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8.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theme/theme9.xml" ContentType="application/vnd.openxmlformats-officedocument.theme+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10.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60" r:id="rId2"/>
    <p:sldMasterId id="2147483928" r:id="rId3"/>
    <p:sldMasterId id="2147484624" r:id="rId4"/>
    <p:sldMasterId id="2147484756" r:id="rId5"/>
    <p:sldMasterId id="2147484768" r:id="rId6"/>
    <p:sldMasterId id="2147484780" r:id="rId7"/>
    <p:sldMasterId id="2147484792" r:id="rId8"/>
    <p:sldMasterId id="2147484800" r:id="rId9"/>
    <p:sldMasterId id="2147484812" r:id="rId10"/>
    <p:sldMasterId id="2147484820" r:id="rId11"/>
  </p:sldMasterIdLst>
  <p:notesMasterIdLst>
    <p:notesMasterId r:id="rId90"/>
  </p:notesMasterIdLst>
  <p:sldIdLst>
    <p:sldId id="507" r:id="rId12"/>
    <p:sldId id="376" r:id="rId13"/>
    <p:sldId id="882" r:id="rId14"/>
    <p:sldId id="884" r:id="rId15"/>
    <p:sldId id="9786" r:id="rId16"/>
    <p:sldId id="553" r:id="rId17"/>
    <p:sldId id="443" r:id="rId18"/>
    <p:sldId id="585" r:id="rId19"/>
    <p:sldId id="893" r:id="rId20"/>
    <p:sldId id="676" r:id="rId21"/>
    <p:sldId id="894" r:id="rId22"/>
    <p:sldId id="9787" r:id="rId23"/>
    <p:sldId id="9754" r:id="rId24"/>
    <p:sldId id="9755" r:id="rId25"/>
    <p:sldId id="9756" r:id="rId26"/>
    <p:sldId id="9757" r:id="rId27"/>
    <p:sldId id="9758" r:id="rId28"/>
    <p:sldId id="9759" r:id="rId29"/>
    <p:sldId id="9760" r:id="rId30"/>
    <p:sldId id="9761" r:id="rId31"/>
    <p:sldId id="9763" r:id="rId32"/>
    <p:sldId id="9764" r:id="rId33"/>
    <p:sldId id="9765" r:id="rId34"/>
    <p:sldId id="9766" r:id="rId35"/>
    <p:sldId id="9767" r:id="rId36"/>
    <p:sldId id="9768" r:id="rId37"/>
    <p:sldId id="9769" r:id="rId38"/>
    <p:sldId id="9770" r:id="rId39"/>
    <p:sldId id="9788" r:id="rId40"/>
    <p:sldId id="9791" r:id="rId41"/>
    <p:sldId id="856" r:id="rId42"/>
    <p:sldId id="857" r:id="rId43"/>
    <p:sldId id="858" r:id="rId44"/>
    <p:sldId id="859" r:id="rId45"/>
    <p:sldId id="865" r:id="rId46"/>
    <p:sldId id="860" r:id="rId47"/>
    <p:sldId id="861" r:id="rId48"/>
    <p:sldId id="866" r:id="rId49"/>
    <p:sldId id="862" r:id="rId50"/>
    <p:sldId id="878" r:id="rId51"/>
    <p:sldId id="9792" r:id="rId52"/>
    <p:sldId id="867" r:id="rId53"/>
    <p:sldId id="892" r:id="rId54"/>
    <p:sldId id="9772" r:id="rId55"/>
    <p:sldId id="9773" r:id="rId56"/>
    <p:sldId id="9774" r:id="rId57"/>
    <p:sldId id="9775" r:id="rId58"/>
    <p:sldId id="9776" r:id="rId59"/>
    <p:sldId id="9777" r:id="rId60"/>
    <p:sldId id="9778" r:id="rId61"/>
    <p:sldId id="9779" r:id="rId62"/>
    <p:sldId id="9780" r:id="rId63"/>
    <p:sldId id="9781" r:id="rId64"/>
    <p:sldId id="9782" r:id="rId65"/>
    <p:sldId id="9783" r:id="rId66"/>
    <p:sldId id="9784" r:id="rId67"/>
    <p:sldId id="9785" r:id="rId68"/>
    <p:sldId id="558" r:id="rId69"/>
    <p:sldId id="559" r:id="rId70"/>
    <p:sldId id="561" r:id="rId71"/>
    <p:sldId id="895" r:id="rId72"/>
    <p:sldId id="614" r:id="rId73"/>
    <p:sldId id="896" r:id="rId74"/>
    <p:sldId id="276" r:id="rId75"/>
    <p:sldId id="9793" r:id="rId76"/>
    <p:sldId id="277" r:id="rId77"/>
    <p:sldId id="279" r:id="rId78"/>
    <p:sldId id="886" r:id="rId79"/>
    <p:sldId id="278" r:id="rId80"/>
    <p:sldId id="885" r:id="rId81"/>
    <p:sldId id="9794" r:id="rId82"/>
    <p:sldId id="293" r:id="rId83"/>
    <p:sldId id="563" r:id="rId84"/>
    <p:sldId id="564" r:id="rId85"/>
    <p:sldId id="897" r:id="rId86"/>
    <p:sldId id="751" r:id="rId87"/>
    <p:sldId id="898" r:id="rId88"/>
    <p:sldId id="9795" r:id="rId89"/>
  </p:sldIdLst>
  <p:sldSz cx="9144000" cy="5143500" type="screen16x9"/>
  <p:notesSz cx="6858000" cy="9144000"/>
  <p:embeddedFontLst>
    <p:embeddedFont>
      <p:font typeface="UTM American Sans" panose="02040603050506020204" pitchFamily="18" charset="0"/>
      <p:regular r:id="rId9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00"/>
    <a:srgbClr val="994807"/>
    <a:srgbClr val="990000"/>
    <a:srgbClr val="A50021"/>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73" autoAdjust="0"/>
    <p:restoredTop sz="94733" autoAdjust="0"/>
  </p:normalViewPr>
  <p:slideViewPr>
    <p:cSldViewPr>
      <p:cViewPr varScale="1">
        <p:scale>
          <a:sx n="176" d="100"/>
          <a:sy n="176" d="100"/>
        </p:scale>
        <p:origin x="1230" y="144"/>
      </p:cViewPr>
      <p:guideLst>
        <p:guide orient="horz" pos="1620"/>
        <p:guide pos="2880"/>
      </p:guideLst>
    </p:cSldViewPr>
  </p:slideViewPr>
  <p:outlineViewPr>
    <p:cViewPr>
      <p:scale>
        <a:sx n="33" d="100"/>
        <a:sy n="33" d="100"/>
      </p:scale>
      <p:origin x="0" y="822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5.xml"/><Relationship Id="rId21" Type="http://schemas.openxmlformats.org/officeDocument/2006/relationships/slide" Target="slides/slide10.xml"/><Relationship Id="rId42" Type="http://schemas.openxmlformats.org/officeDocument/2006/relationships/slide" Target="slides/slide31.xml"/><Relationship Id="rId47" Type="http://schemas.openxmlformats.org/officeDocument/2006/relationships/slide" Target="slides/slide36.xml"/><Relationship Id="rId63" Type="http://schemas.openxmlformats.org/officeDocument/2006/relationships/slide" Target="slides/slide52.xml"/><Relationship Id="rId68" Type="http://schemas.openxmlformats.org/officeDocument/2006/relationships/slide" Target="slides/slide57.xml"/><Relationship Id="rId84" Type="http://schemas.openxmlformats.org/officeDocument/2006/relationships/slide" Target="slides/slide73.xml"/><Relationship Id="rId89" Type="http://schemas.openxmlformats.org/officeDocument/2006/relationships/slide" Target="slides/slide78.xml"/><Relationship Id="rId16" Type="http://schemas.openxmlformats.org/officeDocument/2006/relationships/slide" Target="slides/slide5.xml"/><Relationship Id="rId11" Type="http://schemas.openxmlformats.org/officeDocument/2006/relationships/slideMaster" Target="slideMasters/slideMaster11.xml"/><Relationship Id="rId32" Type="http://schemas.openxmlformats.org/officeDocument/2006/relationships/slide" Target="slides/slide21.xml"/><Relationship Id="rId37" Type="http://schemas.openxmlformats.org/officeDocument/2006/relationships/slide" Target="slides/slide26.xml"/><Relationship Id="rId53" Type="http://schemas.openxmlformats.org/officeDocument/2006/relationships/slide" Target="slides/slide42.xml"/><Relationship Id="rId58" Type="http://schemas.openxmlformats.org/officeDocument/2006/relationships/slide" Target="slides/slide47.xml"/><Relationship Id="rId74" Type="http://schemas.openxmlformats.org/officeDocument/2006/relationships/slide" Target="slides/slide63.xml"/><Relationship Id="rId79" Type="http://schemas.openxmlformats.org/officeDocument/2006/relationships/slide" Target="slides/slide68.xml"/><Relationship Id="rId5" Type="http://schemas.openxmlformats.org/officeDocument/2006/relationships/slideMaster" Target="slideMasters/slideMaster5.xml"/><Relationship Id="rId90" Type="http://schemas.openxmlformats.org/officeDocument/2006/relationships/notesMaster" Target="notesMasters/notesMaster1.xml"/><Relationship Id="rId95" Type="http://schemas.openxmlformats.org/officeDocument/2006/relationships/tableStyles" Target="tableStyles.xml"/><Relationship Id="rId22" Type="http://schemas.openxmlformats.org/officeDocument/2006/relationships/slide" Target="slides/slide11.xml"/><Relationship Id="rId27" Type="http://schemas.openxmlformats.org/officeDocument/2006/relationships/slide" Target="slides/slide16.xml"/><Relationship Id="rId43" Type="http://schemas.openxmlformats.org/officeDocument/2006/relationships/slide" Target="slides/slide32.xml"/><Relationship Id="rId48" Type="http://schemas.openxmlformats.org/officeDocument/2006/relationships/slide" Target="slides/slide37.xml"/><Relationship Id="rId64" Type="http://schemas.openxmlformats.org/officeDocument/2006/relationships/slide" Target="slides/slide53.xml"/><Relationship Id="rId69" Type="http://schemas.openxmlformats.org/officeDocument/2006/relationships/slide" Target="slides/slide58.xml"/><Relationship Id="rId8" Type="http://schemas.openxmlformats.org/officeDocument/2006/relationships/slideMaster" Target="slideMasters/slideMaster8.xml"/><Relationship Id="rId51" Type="http://schemas.openxmlformats.org/officeDocument/2006/relationships/slide" Target="slides/slide40.xml"/><Relationship Id="rId72" Type="http://schemas.openxmlformats.org/officeDocument/2006/relationships/slide" Target="slides/slide61.xml"/><Relationship Id="rId80" Type="http://schemas.openxmlformats.org/officeDocument/2006/relationships/slide" Target="slides/slide69.xml"/><Relationship Id="rId85" Type="http://schemas.openxmlformats.org/officeDocument/2006/relationships/slide" Target="slides/slide74.xml"/><Relationship Id="rId93"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59" Type="http://schemas.openxmlformats.org/officeDocument/2006/relationships/slide" Target="slides/slide48.xml"/><Relationship Id="rId67" Type="http://schemas.openxmlformats.org/officeDocument/2006/relationships/slide" Target="slides/slide56.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slide" Target="slides/slide43.xml"/><Relationship Id="rId62" Type="http://schemas.openxmlformats.org/officeDocument/2006/relationships/slide" Target="slides/slide51.xml"/><Relationship Id="rId70" Type="http://schemas.openxmlformats.org/officeDocument/2006/relationships/slide" Target="slides/slide59.xml"/><Relationship Id="rId75" Type="http://schemas.openxmlformats.org/officeDocument/2006/relationships/slide" Target="slides/slide64.xml"/><Relationship Id="rId83" Type="http://schemas.openxmlformats.org/officeDocument/2006/relationships/slide" Target="slides/slide72.xml"/><Relationship Id="rId88" Type="http://schemas.openxmlformats.org/officeDocument/2006/relationships/slide" Target="slides/slide77.xml"/><Relationship Id="rId91"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57" Type="http://schemas.openxmlformats.org/officeDocument/2006/relationships/slide" Target="slides/slide46.xml"/><Relationship Id="rId10" Type="http://schemas.openxmlformats.org/officeDocument/2006/relationships/slideMaster" Target="slideMasters/slideMaster10.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slide" Target="slides/slide49.xml"/><Relationship Id="rId65" Type="http://schemas.openxmlformats.org/officeDocument/2006/relationships/slide" Target="slides/slide54.xml"/><Relationship Id="rId73" Type="http://schemas.openxmlformats.org/officeDocument/2006/relationships/slide" Target="slides/slide62.xml"/><Relationship Id="rId78" Type="http://schemas.openxmlformats.org/officeDocument/2006/relationships/slide" Target="slides/slide67.xml"/><Relationship Id="rId81" Type="http://schemas.openxmlformats.org/officeDocument/2006/relationships/slide" Target="slides/slide70.xml"/><Relationship Id="rId86" Type="http://schemas.openxmlformats.org/officeDocument/2006/relationships/slide" Target="slides/slide75.xml"/><Relationship Id="rId9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2.xml"/><Relationship Id="rId18" Type="http://schemas.openxmlformats.org/officeDocument/2006/relationships/slide" Target="slides/slide7.xml"/><Relationship Id="rId39" Type="http://schemas.openxmlformats.org/officeDocument/2006/relationships/slide" Target="slides/slide28.xml"/><Relationship Id="rId34" Type="http://schemas.openxmlformats.org/officeDocument/2006/relationships/slide" Target="slides/slide23.xml"/><Relationship Id="rId50" Type="http://schemas.openxmlformats.org/officeDocument/2006/relationships/slide" Target="slides/slide39.xml"/><Relationship Id="rId55" Type="http://schemas.openxmlformats.org/officeDocument/2006/relationships/slide" Target="slides/slide44.xml"/><Relationship Id="rId76" Type="http://schemas.openxmlformats.org/officeDocument/2006/relationships/slide" Target="slides/slide65.xml"/><Relationship Id="rId7" Type="http://schemas.openxmlformats.org/officeDocument/2006/relationships/slideMaster" Target="slideMasters/slideMaster7.xml"/><Relationship Id="rId71" Type="http://schemas.openxmlformats.org/officeDocument/2006/relationships/slide" Target="slides/slide60.xml"/><Relationship Id="rId92" Type="http://schemas.openxmlformats.org/officeDocument/2006/relationships/presProps" Target="presProps.xml"/><Relationship Id="rId2" Type="http://schemas.openxmlformats.org/officeDocument/2006/relationships/slideMaster" Target="slideMasters/slideMaster2.xml"/><Relationship Id="rId29" Type="http://schemas.openxmlformats.org/officeDocument/2006/relationships/slide" Target="slides/slide18.xml"/><Relationship Id="rId24" Type="http://schemas.openxmlformats.org/officeDocument/2006/relationships/slide" Target="slides/slide13.xml"/><Relationship Id="rId40" Type="http://schemas.openxmlformats.org/officeDocument/2006/relationships/slide" Target="slides/slide29.xml"/><Relationship Id="rId45" Type="http://schemas.openxmlformats.org/officeDocument/2006/relationships/slide" Target="slides/slide34.xml"/><Relationship Id="rId66" Type="http://schemas.openxmlformats.org/officeDocument/2006/relationships/slide" Target="slides/slide55.xml"/><Relationship Id="rId87" Type="http://schemas.openxmlformats.org/officeDocument/2006/relationships/slide" Target="slides/slide76.xml"/><Relationship Id="rId61" Type="http://schemas.openxmlformats.org/officeDocument/2006/relationships/slide" Target="slides/slide50.xml"/><Relationship Id="rId82" Type="http://schemas.openxmlformats.org/officeDocument/2006/relationships/slide" Target="slides/slide71.xml"/><Relationship Id="rId19" Type="http://schemas.openxmlformats.org/officeDocument/2006/relationships/slide" Target="slides/slide8.xml"/><Relationship Id="rId14" Type="http://schemas.openxmlformats.org/officeDocument/2006/relationships/slide" Target="slides/slide3.xml"/><Relationship Id="rId30" Type="http://schemas.openxmlformats.org/officeDocument/2006/relationships/slide" Target="slides/slide19.xml"/><Relationship Id="rId35" Type="http://schemas.openxmlformats.org/officeDocument/2006/relationships/slide" Target="slides/slide24.xml"/><Relationship Id="rId56" Type="http://schemas.openxmlformats.org/officeDocument/2006/relationships/slide" Target="slides/slide45.xml"/><Relationship Id="rId77" Type="http://schemas.openxmlformats.org/officeDocument/2006/relationships/slide" Target="slides/slide6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C0324E-2BF0-4F5E-8572-1634D72B40AD}" type="datetimeFigureOut">
              <a:rPr lang="en-US" smtClean="0"/>
              <a:t>11/4/2026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EFEB0A7-AB1D-4D04-B523-39A6F4B83193}" type="slidenum">
              <a:rPr lang="en-US" smtClean="0"/>
              <a:t>‹#›</a:t>
            </a:fld>
            <a:endParaRPr lang="en-US"/>
          </a:p>
        </p:txBody>
      </p:sp>
    </p:spTree>
    <p:extLst>
      <p:ext uri="{BB962C8B-B14F-4D97-AF65-F5344CB8AC3E}">
        <p14:creationId xmlns:p14="http://schemas.microsoft.com/office/powerpoint/2010/main" val="5503658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AE39482-4EB0-4B14-B26D-943EB7BAF646}"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58B6E9-FDE9-4331-BD41-48738A3DE83E}" type="slidenum">
              <a:rPr lang="en-US" smtClean="0"/>
              <a:t>‹#›</a:t>
            </a:fld>
            <a:endParaRPr lang="en-US"/>
          </a:p>
        </p:txBody>
      </p:sp>
    </p:spTree>
    <p:extLst>
      <p:ext uri="{BB962C8B-B14F-4D97-AF65-F5344CB8AC3E}">
        <p14:creationId xmlns:p14="http://schemas.microsoft.com/office/powerpoint/2010/main" val="160812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E39482-4EB0-4B14-B26D-943EB7BAF646}"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58B6E9-FDE9-4331-BD41-48738A3DE83E}" type="slidenum">
              <a:rPr lang="en-US" smtClean="0"/>
              <a:t>‹#›</a:t>
            </a:fld>
            <a:endParaRPr lang="en-US"/>
          </a:p>
        </p:txBody>
      </p:sp>
    </p:spTree>
    <p:extLst>
      <p:ext uri="{BB962C8B-B14F-4D97-AF65-F5344CB8AC3E}">
        <p14:creationId xmlns:p14="http://schemas.microsoft.com/office/powerpoint/2010/main" val="21628363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E39482-4EB0-4B14-B26D-943EB7BAF646}"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58B6E9-FDE9-4331-BD41-48738A3DE83E}" type="slidenum">
              <a:rPr lang="en-US" smtClean="0"/>
              <a:t>‹#›</a:t>
            </a:fld>
            <a:endParaRPr lang="en-US"/>
          </a:p>
        </p:txBody>
      </p:sp>
    </p:spTree>
    <p:extLst>
      <p:ext uri="{BB962C8B-B14F-4D97-AF65-F5344CB8AC3E}">
        <p14:creationId xmlns:p14="http://schemas.microsoft.com/office/powerpoint/2010/main" val="2130641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AE39482-4EB0-4B14-B26D-943EB7BAF646}"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58B6E9-FDE9-4331-BD41-48738A3DE83E}" type="slidenum">
              <a:rPr lang="en-US" smtClean="0"/>
              <a:t>‹#›</a:t>
            </a:fld>
            <a:endParaRPr lang="en-US"/>
          </a:p>
        </p:txBody>
      </p:sp>
    </p:spTree>
    <p:extLst>
      <p:ext uri="{BB962C8B-B14F-4D97-AF65-F5344CB8AC3E}">
        <p14:creationId xmlns:p14="http://schemas.microsoft.com/office/powerpoint/2010/main" val="8583785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AE39482-4EB0-4B14-B26D-943EB7BAF646}" type="datetimeFigureOut">
              <a:rPr lang="en-US" smtClean="0"/>
              <a:t>11/4/2026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B58B6E9-FDE9-4331-BD41-48738A3DE83E}" type="slidenum">
              <a:rPr lang="en-US" smtClean="0"/>
              <a:t>‹#›</a:t>
            </a:fld>
            <a:endParaRPr lang="en-US"/>
          </a:p>
        </p:txBody>
      </p:sp>
    </p:spTree>
    <p:extLst>
      <p:ext uri="{BB962C8B-B14F-4D97-AF65-F5344CB8AC3E}">
        <p14:creationId xmlns:p14="http://schemas.microsoft.com/office/powerpoint/2010/main" val="3726435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AE39482-4EB0-4B14-B26D-943EB7BAF646}" type="datetimeFigureOut">
              <a:rPr lang="en-US" smtClean="0"/>
              <a:t>11/4/2026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B58B6E9-FDE9-4331-BD41-48738A3DE83E}" type="slidenum">
              <a:rPr lang="en-US" smtClean="0"/>
              <a:t>‹#›</a:t>
            </a:fld>
            <a:endParaRPr lang="en-US"/>
          </a:p>
        </p:txBody>
      </p:sp>
    </p:spTree>
    <p:extLst>
      <p:ext uri="{BB962C8B-B14F-4D97-AF65-F5344CB8AC3E}">
        <p14:creationId xmlns:p14="http://schemas.microsoft.com/office/powerpoint/2010/main" val="3026576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E39482-4EB0-4B14-B26D-943EB7BAF646}" type="datetimeFigureOut">
              <a:rPr lang="en-US" smtClean="0"/>
              <a:t>11/4/2026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B58B6E9-FDE9-4331-BD41-48738A3DE83E}" type="slidenum">
              <a:rPr lang="en-US" smtClean="0"/>
              <a:t>‹#›</a:t>
            </a:fld>
            <a:endParaRPr lang="en-US"/>
          </a:p>
        </p:txBody>
      </p:sp>
    </p:spTree>
    <p:extLst>
      <p:ext uri="{BB962C8B-B14F-4D97-AF65-F5344CB8AC3E}">
        <p14:creationId xmlns:p14="http://schemas.microsoft.com/office/powerpoint/2010/main" val="16234946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E39482-4EB0-4B14-B26D-943EB7BAF646}"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58B6E9-FDE9-4331-BD41-48738A3DE83E}" type="slidenum">
              <a:rPr lang="en-US" smtClean="0"/>
              <a:t>‹#›</a:t>
            </a:fld>
            <a:endParaRPr lang="en-US"/>
          </a:p>
        </p:txBody>
      </p:sp>
    </p:spTree>
    <p:extLst>
      <p:ext uri="{BB962C8B-B14F-4D97-AF65-F5344CB8AC3E}">
        <p14:creationId xmlns:p14="http://schemas.microsoft.com/office/powerpoint/2010/main" val="19644260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E39482-4EB0-4B14-B26D-943EB7BAF646}"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58B6E9-FDE9-4331-BD41-48738A3DE83E}" type="slidenum">
              <a:rPr lang="en-US" smtClean="0"/>
              <a:t>‹#›</a:t>
            </a:fld>
            <a:endParaRPr lang="en-US"/>
          </a:p>
        </p:txBody>
      </p:sp>
    </p:spTree>
    <p:extLst>
      <p:ext uri="{BB962C8B-B14F-4D97-AF65-F5344CB8AC3E}">
        <p14:creationId xmlns:p14="http://schemas.microsoft.com/office/powerpoint/2010/main" val="3273544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E39482-4EB0-4B14-B26D-943EB7BAF646}"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58B6E9-FDE9-4331-BD41-48738A3DE83E}" type="slidenum">
              <a:rPr lang="en-US" smtClean="0"/>
              <a:t>‹#›</a:t>
            </a:fld>
            <a:endParaRPr lang="en-US"/>
          </a:p>
        </p:txBody>
      </p:sp>
    </p:spTree>
    <p:extLst>
      <p:ext uri="{BB962C8B-B14F-4D97-AF65-F5344CB8AC3E}">
        <p14:creationId xmlns:p14="http://schemas.microsoft.com/office/powerpoint/2010/main" val="3716180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E39482-4EB0-4B14-B26D-943EB7BAF646}"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58B6E9-FDE9-4331-BD41-48738A3DE83E}" type="slidenum">
              <a:rPr lang="en-US" smtClean="0"/>
              <a:t>‹#›</a:t>
            </a:fld>
            <a:endParaRPr lang="en-US"/>
          </a:p>
        </p:txBody>
      </p:sp>
    </p:spTree>
    <p:extLst>
      <p:ext uri="{BB962C8B-B14F-4D97-AF65-F5344CB8AC3E}">
        <p14:creationId xmlns:p14="http://schemas.microsoft.com/office/powerpoint/2010/main" val="21464772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8CA3318-CD7F-4429-B228-68E731F393B3}"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E0FACC7-18D8-454B-9C92-E00093DDE16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5526643"/>
      </p:ext>
    </p:extLst>
  </p:cSld>
  <p:clrMapOvr>
    <a:masterClrMapping/>
  </p:clrMapOvr>
  <p:transition spd="slow" advClick="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CA3318-CD7F-4429-B228-68E731F393B3}"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E0FACC7-18D8-454B-9C92-E00093DDE16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1319383"/>
      </p:ext>
    </p:extLst>
  </p:cSld>
  <p:clrMapOvr>
    <a:masterClrMapping/>
  </p:clrMapOvr>
  <p:transition spd="slow" advClick="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CA3318-CD7F-4429-B228-68E731F393B3}"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E0FACC7-18D8-454B-9C92-E00093DDE16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09365108"/>
      </p:ext>
    </p:extLst>
  </p:cSld>
  <p:clrMapOvr>
    <a:masterClrMapping/>
  </p:clrMapOvr>
  <p:transition spd="slow" advClick="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8CA3318-CD7F-4429-B228-68E731F393B3}"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E0FACC7-18D8-454B-9C92-E00093DDE16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00193730"/>
      </p:ext>
    </p:extLst>
  </p:cSld>
  <p:clrMapOvr>
    <a:masterClrMapping/>
  </p:clrMapOvr>
  <p:transition spd="slow" advClick="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8CA3318-CD7F-4429-B228-68E731F393B3}" type="datetimeFigureOut">
              <a:rPr lang="en-US" smtClean="0">
                <a:solidFill>
                  <a:prstClr val="black">
                    <a:tint val="75000"/>
                  </a:prstClr>
                </a:solidFill>
              </a:rPr>
              <a:pPr/>
              <a:t>11/4/2026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E0FACC7-18D8-454B-9C92-E00093DDE16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60216233"/>
      </p:ext>
    </p:extLst>
  </p:cSld>
  <p:clrMapOvr>
    <a:masterClrMapping/>
  </p:clrMapOvr>
  <p:transition spd="slow" advClick="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8CA3318-CD7F-4429-B228-68E731F393B3}" type="datetimeFigureOut">
              <a:rPr lang="en-US" smtClean="0">
                <a:solidFill>
                  <a:prstClr val="black">
                    <a:tint val="75000"/>
                  </a:prstClr>
                </a:solidFill>
              </a:rPr>
              <a:pPr/>
              <a:t>11/4/2026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E0FACC7-18D8-454B-9C92-E00093DDE16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1806212"/>
      </p:ext>
    </p:extLst>
  </p:cSld>
  <p:clrMapOvr>
    <a:masterClrMapping/>
  </p:clrMapOvr>
  <p:transition spd="slow" advClick="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CA3318-CD7F-4429-B228-68E731F393B3}" type="datetimeFigureOut">
              <a:rPr lang="en-US" smtClean="0">
                <a:solidFill>
                  <a:prstClr val="black">
                    <a:tint val="75000"/>
                  </a:prstClr>
                </a:solidFill>
              </a:rPr>
              <a:pPr/>
              <a:t>11/4/2026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E0FACC7-18D8-454B-9C92-E00093DDE16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63819458"/>
      </p:ext>
    </p:extLst>
  </p:cSld>
  <p:clrMapOvr>
    <a:masterClrMapping/>
  </p:clrMapOvr>
  <p:transition spd="slow" advClick="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3"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CA3318-CD7F-4429-B228-68E731F393B3}"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E0FACC7-18D8-454B-9C92-E00093DDE16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7205029"/>
      </p:ext>
    </p:extLst>
  </p:cSld>
  <p:clrMapOvr>
    <a:masterClrMapping/>
  </p:clrMapOvr>
  <p:transition spd="slow" advClick="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CA3318-CD7F-4429-B228-68E731F393B3}"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E0FACC7-18D8-454B-9C92-E00093DDE16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208986"/>
      </p:ext>
    </p:extLst>
  </p:cSld>
  <p:clrMapOvr>
    <a:masterClrMapping/>
  </p:clrMapOvr>
  <p:transition spd="slow" advClick="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CA3318-CD7F-4429-B228-68E731F393B3}"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E0FACC7-18D8-454B-9C92-E00093DDE16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55039423"/>
      </p:ext>
    </p:extLst>
  </p:cSld>
  <p:clrMapOvr>
    <a:masterClrMapping/>
  </p:clrMapOvr>
  <p:transition spd="slow" advClick="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0"/>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8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CA3318-CD7F-4429-B228-68E731F393B3}"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E0FACC7-18D8-454B-9C92-E00093DDE16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47237270"/>
      </p:ext>
    </p:extLst>
  </p:cSld>
  <p:clrMapOvr>
    <a:masterClrMapping/>
  </p:clrMapOvr>
  <p:transition spd="slow" advClick="0"/>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66472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649533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349982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9206813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089415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8923801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3890583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368720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228531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4102706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78867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133ACE7-4E4E-45DC-ACC2-E4D9C78A23A2}"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A0D9471-2E9F-44F4-BFC3-9D0E7EC9AC9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597321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133ACE7-4E4E-45DC-ACC2-E4D9C78A23A2}"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A0D9471-2E9F-44F4-BFC3-9D0E7EC9AC9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0162975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33ACE7-4E4E-45DC-ACC2-E4D9C78A23A2}"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A0D9471-2E9F-44F4-BFC3-9D0E7EC9AC9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3590729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133ACE7-4E4E-45DC-ACC2-E4D9C78A23A2}"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A0D9471-2E9F-44F4-BFC3-9D0E7EC9AC9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570177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133ACE7-4E4E-45DC-ACC2-E4D9C78A23A2}" type="datetimeFigureOut">
              <a:rPr lang="en-US" smtClean="0">
                <a:solidFill>
                  <a:prstClr val="black">
                    <a:tint val="75000"/>
                  </a:prstClr>
                </a:solidFill>
              </a:rPr>
              <a:pPr/>
              <a:t>11/4/2026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6A0D9471-2E9F-44F4-BFC3-9D0E7EC9AC9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061849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133ACE7-4E4E-45DC-ACC2-E4D9C78A23A2}" type="datetimeFigureOut">
              <a:rPr lang="en-US" smtClean="0">
                <a:solidFill>
                  <a:prstClr val="black">
                    <a:tint val="75000"/>
                  </a:prstClr>
                </a:solidFill>
              </a:rPr>
              <a:pPr/>
              <a:t>11/4/2026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6A0D9471-2E9F-44F4-BFC3-9D0E7EC9AC9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8859949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33ACE7-4E4E-45DC-ACC2-E4D9C78A23A2}" type="datetimeFigureOut">
              <a:rPr lang="en-US" smtClean="0">
                <a:solidFill>
                  <a:prstClr val="black">
                    <a:tint val="75000"/>
                  </a:prstClr>
                </a:solidFill>
              </a:rPr>
              <a:pPr/>
              <a:t>11/4/2026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6A0D9471-2E9F-44F4-BFC3-9D0E7EC9AC9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797004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33ACE7-4E4E-45DC-ACC2-E4D9C78A23A2}"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A0D9471-2E9F-44F4-BFC3-9D0E7EC9AC9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974337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33ACE7-4E4E-45DC-ACC2-E4D9C78A23A2}"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A0D9471-2E9F-44F4-BFC3-9D0E7EC9AC9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912695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133ACE7-4E4E-45DC-ACC2-E4D9C78A23A2}"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A0D9471-2E9F-44F4-BFC3-9D0E7EC9AC9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1229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133ACE7-4E4E-45DC-ACC2-E4D9C78A23A2}"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A0D9471-2E9F-44F4-BFC3-9D0E7EC9AC9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7807790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0456628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480006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9548130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7162187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63853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01818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861922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7665214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200927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190847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3652257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5854087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6289811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750189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911212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307457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5895177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338785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046086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63758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8706540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3093218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C5753A-1453-406A-BAC8-7D2531B9D24F}"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5A35A08-1557-4307-94B7-3280B9FE17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0651081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C5753A-1453-406A-BAC8-7D2531B9D24F}"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5A35A08-1557-4307-94B7-3280B9FE17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5528300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C5753A-1453-406A-BAC8-7D2531B9D24F}"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5A35A08-1557-4307-94B7-3280B9FE17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0434743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C5753A-1453-406A-BAC8-7D2531B9D24F}"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5A35A08-1557-4307-94B7-3280B9FE17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452047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C5753A-1453-406A-BAC8-7D2531B9D24F}" type="datetimeFigureOut">
              <a:rPr lang="en-US" smtClean="0">
                <a:solidFill>
                  <a:prstClr val="black">
                    <a:tint val="75000"/>
                  </a:prstClr>
                </a:solidFill>
              </a:rPr>
              <a:pPr/>
              <a:t>11/4/2026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5A35A08-1557-4307-94B7-3280B9FE17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847123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C5753A-1453-406A-BAC8-7D2531B9D24F}" type="datetimeFigureOut">
              <a:rPr lang="en-US" smtClean="0">
                <a:solidFill>
                  <a:prstClr val="black">
                    <a:tint val="75000"/>
                  </a:prstClr>
                </a:solidFill>
              </a:rPr>
              <a:pPr/>
              <a:t>11/4/2026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5A35A08-1557-4307-94B7-3280B9FE17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039840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C5753A-1453-406A-BAC8-7D2531B9D24F}" type="datetimeFigureOut">
              <a:rPr lang="en-US" smtClean="0">
                <a:solidFill>
                  <a:prstClr val="black">
                    <a:tint val="75000"/>
                  </a:prstClr>
                </a:solidFill>
              </a:rPr>
              <a:pPr/>
              <a:t>11/4/2026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5A35A08-1557-4307-94B7-3280B9FE17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5130070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C5753A-1453-406A-BAC8-7D2531B9D24F}"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5A35A08-1557-4307-94B7-3280B9FE17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6258069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C5753A-1453-406A-BAC8-7D2531B9D24F}"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5A35A08-1557-4307-94B7-3280B9FE17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970030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C5753A-1453-406A-BAC8-7D2531B9D24F}"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5A35A08-1557-4307-94B7-3280B9FE17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0740519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C5753A-1453-406A-BAC8-7D2531B9D24F}"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5A35A08-1557-4307-94B7-3280B9FE17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345533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41"/>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30B6AECE-F762-405E-A9F9-80749D3B17FE}" type="slidenum">
              <a:rPr lang="en-US"/>
              <a:pPr>
                <a:defRPr/>
              </a:pPr>
              <a:t>‹#›</a:t>
            </a:fld>
            <a:endParaRPr lang="en-US"/>
          </a:p>
        </p:txBody>
      </p:sp>
    </p:spTree>
    <p:extLst>
      <p:ext uri="{BB962C8B-B14F-4D97-AF65-F5344CB8AC3E}">
        <p14:creationId xmlns:p14="http://schemas.microsoft.com/office/powerpoint/2010/main" val="416058571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A036BCFC-0261-44C7-B52D-A98F9B981B28}" type="slidenum">
              <a:rPr lang="en-US"/>
              <a:pPr>
                <a:defRPr/>
              </a:pPr>
              <a:t>‹#›</a:t>
            </a:fld>
            <a:endParaRPr lang="en-US"/>
          </a:p>
        </p:txBody>
      </p:sp>
    </p:spTree>
    <p:extLst>
      <p:ext uri="{BB962C8B-B14F-4D97-AF65-F5344CB8AC3E}">
        <p14:creationId xmlns:p14="http://schemas.microsoft.com/office/powerpoint/2010/main" val="312809953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4025525"/>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EE882164-64AF-4813-9BBB-7A12F931FA0E}" type="slidenum">
              <a:rPr lang="en-US"/>
              <a:pPr>
                <a:defRPr/>
              </a:pPr>
              <a:t>‹#›</a:t>
            </a:fld>
            <a:endParaRPr lang="en-US"/>
          </a:p>
        </p:txBody>
      </p:sp>
    </p:spTree>
    <p:extLst>
      <p:ext uri="{BB962C8B-B14F-4D97-AF65-F5344CB8AC3E}">
        <p14:creationId xmlns:p14="http://schemas.microsoft.com/office/powerpoint/2010/main" val="232777478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0"/>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8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DB709D22-BAB0-4F79-B0C6-3A5AD063986E}" type="slidenum">
              <a:rPr lang="en-US"/>
              <a:pPr>
                <a:defRPr/>
              </a:pPr>
              <a:t>‹#›</a:t>
            </a:fld>
            <a:endParaRPr lang="en-US"/>
          </a:p>
        </p:txBody>
      </p:sp>
    </p:spTree>
    <p:extLst>
      <p:ext uri="{BB962C8B-B14F-4D97-AF65-F5344CB8AC3E}">
        <p14:creationId xmlns:p14="http://schemas.microsoft.com/office/powerpoint/2010/main" val="214464411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p>
        </p:txBody>
      </p:sp>
      <p:sp>
        <p:nvSpPr>
          <p:cNvPr id="3" name="Rectangle 5"/>
          <p:cNvSpPr>
            <a:spLocks noGrp="1" noChangeArrowheads="1"/>
          </p:cNvSpPr>
          <p:nvPr>
            <p:ph type="ftr" sz="quarter" idx="11"/>
          </p:nvPr>
        </p:nvSpPr>
        <p:spPr/>
        <p:txBody>
          <a:bodyPr/>
          <a:lstStyle>
            <a:lvl1pPr>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pPr>
              <a:defRPr/>
            </a:pPr>
            <a:fld id="{E4B6C1C5-E091-4325-A7FB-826ADBD54AF5}" type="slidenum">
              <a:rPr lang="en-US"/>
              <a:pPr>
                <a:defRPr/>
              </a:pPr>
              <a:t>‹#›</a:t>
            </a:fld>
            <a:endParaRPr lang="en-US"/>
          </a:p>
        </p:txBody>
      </p:sp>
    </p:spTree>
    <p:extLst>
      <p:ext uri="{BB962C8B-B14F-4D97-AF65-F5344CB8AC3E}">
        <p14:creationId xmlns:p14="http://schemas.microsoft.com/office/powerpoint/2010/main" val="409475840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p>
            <a:r>
              <a:rPr lang="en-US"/>
              <a:t>Click to edit Master title style</a:t>
            </a:r>
          </a:p>
        </p:txBody>
      </p:sp>
      <p:sp>
        <p:nvSpPr>
          <p:cNvPr id="3" name="Content Placeholder 2"/>
          <p:cNvSpPr>
            <a:spLocks noGrp="1"/>
          </p:cNvSpPr>
          <p:nvPr>
            <p:ph idx="1"/>
          </p:nvPr>
        </p:nvSpPr>
        <p:spPr>
          <a:xfrm>
            <a:off x="457200" y="1200151"/>
            <a:ext cx="8229600" cy="33944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B8A115E5-8745-4216-9AE1-5F2F4097CAD5}" type="slidenum">
              <a:rPr lang="en-US"/>
              <a:pPr>
                <a:defRPr/>
              </a:pPr>
              <a:t>‹#›</a:t>
            </a:fld>
            <a:endParaRPr lang="en-US"/>
          </a:p>
        </p:txBody>
      </p:sp>
    </p:spTree>
    <p:extLst>
      <p:ext uri="{BB962C8B-B14F-4D97-AF65-F5344CB8AC3E}">
        <p14:creationId xmlns:p14="http://schemas.microsoft.com/office/powerpoint/2010/main" val="114388875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a:lvl1pPr>
          </a:lstStyle>
          <a:p>
            <a:pPr>
              <a:defRPr/>
            </a:pPr>
            <a:endParaRPr lang="en-US"/>
          </a:p>
        </p:txBody>
      </p:sp>
      <p:sp>
        <p:nvSpPr>
          <p:cNvPr id="4" name="Rectangle 5"/>
          <p:cNvSpPr>
            <a:spLocks noGrp="1" noChangeArrowheads="1"/>
          </p:cNvSpPr>
          <p:nvPr>
            <p:ph type="ftr" sz="quarter" idx="11"/>
          </p:nvPr>
        </p:nvSpPr>
        <p:spPr/>
        <p:txBody>
          <a:bodyPr/>
          <a:lstStyle>
            <a:lvl1pPr>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pPr>
              <a:defRPr/>
            </a:pPr>
            <a:fld id="{AEFACC6D-1749-434E-8C30-49D0F452E83C}" type="slidenum">
              <a:rPr lang="en-US"/>
              <a:pPr>
                <a:defRPr/>
              </a:pPr>
              <a:t>‹#›</a:t>
            </a:fld>
            <a:endParaRPr lang="en-US"/>
          </a:p>
        </p:txBody>
      </p:sp>
    </p:spTree>
    <p:extLst>
      <p:ext uri="{BB962C8B-B14F-4D97-AF65-F5344CB8AC3E}">
        <p14:creationId xmlns:p14="http://schemas.microsoft.com/office/powerpoint/2010/main" val="349160480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41"/>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839A25E-7F15-44F1-94F4-2A12B1BB4C41}"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8E1B59D-EAE0-479E-86E9-837E6345171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225493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39A25E-7F15-44F1-94F4-2A12B1BB4C41}"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8E1B59D-EAE0-479E-86E9-837E6345171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255865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39A25E-7F15-44F1-94F4-2A12B1BB4C41}"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8E1B59D-EAE0-479E-86E9-837E6345171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0668761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839A25E-7F15-44F1-94F4-2A12B1BB4C41}"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8E1B59D-EAE0-479E-86E9-837E6345171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47365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839A25E-7F15-44F1-94F4-2A12B1BB4C41}" type="datetimeFigureOut">
              <a:rPr lang="en-US" smtClean="0">
                <a:solidFill>
                  <a:prstClr val="black">
                    <a:tint val="75000"/>
                  </a:prstClr>
                </a:solidFill>
              </a:rPr>
              <a:pPr/>
              <a:t>11/4/2026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78E1B59D-EAE0-479E-86E9-837E6345171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323349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839A25E-7F15-44F1-94F4-2A12B1BB4C41}" type="datetimeFigureOut">
              <a:rPr lang="en-US" smtClean="0">
                <a:solidFill>
                  <a:prstClr val="black">
                    <a:tint val="75000"/>
                  </a:prstClr>
                </a:solidFill>
              </a:rPr>
              <a:pPr/>
              <a:t>11/4/2026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78E1B59D-EAE0-479E-86E9-837E6345171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3279485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39A25E-7F15-44F1-94F4-2A12B1BB4C41}" type="datetimeFigureOut">
              <a:rPr lang="en-US" smtClean="0">
                <a:solidFill>
                  <a:prstClr val="black">
                    <a:tint val="75000"/>
                  </a:prstClr>
                </a:solidFill>
              </a:rPr>
              <a:pPr/>
              <a:t>11/4/2026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78E1B59D-EAE0-479E-86E9-837E6345171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104025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810"/>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839A25E-7F15-44F1-94F4-2A12B1BB4C41}"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8E1B59D-EAE0-479E-86E9-837E6345171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614786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25"/>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839A25E-7F15-44F1-94F4-2A12B1BB4C41}" type="datetimeFigureOut">
              <a:rPr lang="en-US" smtClean="0">
                <a:solidFill>
                  <a:prstClr val="black">
                    <a:tint val="75000"/>
                  </a:prstClr>
                </a:solidFill>
              </a:rPr>
              <a:pPr/>
              <a:t>11/4/2026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8E1B59D-EAE0-479E-86E9-837E6345171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031609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39A25E-7F15-44F1-94F4-2A12B1BB4C41}"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8E1B59D-EAE0-479E-86E9-837E6345171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008197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0"/>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8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39A25E-7F15-44F1-94F4-2A12B1BB4C41}"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8E1B59D-EAE0-479E-86E9-837E6345171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955831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30B6AECE-F762-405E-A9F9-80749D3B17FE}" type="slidenum">
              <a:rPr lang="en-US"/>
              <a:pPr>
                <a:defRPr/>
              </a:pPr>
              <a:t>‹#›</a:t>
            </a:fld>
            <a:endParaRPr lang="en-US"/>
          </a:p>
        </p:txBody>
      </p:sp>
    </p:spTree>
    <p:extLst>
      <p:ext uri="{BB962C8B-B14F-4D97-AF65-F5344CB8AC3E}">
        <p14:creationId xmlns:p14="http://schemas.microsoft.com/office/powerpoint/2010/main" val="1288948930"/>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A036BCFC-0261-44C7-B52D-A98F9B981B28}" type="slidenum">
              <a:rPr lang="en-US"/>
              <a:pPr>
                <a:defRPr/>
              </a:pPr>
              <a:t>‹#›</a:t>
            </a:fld>
            <a:endParaRPr lang="en-US"/>
          </a:p>
        </p:txBody>
      </p:sp>
    </p:spTree>
    <p:extLst>
      <p:ext uri="{BB962C8B-B14F-4D97-AF65-F5344CB8AC3E}">
        <p14:creationId xmlns:p14="http://schemas.microsoft.com/office/powerpoint/2010/main" val="358106626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EE882164-64AF-4813-9BBB-7A12F931FA0E}" type="slidenum">
              <a:rPr lang="en-US"/>
              <a:pPr>
                <a:defRPr/>
              </a:pPr>
              <a:t>‹#›</a:t>
            </a:fld>
            <a:endParaRPr lang="en-US"/>
          </a:p>
        </p:txBody>
      </p:sp>
    </p:spTree>
    <p:extLst>
      <p:ext uri="{BB962C8B-B14F-4D97-AF65-F5344CB8AC3E}">
        <p14:creationId xmlns:p14="http://schemas.microsoft.com/office/powerpoint/2010/main" val="2640681579"/>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DB709D22-BAB0-4F79-B0C6-3A5AD063986E}" type="slidenum">
              <a:rPr lang="en-US"/>
              <a:pPr>
                <a:defRPr/>
              </a:pPr>
              <a:t>‹#›</a:t>
            </a:fld>
            <a:endParaRPr lang="en-US"/>
          </a:p>
        </p:txBody>
      </p:sp>
    </p:spTree>
    <p:extLst>
      <p:ext uri="{BB962C8B-B14F-4D97-AF65-F5344CB8AC3E}">
        <p14:creationId xmlns:p14="http://schemas.microsoft.com/office/powerpoint/2010/main" val="1535007890"/>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p>
        </p:txBody>
      </p:sp>
      <p:sp>
        <p:nvSpPr>
          <p:cNvPr id="3" name="Rectangle 5"/>
          <p:cNvSpPr>
            <a:spLocks noGrp="1" noChangeArrowheads="1"/>
          </p:cNvSpPr>
          <p:nvPr>
            <p:ph type="ftr" sz="quarter" idx="11"/>
          </p:nvPr>
        </p:nvSpPr>
        <p:spPr/>
        <p:txBody>
          <a:bodyPr/>
          <a:lstStyle>
            <a:lvl1pPr>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pPr>
              <a:defRPr/>
            </a:pPr>
            <a:fld id="{E4B6C1C5-E091-4325-A7FB-826ADBD54AF5}" type="slidenum">
              <a:rPr lang="en-US"/>
              <a:pPr>
                <a:defRPr/>
              </a:pPr>
              <a:t>‹#›</a:t>
            </a:fld>
            <a:endParaRPr lang="en-US"/>
          </a:p>
        </p:txBody>
      </p:sp>
    </p:spTree>
    <p:extLst>
      <p:ext uri="{BB962C8B-B14F-4D97-AF65-F5344CB8AC3E}">
        <p14:creationId xmlns:p14="http://schemas.microsoft.com/office/powerpoint/2010/main" val="28141717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p>
            <a:r>
              <a:rPr lang="en-US"/>
              <a:t>Click to edit Master title style</a:t>
            </a:r>
          </a:p>
        </p:txBody>
      </p:sp>
      <p:sp>
        <p:nvSpPr>
          <p:cNvPr id="3" name="Content Placeholder 2"/>
          <p:cNvSpPr>
            <a:spLocks noGrp="1"/>
          </p:cNvSpPr>
          <p:nvPr>
            <p:ph idx="1"/>
          </p:nvPr>
        </p:nvSpPr>
        <p:spPr>
          <a:xfrm>
            <a:off x="457200" y="1200151"/>
            <a:ext cx="8229600" cy="33944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B8A115E5-8745-4216-9AE1-5F2F4097CAD5}" type="slidenum">
              <a:rPr lang="en-US"/>
              <a:pPr>
                <a:defRPr/>
              </a:pPr>
              <a:t>‹#›</a:t>
            </a:fld>
            <a:endParaRPr lang="en-US"/>
          </a:p>
        </p:txBody>
      </p:sp>
    </p:spTree>
    <p:extLst>
      <p:ext uri="{BB962C8B-B14F-4D97-AF65-F5344CB8AC3E}">
        <p14:creationId xmlns:p14="http://schemas.microsoft.com/office/powerpoint/2010/main" val="3451639032"/>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a:lvl1pPr>
          </a:lstStyle>
          <a:p>
            <a:pPr>
              <a:defRPr/>
            </a:pPr>
            <a:endParaRPr lang="en-US"/>
          </a:p>
        </p:txBody>
      </p:sp>
      <p:sp>
        <p:nvSpPr>
          <p:cNvPr id="4" name="Rectangle 5"/>
          <p:cNvSpPr>
            <a:spLocks noGrp="1" noChangeArrowheads="1"/>
          </p:cNvSpPr>
          <p:nvPr>
            <p:ph type="ftr" sz="quarter" idx="11"/>
          </p:nvPr>
        </p:nvSpPr>
        <p:spPr/>
        <p:txBody>
          <a:bodyPr/>
          <a:lstStyle>
            <a:lvl1pPr>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pPr>
              <a:defRPr/>
            </a:pPr>
            <a:fld id="{AEFACC6D-1749-434E-8C30-49D0F452E83C}" type="slidenum">
              <a:rPr lang="en-US"/>
              <a:pPr>
                <a:defRPr/>
              </a:pPr>
              <a:t>‹#›</a:t>
            </a:fld>
            <a:endParaRPr lang="en-US"/>
          </a:p>
        </p:txBody>
      </p:sp>
    </p:spTree>
    <p:extLst>
      <p:ext uri="{BB962C8B-B14F-4D97-AF65-F5344CB8AC3E}">
        <p14:creationId xmlns:p14="http://schemas.microsoft.com/office/powerpoint/2010/main" val="1654181280"/>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8CA3318-CD7F-4429-B228-68E731F393B3}"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0FACC7-18D8-454B-9C92-E00093DDE167}" type="slidenum">
              <a:rPr lang="en-US" smtClean="0"/>
              <a:t>‹#›</a:t>
            </a:fld>
            <a:endParaRPr lang="en-US"/>
          </a:p>
        </p:txBody>
      </p:sp>
    </p:spTree>
    <p:extLst>
      <p:ext uri="{BB962C8B-B14F-4D97-AF65-F5344CB8AC3E}">
        <p14:creationId xmlns:p14="http://schemas.microsoft.com/office/powerpoint/2010/main" val="282847565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CA3318-CD7F-4429-B228-68E731F393B3}"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0FACC7-18D8-454B-9C92-E00093DDE167}" type="slidenum">
              <a:rPr lang="en-US" smtClean="0"/>
              <a:t>‹#›</a:t>
            </a:fld>
            <a:endParaRPr lang="en-US"/>
          </a:p>
        </p:txBody>
      </p:sp>
    </p:spTree>
    <p:extLst>
      <p:ext uri="{BB962C8B-B14F-4D97-AF65-F5344CB8AC3E}">
        <p14:creationId xmlns:p14="http://schemas.microsoft.com/office/powerpoint/2010/main" val="266684016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CA3318-CD7F-4429-B228-68E731F393B3}"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0FACC7-18D8-454B-9C92-E00093DDE167}" type="slidenum">
              <a:rPr lang="en-US" smtClean="0"/>
              <a:t>‹#›</a:t>
            </a:fld>
            <a:endParaRPr lang="en-US"/>
          </a:p>
        </p:txBody>
      </p:sp>
    </p:spTree>
    <p:extLst>
      <p:ext uri="{BB962C8B-B14F-4D97-AF65-F5344CB8AC3E}">
        <p14:creationId xmlns:p14="http://schemas.microsoft.com/office/powerpoint/2010/main" val="811538864"/>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8CA3318-CD7F-4429-B228-68E731F393B3}"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0FACC7-18D8-454B-9C92-E00093DDE167}" type="slidenum">
              <a:rPr lang="en-US" smtClean="0"/>
              <a:t>‹#›</a:t>
            </a:fld>
            <a:endParaRPr lang="en-US"/>
          </a:p>
        </p:txBody>
      </p:sp>
    </p:spTree>
    <p:extLst>
      <p:ext uri="{BB962C8B-B14F-4D97-AF65-F5344CB8AC3E}">
        <p14:creationId xmlns:p14="http://schemas.microsoft.com/office/powerpoint/2010/main" val="1007485633"/>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8CA3318-CD7F-4429-B228-68E731F393B3}" type="datetimeFigureOut">
              <a:rPr lang="en-US" smtClean="0"/>
              <a:t>11/4/2026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E0FACC7-18D8-454B-9C92-E00093DDE167}" type="slidenum">
              <a:rPr lang="en-US" smtClean="0"/>
              <a:t>‹#›</a:t>
            </a:fld>
            <a:endParaRPr lang="en-US"/>
          </a:p>
        </p:txBody>
      </p:sp>
    </p:spTree>
    <p:extLst>
      <p:ext uri="{BB962C8B-B14F-4D97-AF65-F5344CB8AC3E}">
        <p14:creationId xmlns:p14="http://schemas.microsoft.com/office/powerpoint/2010/main" val="91771446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8CA3318-CD7F-4429-B228-68E731F393B3}" type="datetimeFigureOut">
              <a:rPr lang="en-US" smtClean="0"/>
              <a:t>11/4/2026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E0FACC7-18D8-454B-9C92-E00093DDE167}" type="slidenum">
              <a:rPr lang="en-US" smtClean="0"/>
              <a:t>‹#›</a:t>
            </a:fld>
            <a:endParaRPr lang="en-US"/>
          </a:p>
        </p:txBody>
      </p:sp>
    </p:spTree>
    <p:extLst>
      <p:ext uri="{BB962C8B-B14F-4D97-AF65-F5344CB8AC3E}">
        <p14:creationId xmlns:p14="http://schemas.microsoft.com/office/powerpoint/2010/main" val="3233329543"/>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CA3318-CD7F-4429-B228-68E731F393B3}" type="datetimeFigureOut">
              <a:rPr lang="en-US" smtClean="0"/>
              <a:t>11/4/2026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E0FACC7-18D8-454B-9C92-E00093DDE167}" type="slidenum">
              <a:rPr lang="en-US" smtClean="0"/>
              <a:t>‹#›</a:t>
            </a:fld>
            <a:endParaRPr lang="en-US"/>
          </a:p>
        </p:txBody>
      </p:sp>
    </p:spTree>
    <p:extLst>
      <p:ext uri="{BB962C8B-B14F-4D97-AF65-F5344CB8AC3E}">
        <p14:creationId xmlns:p14="http://schemas.microsoft.com/office/powerpoint/2010/main" val="163122021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CA3318-CD7F-4429-B228-68E731F393B3}"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0FACC7-18D8-454B-9C92-E00093DDE167}" type="slidenum">
              <a:rPr lang="en-US" smtClean="0"/>
              <a:t>‹#›</a:t>
            </a:fld>
            <a:endParaRPr lang="en-US"/>
          </a:p>
        </p:txBody>
      </p:sp>
    </p:spTree>
    <p:extLst>
      <p:ext uri="{BB962C8B-B14F-4D97-AF65-F5344CB8AC3E}">
        <p14:creationId xmlns:p14="http://schemas.microsoft.com/office/powerpoint/2010/main" val="3274460345"/>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CA3318-CD7F-4429-B228-68E731F393B3}"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0FACC7-18D8-454B-9C92-E00093DDE167}" type="slidenum">
              <a:rPr lang="en-US" smtClean="0"/>
              <a:t>‹#›</a:t>
            </a:fld>
            <a:endParaRPr lang="en-US"/>
          </a:p>
        </p:txBody>
      </p:sp>
    </p:spTree>
    <p:extLst>
      <p:ext uri="{BB962C8B-B14F-4D97-AF65-F5344CB8AC3E}">
        <p14:creationId xmlns:p14="http://schemas.microsoft.com/office/powerpoint/2010/main" val="243157770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CA3318-CD7F-4429-B228-68E731F393B3}"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0FACC7-18D8-454B-9C92-E00093DDE167}" type="slidenum">
              <a:rPr lang="en-US" smtClean="0"/>
              <a:t>‹#›</a:t>
            </a:fld>
            <a:endParaRPr lang="en-US"/>
          </a:p>
        </p:txBody>
      </p:sp>
    </p:spTree>
    <p:extLst>
      <p:ext uri="{BB962C8B-B14F-4D97-AF65-F5344CB8AC3E}">
        <p14:creationId xmlns:p14="http://schemas.microsoft.com/office/powerpoint/2010/main" val="423344632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CA3318-CD7F-4429-B228-68E731F393B3}"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0FACC7-18D8-454B-9C92-E00093DDE167}" type="slidenum">
              <a:rPr lang="en-US" smtClean="0"/>
              <a:t>‹#›</a:t>
            </a:fld>
            <a:endParaRPr lang="en-US"/>
          </a:p>
        </p:txBody>
      </p:sp>
    </p:spTree>
    <p:extLst>
      <p:ext uri="{BB962C8B-B14F-4D97-AF65-F5344CB8AC3E}">
        <p14:creationId xmlns:p14="http://schemas.microsoft.com/office/powerpoint/2010/main" val="2612514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theme" Target="../theme/theme8.xml"/><Relationship Id="rId3" Type="http://schemas.openxmlformats.org/officeDocument/2006/relationships/slideLayout" Target="../slideLayouts/slideLayout80.xml"/><Relationship Id="rId7" Type="http://schemas.openxmlformats.org/officeDocument/2006/relationships/slideLayout" Target="../slideLayouts/slideLayout84.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5" Type="http://schemas.openxmlformats.org/officeDocument/2006/relationships/slideLayout" Target="../slideLayouts/slideLayout82.xml"/><Relationship Id="rId4" Type="http://schemas.openxmlformats.org/officeDocument/2006/relationships/slideLayout" Target="../slideLayouts/slideLayout81.xml"/><Relationship Id="rId9" Type="http://schemas.openxmlformats.org/officeDocument/2006/relationships/image" Target="../media/image3.jp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image" Target="../media/image4.jpg"/><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theme" Target="../theme/theme9.xml"/><Relationship Id="rId2" Type="http://schemas.openxmlformats.org/officeDocument/2006/relationships/slideLayout" Target="../slideLayouts/slideLayout86.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s>
</file>

<file path=ppt/slideMasters/_rels/slideMaster10.xml.rels><?xml version="1.0" encoding="UTF-8" standalone="yes"?>
<Relationships xmlns="http://schemas.openxmlformats.org/package/2006/relationships"><Relationship Id="rId8" Type="http://schemas.openxmlformats.org/officeDocument/2006/relationships/theme" Target="../theme/theme10.xml"/><Relationship Id="rId3" Type="http://schemas.openxmlformats.org/officeDocument/2006/relationships/slideLayout" Target="../slideLayouts/slideLayout98.xml"/><Relationship Id="rId7" Type="http://schemas.openxmlformats.org/officeDocument/2006/relationships/slideLayout" Target="../slideLayouts/slideLayout102.xml"/><Relationship Id="rId2" Type="http://schemas.openxmlformats.org/officeDocument/2006/relationships/slideLayout" Target="../slideLayouts/slideLayout97.xml"/><Relationship Id="rId1" Type="http://schemas.openxmlformats.org/officeDocument/2006/relationships/slideLayout" Target="../slideLayouts/slideLayout96.xml"/><Relationship Id="rId6" Type="http://schemas.openxmlformats.org/officeDocument/2006/relationships/slideLayout" Target="../slideLayouts/slideLayout101.xml"/><Relationship Id="rId5" Type="http://schemas.openxmlformats.org/officeDocument/2006/relationships/slideLayout" Target="../slideLayouts/slideLayout100.xml"/><Relationship Id="rId4" Type="http://schemas.openxmlformats.org/officeDocument/2006/relationships/slideLayout" Target="../slideLayouts/slideLayout99.xml"/><Relationship Id="rId9" Type="http://schemas.openxmlformats.org/officeDocument/2006/relationships/image" Target="../media/image4.jpg"/></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image" Target="../media/image5.jpg"/><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theme" Target="../theme/theme11.xml"/><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AE39482-4EB0-4B14-B26D-943EB7BAF646}" type="datetimeFigureOut">
              <a:rPr lang="en-US" smtClean="0"/>
              <a:t>11/4/2026</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B58B6E9-FDE9-4331-BD41-48738A3DE83E}" type="slidenum">
              <a:rPr lang="en-US" smtClean="0"/>
              <a:t>‹#›</a:t>
            </a:fld>
            <a:endParaRPr lang="en-US"/>
          </a:p>
        </p:txBody>
      </p:sp>
    </p:spTree>
    <p:extLst>
      <p:ext uri="{BB962C8B-B14F-4D97-AF65-F5344CB8AC3E}">
        <p14:creationId xmlns:p14="http://schemas.microsoft.com/office/powerpoint/2010/main" val="20223431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8CA3318-CD7F-4429-B228-68E731F393B3}"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E0FACC7-18D8-454B-9C92-E00093DDE16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135489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Click="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07940846"/>
      </p:ext>
    </p:extLst>
  </p:cSld>
  <p:clrMap bg1="lt1" tx1="dk1" bg2="lt2" tx2="dk2" accent1="accent1" accent2="accent2" accent3="accent3" accent4="accent4" accent5="accent5" accent6="accent6" hlink="hlink" folHlink="folHlink"/>
  <p:sldLayoutIdLst>
    <p:sldLayoutId id="2147483929" r:id="rId1"/>
    <p:sldLayoutId id="2147483930" r:id="rId2"/>
    <p:sldLayoutId id="2147483931" r:id="rId3"/>
    <p:sldLayoutId id="2147483932" r:id="rId4"/>
    <p:sldLayoutId id="2147483933" r:id="rId5"/>
    <p:sldLayoutId id="2147483934" r:id="rId6"/>
    <p:sldLayoutId id="2147483935" r:id="rId7"/>
    <p:sldLayoutId id="2147483936" r:id="rId8"/>
    <p:sldLayoutId id="2147483937" r:id="rId9"/>
    <p:sldLayoutId id="2147483938" r:id="rId10"/>
    <p:sldLayoutId id="214748393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133ACE7-4E4E-45DC-ACC2-E4D9C78A23A2}"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A0D9471-2E9F-44F4-BFC3-9D0E7EC9AC9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85314154"/>
      </p:ext>
    </p:extLst>
  </p:cSld>
  <p:clrMap bg1="lt1" tx1="dk1" bg2="lt2" tx2="dk2" accent1="accent1" accent2="accent2" accent3="accent3" accent4="accent4" accent5="accent5" accent6="accent6" hlink="hlink" folHlink="folHlink"/>
  <p:sldLayoutIdLst>
    <p:sldLayoutId id="2147484625" r:id="rId1"/>
    <p:sldLayoutId id="2147484626" r:id="rId2"/>
    <p:sldLayoutId id="2147484627" r:id="rId3"/>
    <p:sldLayoutId id="2147484628" r:id="rId4"/>
    <p:sldLayoutId id="2147484629" r:id="rId5"/>
    <p:sldLayoutId id="2147484630" r:id="rId6"/>
    <p:sldLayoutId id="2147484631" r:id="rId7"/>
    <p:sldLayoutId id="2147484632" r:id="rId8"/>
    <p:sldLayoutId id="2147484633" r:id="rId9"/>
    <p:sldLayoutId id="2147484634" r:id="rId10"/>
    <p:sldLayoutId id="214748463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54291274"/>
      </p:ext>
    </p:extLst>
  </p:cSld>
  <p:clrMap bg1="lt1" tx1="dk1" bg2="lt2" tx2="dk2" accent1="accent1" accent2="accent2" accent3="accent3" accent4="accent4" accent5="accent5" accent6="accent6" hlink="hlink" folHlink="folHlink"/>
  <p:sldLayoutIdLst>
    <p:sldLayoutId id="2147484757" r:id="rId1"/>
    <p:sldLayoutId id="2147484758" r:id="rId2"/>
    <p:sldLayoutId id="2147484759" r:id="rId3"/>
    <p:sldLayoutId id="2147484760" r:id="rId4"/>
    <p:sldLayoutId id="2147484761" r:id="rId5"/>
    <p:sldLayoutId id="2147484762" r:id="rId6"/>
    <p:sldLayoutId id="2147484763" r:id="rId7"/>
    <p:sldLayoutId id="2147484764" r:id="rId8"/>
    <p:sldLayoutId id="2147484765" r:id="rId9"/>
    <p:sldLayoutId id="2147484766" r:id="rId10"/>
    <p:sldLayoutId id="2147484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AE39482-4EB0-4B14-B26D-943EB7BAF646}"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B58B6E9-FDE9-4331-BD41-48738A3DE83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91686707"/>
      </p:ext>
    </p:extLst>
  </p:cSld>
  <p:clrMap bg1="lt1" tx1="dk1" bg2="lt2" tx2="dk2" accent1="accent1" accent2="accent2" accent3="accent3" accent4="accent4" accent5="accent5" accent6="accent6" hlink="hlink" folHlink="folHlink"/>
  <p:sldLayoutIdLst>
    <p:sldLayoutId id="2147484769" r:id="rId1"/>
    <p:sldLayoutId id="2147484770" r:id="rId2"/>
    <p:sldLayoutId id="2147484771" r:id="rId3"/>
    <p:sldLayoutId id="2147484772" r:id="rId4"/>
    <p:sldLayoutId id="2147484773" r:id="rId5"/>
    <p:sldLayoutId id="2147484774" r:id="rId6"/>
    <p:sldLayoutId id="2147484775" r:id="rId7"/>
    <p:sldLayoutId id="2147484776" r:id="rId8"/>
    <p:sldLayoutId id="2147484777" r:id="rId9"/>
    <p:sldLayoutId id="2147484778" r:id="rId10"/>
    <p:sldLayoutId id="21474847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8C5753A-1453-406A-BAC8-7D2531B9D24F}"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5A35A08-1557-4307-94B7-3280B9FE170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8567983"/>
      </p:ext>
    </p:extLst>
  </p:cSld>
  <p:clrMap bg1="lt1" tx1="dk1" bg2="lt2" tx2="dk2" accent1="accent1" accent2="accent2" accent3="accent3" accent4="accent4" accent5="accent5" accent6="accent6" hlink="hlink" folHlink="folHlink"/>
  <p:sldLayoutIdLst>
    <p:sldLayoutId id="2147484781" r:id="rId1"/>
    <p:sldLayoutId id="2147484782" r:id="rId2"/>
    <p:sldLayoutId id="2147484783" r:id="rId3"/>
    <p:sldLayoutId id="2147484784" r:id="rId4"/>
    <p:sldLayoutId id="2147484785" r:id="rId5"/>
    <p:sldLayoutId id="2147484786" r:id="rId6"/>
    <p:sldLayoutId id="2147484787" r:id="rId7"/>
    <p:sldLayoutId id="2147484788" r:id="rId8"/>
    <p:sldLayoutId id="2147484789" r:id="rId9"/>
    <p:sldLayoutId id="2147484790" r:id="rId10"/>
    <p:sldLayoutId id="214748479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2"/>
          </p:nvPr>
        </p:nvSpPr>
        <p:spPr bwMode="auto">
          <a:xfrm>
            <a:off x="457200" y="4683919"/>
            <a:ext cx="2133600" cy="35718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fontAlgn="auto" hangingPunct="1">
              <a:lnSpc>
                <a:spcPct val="100000"/>
              </a:lnSpc>
              <a:spcBef>
                <a:spcPts val="0"/>
              </a:spcBef>
              <a:spcAft>
                <a:spcPts val="0"/>
              </a:spcAft>
              <a:defRPr sz="1400" b="0">
                <a:solidFill>
                  <a:srgbClr val="000000"/>
                </a:solidFill>
                <a:latin typeface="+mn-lt"/>
                <a:cs typeface="+mn-cs"/>
              </a:defRPr>
            </a:lvl1pPr>
          </a:lstStyle>
          <a:p>
            <a:pPr>
              <a:defRPr/>
            </a:pPr>
            <a:endParaRPr lang="en-US"/>
          </a:p>
        </p:txBody>
      </p:sp>
      <p:sp>
        <p:nvSpPr>
          <p:cNvPr id="8" name="Rectangle 5"/>
          <p:cNvSpPr>
            <a:spLocks noGrp="1" noChangeArrowheads="1"/>
          </p:cNvSpPr>
          <p:nvPr>
            <p:ph type="ftr" sz="quarter" idx="3"/>
          </p:nvPr>
        </p:nvSpPr>
        <p:spPr bwMode="auto">
          <a:xfrm>
            <a:off x="3124200" y="4683919"/>
            <a:ext cx="2895600" cy="35718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fontAlgn="auto" hangingPunct="1">
              <a:lnSpc>
                <a:spcPct val="100000"/>
              </a:lnSpc>
              <a:spcBef>
                <a:spcPts val="0"/>
              </a:spcBef>
              <a:spcAft>
                <a:spcPts val="0"/>
              </a:spcAft>
              <a:defRPr sz="1400" b="0">
                <a:solidFill>
                  <a:srgbClr val="000000"/>
                </a:solidFill>
                <a:latin typeface="+mn-lt"/>
                <a:cs typeface="+mn-cs"/>
              </a:defRPr>
            </a:lvl1pPr>
          </a:lstStyle>
          <a:p>
            <a:pPr>
              <a:defRPr/>
            </a:pPr>
            <a:endParaRPr lang="en-US"/>
          </a:p>
        </p:txBody>
      </p:sp>
      <p:sp>
        <p:nvSpPr>
          <p:cNvPr id="9" name="Rectangle 6"/>
          <p:cNvSpPr>
            <a:spLocks noGrp="1" noChangeArrowheads="1"/>
          </p:cNvSpPr>
          <p:nvPr>
            <p:ph type="sldNum" sz="quarter" idx="4"/>
          </p:nvPr>
        </p:nvSpPr>
        <p:spPr bwMode="auto">
          <a:xfrm>
            <a:off x="6553200" y="4683919"/>
            <a:ext cx="2133600" cy="35718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lnSpc>
                <a:spcPct val="100000"/>
              </a:lnSpc>
              <a:defRPr sz="1400" b="0">
                <a:solidFill>
                  <a:srgbClr val="000000"/>
                </a:solidFill>
                <a:latin typeface="Arial" panose="020B0604020202020204" pitchFamily="34" charset="0"/>
              </a:defRPr>
            </a:lvl1pPr>
          </a:lstStyle>
          <a:p>
            <a:pPr fontAlgn="base">
              <a:spcBef>
                <a:spcPct val="0"/>
              </a:spcBef>
              <a:spcAft>
                <a:spcPct val="0"/>
              </a:spcAft>
              <a:defRPr/>
            </a:pPr>
            <a:fld id="{0363BCF7-B196-4513-AC8D-3A0C7964A06D}"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3678215124"/>
      </p:ext>
    </p:extLst>
  </p:cSld>
  <p:clrMap bg1="lt1" tx1="dk1" bg2="lt2" tx2="dk2" accent1="accent1" accent2="accent2" accent3="accent3" accent4="accent4" accent5="accent5" accent6="accent6" hlink="hlink" folHlink="folHlink"/>
  <p:sldLayoutIdLst>
    <p:sldLayoutId id="2147484793" r:id="rId1"/>
    <p:sldLayoutId id="2147484794" r:id="rId2"/>
    <p:sldLayoutId id="2147484795" r:id="rId3"/>
    <p:sldLayoutId id="2147484796" r:id="rId4"/>
    <p:sldLayoutId id="2147484797" r:id="rId5"/>
    <p:sldLayoutId id="2147484798" r:id="rId6"/>
    <p:sldLayoutId id="2147484799" r:id="rId7"/>
  </p:sldLayoutIdLst>
  <mc:AlternateContent xmlns:mc="http://schemas.openxmlformats.org/markup-compatibility/2006" xmlns:p14="http://schemas.microsoft.com/office/powerpoint/2010/main">
    <mc:Choice Requires="p14">
      <p:transition p14:dur="10" advClick="0"/>
    </mc:Choice>
    <mc:Fallback xmlns="">
      <p:transition advClick="0"/>
    </mc:Fallback>
  </mc:AlternateContent>
  <p:txStyles>
    <p:titleStyle>
      <a:lvl1pPr algn="ctr" rtl="0" eaLnBrk="0" fontAlgn="base" hangingPunct="0">
        <a:spcBef>
          <a:spcPct val="0"/>
        </a:spcBef>
        <a:spcAft>
          <a:spcPct val="0"/>
        </a:spcAft>
        <a:defRPr sz="4400">
          <a:solidFill>
            <a:schemeClr val="tx2"/>
          </a:solidFill>
          <a:latin typeface="Arial" panose="020B0604020202020204" pitchFamily="34" charset="0"/>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Arial" panose="020B0604020202020204" pitchFamily="34" charset="0"/>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panose="020B0604020202020204" pitchFamily="34" charset="0"/>
        </a:defRPr>
      </a:lvl2pPr>
      <a:lvl3pPr marL="1143000" indent="-228600" algn="l" rtl="0" eaLnBrk="0" fontAlgn="base" hangingPunct="0">
        <a:spcBef>
          <a:spcPct val="20000"/>
        </a:spcBef>
        <a:spcAft>
          <a:spcPct val="0"/>
        </a:spcAft>
        <a:buChar char="•"/>
        <a:defRPr sz="2400">
          <a:solidFill>
            <a:schemeClr val="tx1"/>
          </a:solidFill>
          <a:latin typeface="Arial" panose="020B0604020202020204" pitchFamily="34" charset="0"/>
        </a:defRPr>
      </a:lvl3pPr>
      <a:lvl4pPr marL="1600200" indent="-228600" algn="l" rtl="0" eaLnBrk="0" fontAlgn="base" hangingPunct="0">
        <a:spcBef>
          <a:spcPct val="20000"/>
        </a:spcBef>
        <a:spcAft>
          <a:spcPct val="0"/>
        </a:spcAft>
        <a:buChar char="–"/>
        <a:defRPr sz="2000">
          <a:solidFill>
            <a:schemeClr val="tx1"/>
          </a:solidFill>
          <a:latin typeface="Arial" panose="020B0604020202020204" pitchFamily="34" charset="0"/>
        </a:defRPr>
      </a:lvl4pPr>
      <a:lvl5pPr marL="2057400" indent="-228600" algn="l" rtl="0" eaLnBrk="0" fontAlgn="base" hangingPunct="0">
        <a:spcBef>
          <a:spcPct val="20000"/>
        </a:spcBef>
        <a:spcAft>
          <a:spcPct val="0"/>
        </a:spcAft>
        <a:buChar char="»"/>
        <a:defRPr sz="2000">
          <a:solidFill>
            <a:schemeClr val="tx1"/>
          </a:solidFill>
          <a:latin typeface="Arial" panose="020B0604020202020204" pitchFamily="34"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839A25E-7F15-44F1-94F4-2A12B1BB4C41}" type="datetimeFigureOut">
              <a:rPr lang="en-US" smtClean="0">
                <a:solidFill>
                  <a:prstClr val="black">
                    <a:tint val="75000"/>
                  </a:prstClr>
                </a:solidFill>
              </a:rPr>
              <a:pPr/>
              <a:t>11/4/2026</a:t>
            </a:fld>
            <a:endParaRPr lang="en-US">
              <a:solidFill>
                <a:prstClr val="black">
                  <a:tint val="75000"/>
                </a:prstClr>
              </a:solidFill>
            </a:endParaRPr>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8E1B59D-EAE0-479E-86E9-837E6345171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0040126"/>
      </p:ext>
    </p:extLst>
  </p:cSld>
  <p:clrMap bg1="lt1" tx1="dk1" bg2="lt2" tx2="dk2" accent1="accent1" accent2="accent2" accent3="accent3" accent4="accent4" accent5="accent5" accent6="accent6" hlink="hlink" folHlink="folHlink"/>
  <p:sldLayoutIdLst>
    <p:sldLayoutId id="2147484801" r:id="rId1"/>
    <p:sldLayoutId id="2147484802" r:id="rId2"/>
    <p:sldLayoutId id="2147484803" r:id="rId3"/>
    <p:sldLayoutId id="2147484804" r:id="rId4"/>
    <p:sldLayoutId id="2147484805" r:id="rId5"/>
    <p:sldLayoutId id="2147484806" r:id="rId6"/>
    <p:sldLayoutId id="2147484807" r:id="rId7"/>
    <p:sldLayoutId id="2147484808" r:id="rId8"/>
    <p:sldLayoutId id="2147484809" r:id="rId9"/>
    <p:sldLayoutId id="2147484810" r:id="rId10"/>
    <p:sldLayoutId id="2147484811" r:id="rId11"/>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2"/>
          </p:nvPr>
        </p:nvSpPr>
        <p:spPr bwMode="auto">
          <a:xfrm>
            <a:off x="457200" y="4683919"/>
            <a:ext cx="2133600" cy="35718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fontAlgn="auto" hangingPunct="1">
              <a:lnSpc>
                <a:spcPct val="100000"/>
              </a:lnSpc>
              <a:spcBef>
                <a:spcPts val="0"/>
              </a:spcBef>
              <a:spcAft>
                <a:spcPts val="0"/>
              </a:spcAft>
              <a:defRPr sz="1400" b="0">
                <a:solidFill>
                  <a:srgbClr val="000000"/>
                </a:solidFill>
                <a:latin typeface="+mn-lt"/>
                <a:cs typeface="+mn-cs"/>
              </a:defRPr>
            </a:lvl1pPr>
          </a:lstStyle>
          <a:p>
            <a:pPr>
              <a:defRPr/>
            </a:pPr>
            <a:endParaRPr lang="en-US"/>
          </a:p>
        </p:txBody>
      </p:sp>
      <p:sp>
        <p:nvSpPr>
          <p:cNvPr id="8" name="Rectangle 5"/>
          <p:cNvSpPr>
            <a:spLocks noGrp="1" noChangeArrowheads="1"/>
          </p:cNvSpPr>
          <p:nvPr>
            <p:ph type="ftr" sz="quarter" idx="3"/>
          </p:nvPr>
        </p:nvSpPr>
        <p:spPr bwMode="auto">
          <a:xfrm>
            <a:off x="3124200" y="4683919"/>
            <a:ext cx="2895600" cy="35718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fontAlgn="auto" hangingPunct="1">
              <a:lnSpc>
                <a:spcPct val="100000"/>
              </a:lnSpc>
              <a:spcBef>
                <a:spcPts val="0"/>
              </a:spcBef>
              <a:spcAft>
                <a:spcPts val="0"/>
              </a:spcAft>
              <a:defRPr sz="1400" b="0">
                <a:solidFill>
                  <a:srgbClr val="000000"/>
                </a:solidFill>
                <a:latin typeface="+mn-lt"/>
                <a:cs typeface="+mn-cs"/>
              </a:defRPr>
            </a:lvl1pPr>
          </a:lstStyle>
          <a:p>
            <a:pPr>
              <a:defRPr/>
            </a:pPr>
            <a:endParaRPr lang="en-US"/>
          </a:p>
        </p:txBody>
      </p:sp>
      <p:sp>
        <p:nvSpPr>
          <p:cNvPr id="9" name="Rectangle 6"/>
          <p:cNvSpPr>
            <a:spLocks noGrp="1" noChangeArrowheads="1"/>
          </p:cNvSpPr>
          <p:nvPr>
            <p:ph type="sldNum" sz="quarter" idx="4"/>
          </p:nvPr>
        </p:nvSpPr>
        <p:spPr bwMode="auto">
          <a:xfrm>
            <a:off x="6553200" y="4683919"/>
            <a:ext cx="2133600" cy="35718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lnSpc>
                <a:spcPct val="100000"/>
              </a:lnSpc>
              <a:defRPr sz="1400" b="0">
                <a:solidFill>
                  <a:srgbClr val="000000"/>
                </a:solidFill>
                <a:latin typeface="Arial" panose="020B0604020202020204" pitchFamily="34" charset="0"/>
              </a:defRPr>
            </a:lvl1pPr>
          </a:lstStyle>
          <a:p>
            <a:pPr fontAlgn="base">
              <a:spcBef>
                <a:spcPct val="0"/>
              </a:spcBef>
              <a:spcAft>
                <a:spcPct val="0"/>
              </a:spcAft>
              <a:defRPr/>
            </a:pPr>
            <a:fld id="{0363BCF7-B196-4513-AC8D-3A0C7964A06D}"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3526413764"/>
      </p:ext>
    </p:extLst>
  </p:cSld>
  <p:clrMap bg1="lt1" tx1="dk1" bg2="lt2" tx2="dk2" accent1="accent1" accent2="accent2" accent3="accent3" accent4="accent4" accent5="accent5" accent6="accent6" hlink="hlink" folHlink="folHlink"/>
  <p:sldLayoutIdLst>
    <p:sldLayoutId id="2147484813" r:id="rId1"/>
    <p:sldLayoutId id="2147484814" r:id="rId2"/>
    <p:sldLayoutId id="2147484815" r:id="rId3"/>
    <p:sldLayoutId id="2147484816" r:id="rId4"/>
    <p:sldLayoutId id="2147484817" r:id="rId5"/>
    <p:sldLayoutId id="2147484818" r:id="rId6"/>
    <p:sldLayoutId id="2147484819" r:id="rId7"/>
  </p:sldLayoutIdLst>
  <p:txStyles>
    <p:titleStyle>
      <a:lvl1pPr algn="ctr" rtl="0" eaLnBrk="0" fontAlgn="base" hangingPunct="0">
        <a:spcBef>
          <a:spcPct val="0"/>
        </a:spcBef>
        <a:spcAft>
          <a:spcPct val="0"/>
        </a:spcAft>
        <a:defRPr sz="4400">
          <a:solidFill>
            <a:schemeClr val="tx2"/>
          </a:solidFill>
          <a:latin typeface="Arial" panose="020B0604020202020204" pitchFamily="34" charset="0"/>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Arial" panose="020B0604020202020204" pitchFamily="34" charset="0"/>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panose="020B0604020202020204" pitchFamily="34" charset="0"/>
        </a:defRPr>
      </a:lvl2pPr>
      <a:lvl3pPr marL="1143000" indent="-228600" algn="l" rtl="0" eaLnBrk="0" fontAlgn="base" hangingPunct="0">
        <a:spcBef>
          <a:spcPct val="20000"/>
        </a:spcBef>
        <a:spcAft>
          <a:spcPct val="0"/>
        </a:spcAft>
        <a:buChar char="•"/>
        <a:defRPr sz="2400">
          <a:solidFill>
            <a:schemeClr val="tx1"/>
          </a:solidFill>
          <a:latin typeface="Arial" panose="020B0604020202020204" pitchFamily="34" charset="0"/>
        </a:defRPr>
      </a:lvl3pPr>
      <a:lvl4pPr marL="1600200" indent="-228600" algn="l" rtl="0" eaLnBrk="0" fontAlgn="base" hangingPunct="0">
        <a:spcBef>
          <a:spcPct val="20000"/>
        </a:spcBef>
        <a:spcAft>
          <a:spcPct val="0"/>
        </a:spcAft>
        <a:buChar char="–"/>
        <a:defRPr sz="2000">
          <a:solidFill>
            <a:schemeClr val="tx1"/>
          </a:solidFill>
          <a:latin typeface="Arial" panose="020B0604020202020204" pitchFamily="34" charset="0"/>
        </a:defRPr>
      </a:lvl4pPr>
      <a:lvl5pPr marL="2057400" indent="-228600" algn="l" rtl="0" eaLnBrk="0" fontAlgn="base" hangingPunct="0">
        <a:spcBef>
          <a:spcPct val="20000"/>
        </a:spcBef>
        <a:spcAft>
          <a:spcPct val="0"/>
        </a:spcAft>
        <a:buChar char="»"/>
        <a:defRPr sz="2000">
          <a:solidFill>
            <a:schemeClr val="tx1"/>
          </a:solidFill>
          <a:latin typeface="Arial" panose="020B0604020202020204" pitchFamily="34"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8CA3318-CD7F-4429-B228-68E731F393B3}" type="datetimeFigureOut">
              <a:rPr lang="en-US" smtClean="0"/>
              <a:t>11/4/2026</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E0FACC7-18D8-454B-9C92-E00093DDE167}" type="slidenum">
              <a:rPr lang="en-US" smtClean="0"/>
              <a:t>‹#›</a:t>
            </a:fld>
            <a:endParaRPr lang="en-US"/>
          </a:p>
        </p:txBody>
      </p:sp>
    </p:spTree>
    <p:extLst>
      <p:ext uri="{BB962C8B-B14F-4D97-AF65-F5344CB8AC3E}">
        <p14:creationId xmlns:p14="http://schemas.microsoft.com/office/powerpoint/2010/main" val="1018664163"/>
      </p:ext>
    </p:extLst>
  </p:cSld>
  <p:clrMap bg1="lt1" tx1="dk1" bg2="lt2" tx2="dk2" accent1="accent1" accent2="accent2" accent3="accent3" accent4="accent4" accent5="accent5" accent6="accent6" hlink="hlink" folHlink="folHlink"/>
  <p:sldLayoutIdLst>
    <p:sldLayoutId id="2147484821" r:id="rId1"/>
    <p:sldLayoutId id="2147484822" r:id="rId2"/>
    <p:sldLayoutId id="2147484823" r:id="rId3"/>
    <p:sldLayoutId id="2147484824" r:id="rId4"/>
    <p:sldLayoutId id="2147484825" r:id="rId5"/>
    <p:sldLayoutId id="2147484826" r:id="rId6"/>
    <p:sldLayoutId id="2147484827" r:id="rId7"/>
    <p:sldLayoutId id="2147484828" r:id="rId8"/>
    <p:sldLayoutId id="2147484829" r:id="rId9"/>
    <p:sldLayoutId id="2147484830" r:id="rId10"/>
    <p:sldLayoutId id="21474848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7.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7.xml"/></Relationships>
</file>

<file path=ppt/slides/_rels/slide1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7.xml"/></Relationships>
</file>

<file path=ppt/slides/_rels/slide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7.xml"/></Relationships>
</file>

<file path=ppt/slides/_rels/slide1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7.xml"/></Relationships>
</file>

<file path=ppt/slides/_rels/slide1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7.xml"/></Relationships>
</file>

<file path=ppt/slides/_rels/slide1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7.xml"/></Relationships>
</file>

<file path=ppt/slides/_rels/slide2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8.xml"/></Relationships>
</file>

<file path=ppt/slides/_rels/slide2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8.xml"/></Relationships>
</file>

<file path=ppt/slides/_rels/slide2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8.xml"/></Relationships>
</file>

<file path=ppt/slides/_rels/slide2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8.xml"/></Relationships>
</file>

<file path=ppt/slides/_rels/slide2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3.xml"/></Relationships>
</file>

<file path=ppt/slides/_rels/slide2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3.xml"/></Relationships>
</file>

<file path=ppt/slides/_rels/slide2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3.xml"/></Relationships>
</file>

<file path=ppt/slides/_rels/slide2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3.xml"/></Relationships>
</file>

<file path=ppt/slides/_rels/slide2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3.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4.xml"/></Relationships>
</file>

<file path=ppt/slides/_rels/slide3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4.xml"/></Relationships>
</file>

<file path=ppt/slides/_rels/slide3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4.xml"/></Relationships>
</file>

<file path=ppt/slides/_rels/slide3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4.xml"/></Relationships>
</file>

<file path=ppt/slides/_rels/slide3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4.xml"/></Relationships>
</file>

<file path=ppt/slides/_rels/slide3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4.xml"/></Relationships>
</file>

<file path=ppt/slides/_rels/slide3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4.xml"/></Relationships>
</file>

<file path=ppt/slides/_rels/slide4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4.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4.xml"/></Relationships>
</file>

<file path=ppt/slides/_rels/slide4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5.xml"/></Relationships>
</file>

<file path=ppt/slides/_rels/slide4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5.xml"/></Relationships>
</file>

<file path=ppt/slides/_rels/slide4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5.xml"/></Relationships>
</file>

<file path=ppt/slides/_rels/slide4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5.xml"/></Relationships>
</file>

<file path=ppt/slides/_rels/slide4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5.xml"/></Relationships>
</file>

<file path=ppt/slides/_rels/slide4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5.xml"/></Relationships>
</file>

<file path=ppt/slides/_rels/slide5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5.xml"/></Relationships>
</file>

<file path=ppt/slides/_rels/slide5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96.xml"/></Relationships>
</file>

<file path=ppt/slides/_rels/slide5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5.xml"/></Relationships>
</file>

<file path=ppt/slides/_rels/slide5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5.xml"/></Relationships>
</file>

<file path=ppt/slides/_rels/slide5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5.xml"/></Relationships>
</file>

<file path=ppt/slides/_rels/slide5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5.xml"/></Relationships>
</file>

<file path=ppt/slides/_rels/slide5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5.xml"/></Relationships>
</file>

<file path=ppt/slides/_rels/slide5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jpg"/><Relationship Id="rId1" Type="http://schemas.openxmlformats.org/officeDocument/2006/relationships/slideLayout" Target="../slideLayouts/slideLayout103.xml"/></Relationships>
</file>

<file path=ppt/slides/_rels/slide5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56.xml"/></Relationships>
</file>

<file path=ppt/slides/_rels/slide6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5.xml"/></Relationships>
</file>

<file path=ppt/slides/_rels/slide7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descr="A religious image with text&#10;&#10;Description automatically generated">
            <a:extLst>
              <a:ext uri="{FF2B5EF4-FFF2-40B4-BE49-F238E27FC236}">
                <a16:creationId xmlns:a16="http://schemas.microsoft.com/office/drawing/2014/main" id="{56BC79CC-CF4C-4D13-B11C-64243B149C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115"/>
            <a:ext cx="9144000" cy="5135270"/>
          </a:xfrm>
          <a:prstGeom prst="rect">
            <a:avLst/>
          </a:prstGeom>
        </p:spPr>
      </p:pic>
    </p:spTree>
    <p:extLst>
      <p:ext uri="{BB962C8B-B14F-4D97-AF65-F5344CB8AC3E}">
        <p14:creationId xmlns:p14="http://schemas.microsoft.com/office/powerpoint/2010/main" val="11860819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rmAutofit/>
          </a:bodyPr>
          <a:lstStyle/>
          <a:p>
            <a:r>
              <a:rPr lang="en-US" sz="6000" b="0">
                <a:solidFill>
                  <a:srgbClr val="002060"/>
                </a:solidFill>
                <a:effectLst/>
                <a:latin typeface="+mj-lt"/>
              </a:rPr>
              <a:t>TẬP HÁT CỘNG ĐOÀN</a:t>
            </a:r>
          </a:p>
        </p:txBody>
      </p:sp>
    </p:spTree>
    <p:extLst>
      <p:ext uri="{BB962C8B-B14F-4D97-AF65-F5344CB8AC3E}">
        <p14:creationId xmlns:p14="http://schemas.microsoft.com/office/powerpoint/2010/main" val="602412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086349"/>
          </a:xfrm>
        </p:spPr>
        <p:txBody>
          <a:bodyPr>
            <a:normAutofit/>
          </a:bodyPr>
          <a:lstStyle/>
          <a:p>
            <a:pPr algn="just"/>
            <a:r>
              <a:rPr lang="en-US" sz="6600" u="sng" dirty="0">
                <a:solidFill>
                  <a:srgbClr val="002060"/>
                </a:solidFill>
              </a:rPr>
              <a:t>Đk:</a:t>
            </a:r>
            <a:r>
              <a:rPr lang="en-US" sz="6600" dirty="0">
                <a:solidFill>
                  <a:srgbClr val="A50021"/>
                </a:solidFill>
              </a:rPr>
              <a:t> </a:t>
            </a:r>
            <a:r>
              <a:rPr lang="vi-VN" sz="6600" dirty="0">
                <a:solidFill>
                  <a:srgbClr val="A50021"/>
                </a:solidFill>
              </a:rPr>
              <a:t>Có Chúa chăn dắt tôi, nên tôi không còn thiếu gì.</a:t>
            </a:r>
          </a:p>
        </p:txBody>
      </p:sp>
    </p:spTree>
    <p:extLst>
      <p:ext uri="{BB962C8B-B14F-4D97-AF65-F5344CB8AC3E}">
        <p14:creationId xmlns:p14="http://schemas.microsoft.com/office/powerpoint/2010/main" val="1887209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742950"/>
            <a:ext cx="9144000" cy="3733800"/>
          </a:xfrm>
        </p:spPr>
        <p:txBody>
          <a:bodyPr>
            <a:noAutofit/>
          </a:bodyPr>
          <a:lstStyle/>
          <a:p>
            <a:pPr algn="just"/>
            <a:r>
              <a:rPr lang="en-US" sz="5400" dirty="0">
                <a:solidFill>
                  <a:srgbClr val="A50021"/>
                </a:solidFill>
              </a:rPr>
              <a:t>Chúc </a:t>
            </a:r>
            <a:r>
              <a:rPr lang="en-US" sz="5400" dirty="0" err="1">
                <a:solidFill>
                  <a:srgbClr val="A50021"/>
                </a:solidFill>
              </a:rPr>
              <a:t>tụng</a:t>
            </a:r>
            <a:r>
              <a:rPr lang="en-US" sz="5400" dirty="0">
                <a:solidFill>
                  <a:srgbClr val="A50021"/>
                </a:solidFill>
              </a:rPr>
              <a:t> </a:t>
            </a:r>
            <a:r>
              <a:rPr lang="en-US" sz="5400" dirty="0" err="1">
                <a:solidFill>
                  <a:srgbClr val="A50021"/>
                </a:solidFill>
              </a:rPr>
              <a:t>Đấng</a:t>
            </a:r>
            <a:r>
              <a:rPr lang="en-US" sz="5400" dirty="0">
                <a:solidFill>
                  <a:srgbClr val="A50021"/>
                </a:solidFill>
              </a:rPr>
              <a:t> </a:t>
            </a:r>
            <a:r>
              <a:rPr lang="en-US" sz="5400" dirty="0" err="1">
                <a:solidFill>
                  <a:srgbClr val="A50021"/>
                </a:solidFill>
              </a:rPr>
              <a:t>ngự</a:t>
            </a:r>
            <a:r>
              <a:rPr lang="en-US" sz="5400" dirty="0">
                <a:solidFill>
                  <a:srgbClr val="A50021"/>
                </a:solidFill>
              </a:rPr>
              <a:t> </a:t>
            </a:r>
            <a:r>
              <a:rPr lang="en-US" sz="5400" dirty="0" err="1">
                <a:solidFill>
                  <a:srgbClr val="A50021"/>
                </a:solidFill>
              </a:rPr>
              <a:t>đến</a:t>
            </a:r>
            <a:r>
              <a:rPr lang="en-US" sz="5400" dirty="0">
                <a:solidFill>
                  <a:srgbClr val="A50021"/>
                </a:solidFill>
              </a:rPr>
              <a:t> </a:t>
            </a:r>
            <a:r>
              <a:rPr lang="en-US" sz="5400" dirty="0" err="1">
                <a:solidFill>
                  <a:srgbClr val="A50021"/>
                </a:solidFill>
              </a:rPr>
              <a:t>nhân</a:t>
            </a:r>
            <a:r>
              <a:rPr lang="en-US" sz="5400" dirty="0">
                <a:solidFill>
                  <a:srgbClr val="A50021"/>
                </a:solidFill>
              </a:rPr>
              <a:t> </a:t>
            </a:r>
            <a:r>
              <a:rPr lang="en-US" sz="5400" dirty="0" err="1">
                <a:solidFill>
                  <a:srgbClr val="A50021"/>
                </a:solidFill>
              </a:rPr>
              <a:t>danh</a:t>
            </a:r>
            <a:r>
              <a:rPr lang="en-US" sz="5400" dirty="0">
                <a:solidFill>
                  <a:srgbClr val="A50021"/>
                </a:solidFill>
              </a:rPr>
              <a:t> Chúa, </a:t>
            </a:r>
            <a:r>
              <a:rPr lang="en-US" sz="5400" dirty="0" err="1">
                <a:solidFill>
                  <a:srgbClr val="A50021"/>
                </a:solidFill>
              </a:rPr>
              <a:t>chúc</a:t>
            </a:r>
            <a:r>
              <a:rPr lang="en-US" sz="5400" dirty="0">
                <a:solidFill>
                  <a:srgbClr val="A50021"/>
                </a:solidFill>
              </a:rPr>
              <a:t> </a:t>
            </a:r>
            <a:r>
              <a:rPr lang="en-US" sz="5400" dirty="0" err="1">
                <a:solidFill>
                  <a:srgbClr val="A50021"/>
                </a:solidFill>
              </a:rPr>
              <a:t>tụng</a:t>
            </a:r>
            <a:r>
              <a:rPr lang="en-US" sz="5400" dirty="0">
                <a:solidFill>
                  <a:srgbClr val="A50021"/>
                </a:solidFill>
              </a:rPr>
              <a:t> </a:t>
            </a:r>
            <a:r>
              <a:rPr lang="en-US" sz="5400" dirty="0" err="1">
                <a:solidFill>
                  <a:srgbClr val="A50021"/>
                </a:solidFill>
              </a:rPr>
              <a:t>triều</a:t>
            </a:r>
            <a:r>
              <a:rPr lang="en-US" sz="5400" dirty="0">
                <a:solidFill>
                  <a:srgbClr val="A50021"/>
                </a:solidFill>
              </a:rPr>
              <a:t> </a:t>
            </a:r>
            <a:r>
              <a:rPr lang="en-US" sz="5400" dirty="0" err="1">
                <a:solidFill>
                  <a:srgbClr val="A50021"/>
                </a:solidFill>
              </a:rPr>
              <a:t>đại</a:t>
            </a:r>
            <a:r>
              <a:rPr lang="en-US" sz="5400" dirty="0">
                <a:solidFill>
                  <a:srgbClr val="A50021"/>
                </a:solidFill>
              </a:rPr>
              <a:t> </a:t>
            </a:r>
            <a:r>
              <a:rPr lang="en-US" sz="5400" dirty="0" err="1">
                <a:solidFill>
                  <a:srgbClr val="A50021"/>
                </a:solidFill>
              </a:rPr>
              <a:t>đang</a:t>
            </a:r>
            <a:r>
              <a:rPr lang="en-US" sz="5400" dirty="0">
                <a:solidFill>
                  <a:srgbClr val="A50021"/>
                </a:solidFill>
              </a:rPr>
              <a:t> </a:t>
            </a:r>
            <a:r>
              <a:rPr lang="en-US" sz="5400" dirty="0" err="1">
                <a:solidFill>
                  <a:srgbClr val="A50021"/>
                </a:solidFill>
              </a:rPr>
              <a:t>đến</a:t>
            </a:r>
            <a:r>
              <a:rPr lang="en-US" sz="5400" dirty="0">
                <a:solidFill>
                  <a:srgbClr val="A50021"/>
                </a:solidFill>
              </a:rPr>
              <a:t>, </a:t>
            </a:r>
            <a:r>
              <a:rPr lang="en-US" sz="5400" dirty="0" err="1">
                <a:solidFill>
                  <a:srgbClr val="A50021"/>
                </a:solidFill>
              </a:rPr>
              <a:t>triều</a:t>
            </a:r>
            <a:r>
              <a:rPr lang="en-US" sz="5400" dirty="0">
                <a:solidFill>
                  <a:srgbClr val="A50021"/>
                </a:solidFill>
              </a:rPr>
              <a:t> </a:t>
            </a:r>
            <a:r>
              <a:rPr lang="en-US" sz="5400" dirty="0" err="1">
                <a:solidFill>
                  <a:srgbClr val="A50021"/>
                </a:solidFill>
              </a:rPr>
              <a:t>đại</a:t>
            </a:r>
            <a:r>
              <a:rPr lang="en-US" sz="5400" dirty="0">
                <a:solidFill>
                  <a:srgbClr val="A50021"/>
                </a:solidFill>
              </a:rPr>
              <a:t> </a:t>
            </a:r>
            <a:r>
              <a:rPr lang="en-US" sz="5400" dirty="0" err="1">
                <a:solidFill>
                  <a:srgbClr val="A50021"/>
                </a:solidFill>
              </a:rPr>
              <a:t>vua</a:t>
            </a:r>
            <a:r>
              <a:rPr lang="en-US" sz="5400" dirty="0">
                <a:solidFill>
                  <a:srgbClr val="A50021"/>
                </a:solidFill>
              </a:rPr>
              <a:t> </a:t>
            </a:r>
            <a:r>
              <a:rPr lang="en-US" sz="5400" dirty="0" err="1">
                <a:solidFill>
                  <a:srgbClr val="A50021"/>
                </a:solidFill>
              </a:rPr>
              <a:t>Đa-vít</a:t>
            </a:r>
            <a:r>
              <a:rPr lang="en-US" sz="5400" dirty="0">
                <a:solidFill>
                  <a:srgbClr val="A50021"/>
                </a:solidFill>
              </a:rPr>
              <a:t> </a:t>
            </a:r>
            <a:r>
              <a:rPr lang="en-US" sz="5400" dirty="0" err="1">
                <a:solidFill>
                  <a:srgbClr val="A50021"/>
                </a:solidFill>
              </a:rPr>
              <a:t>tổ</a:t>
            </a:r>
            <a:r>
              <a:rPr lang="en-US" sz="5400" dirty="0">
                <a:solidFill>
                  <a:srgbClr val="A50021"/>
                </a:solidFill>
              </a:rPr>
              <a:t> </a:t>
            </a:r>
            <a:r>
              <a:rPr lang="en-US" sz="5400" dirty="0" err="1">
                <a:solidFill>
                  <a:srgbClr val="A50021"/>
                </a:solidFill>
              </a:rPr>
              <a:t>phụ</a:t>
            </a:r>
            <a:r>
              <a:rPr lang="en-US" sz="5400" dirty="0">
                <a:solidFill>
                  <a:srgbClr val="A50021"/>
                </a:solidFill>
              </a:rPr>
              <a:t> </a:t>
            </a:r>
            <a:r>
              <a:rPr lang="en-US" sz="5400" dirty="0" err="1">
                <a:solidFill>
                  <a:srgbClr val="A50021"/>
                </a:solidFill>
              </a:rPr>
              <a:t>chúng</a:t>
            </a:r>
            <a:r>
              <a:rPr lang="en-US" sz="5400" dirty="0">
                <a:solidFill>
                  <a:srgbClr val="A50021"/>
                </a:solidFill>
              </a:rPr>
              <a:t> </a:t>
            </a:r>
            <a:r>
              <a:rPr lang="en-US" sz="5400" dirty="0" err="1">
                <a:solidFill>
                  <a:srgbClr val="A50021"/>
                </a:solidFill>
              </a:rPr>
              <a:t>tôi</a:t>
            </a:r>
            <a:r>
              <a:rPr lang="en-US" sz="5400" dirty="0">
                <a:solidFill>
                  <a:srgbClr val="A50021"/>
                </a:solidFill>
              </a:rPr>
              <a:t>.</a:t>
            </a:r>
          </a:p>
        </p:txBody>
      </p:sp>
      <p:sp>
        <p:nvSpPr>
          <p:cNvPr id="3" name="TextBox 2"/>
          <p:cNvSpPr txBox="1"/>
          <p:nvPr/>
        </p:nvSpPr>
        <p:spPr>
          <a:xfrm>
            <a:off x="0" y="1"/>
            <a:ext cx="3886200" cy="646331"/>
          </a:xfrm>
          <a:prstGeom prst="rect">
            <a:avLst/>
          </a:prstGeom>
          <a:noFill/>
        </p:spPr>
        <p:txBody>
          <a:bodyPr wrap="square" rtlCol="0">
            <a:spAutoFit/>
          </a:bodyPr>
          <a:lstStyle/>
          <a:p>
            <a:r>
              <a:rPr lang="en-US" sz="3600">
                <a:solidFill>
                  <a:srgbClr val="002060"/>
                </a:solidFill>
              </a:rPr>
              <a:t>Alleluia - Alleluia:</a:t>
            </a:r>
          </a:p>
        </p:txBody>
      </p:sp>
      <p:sp>
        <p:nvSpPr>
          <p:cNvPr id="4" name="Rectangle 3"/>
          <p:cNvSpPr/>
          <p:nvPr/>
        </p:nvSpPr>
        <p:spPr>
          <a:xfrm>
            <a:off x="6477000" y="4497169"/>
            <a:ext cx="2053767" cy="646331"/>
          </a:xfrm>
          <a:prstGeom prst="rect">
            <a:avLst/>
          </a:prstGeom>
        </p:spPr>
        <p:txBody>
          <a:bodyPr wrap="none">
            <a:spAutoFit/>
          </a:bodyPr>
          <a:lstStyle/>
          <a:p>
            <a:r>
              <a:rPr lang="en-US" sz="3600">
                <a:solidFill>
                  <a:srgbClr val="002060"/>
                </a:solidFill>
              </a:rPr>
              <a:t>Alleluia …</a:t>
            </a:r>
          </a:p>
        </p:txBody>
      </p:sp>
    </p:spTree>
    <p:extLst>
      <p:ext uri="{BB962C8B-B14F-4D97-AF65-F5344CB8AC3E}">
        <p14:creationId xmlns:p14="http://schemas.microsoft.com/office/powerpoint/2010/main" val="877543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6BC79CC-CF4C-4D13-B11C-64243B149C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115"/>
            <a:ext cx="9144000" cy="5135270"/>
          </a:xfrm>
          <a:prstGeom prst="rect">
            <a:avLst/>
          </a:prstGeom>
        </p:spPr>
      </p:pic>
    </p:spTree>
    <p:extLst>
      <p:ext uri="{BB962C8B-B14F-4D97-AF65-F5344CB8AC3E}">
        <p14:creationId xmlns:p14="http://schemas.microsoft.com/office/powerpoint/2010/main" val="6790166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rmAutofit/>
          </a:bodyPr>
          <a:lstStyle/>
          <a:p>
            <a:r>
              <a:rPr lang="en-US" sz="8000" b="0">
                <a:solidFill>
                  <a:srgbClr val="990000"/>
                </a:solidFill>
                <a:effectLst/>
                <a:latin typeface="+mj-lt"/>
              </a:rPr>
              <a:t>Ca </a:t>
            </a:r>
            <a:r>
              <a:rPr lang="en-US" sz="8000" b="0" dirty="0" err="1">
                <a:solidFill>
                  <a:srgbClr val="990000"/>
                </a:solidFill>
                <a:effectLst/>
                <a:latin typeface="+mj-lt"/>
              </a:rPr>
              <a:t>Nhập</a:t>
            </a:r>
            <a:r>
              <a:rPr lang="en-US" sz="8000" b="0" dirty="0">
                <a:solidFill>
                  <a:srgbClr val="990000"/>
                </a:solidFill>
                <a:effectLst/>
                <a:latin typeface="+mj-lt"/>
              </a:rPr>
              <a:t> </a:t>
            </a:r>
            <a:r>
              <a:rPr lang="en-US" sz="8000" b="0" dirty="0" err="1">
                <a:solidFill>
                  <a:srgbClr val="990000"/>
                </a:solidFill>
                <a:effectLst/>
                <a:latin typeface="+mj-lt"/>
              </a:rPr>
              <a:t>Lễ</a:t>
            </a:r>
            <a:br>
              <a:rPr lang="en-US" sz="8000" b="0">
                <a:solidFill>
                  <a:srgbClr val="990000"/>
                </a:solidFill>
                <a:effectLst/>
                <a:latin typeface="+mj-lt"/>
              </a:rPr>
            </a:br>
            <a:r>
              <a:rPr lang="en-US" sz="6600">
                <a:solidFill>
                  <a:srgbClr val="990000"/>
                </a:solidFill>
              </a:rPr>
              <a:t>Hoan Hô Vua Giêsu</a:t>
            </a:r>
            <a:br>
              <a:rPr lang="en-US" sz="6600">
                <a:solidFill>
                  <a:srgbClr val="990000"/>
                </a:solidFill>
              </a:rPr>
            </a:br>
            <a:r>
              <a:rPr lang="en-US" sz="5400" i="1">
                <a:solidFill>
                  <a:srgbClr val="002060"/>
                </a:solidFill>
              </a:rPr>
              <a:t>Phạm Liên Hùng</a:t>
            </a:r>
            <a:endParaRPr lang="en-US" sz="6000" b="0" i="1" dirty="0">
              <a:solidFill>
                <a:srgbClr val="002060"/>
              </a:solidFill>
              <a:effectLst/>
            </a:endParaRPr>
          </a:p>
        </p:txBody>
      </p:sp>
    </p:spTree>
    <p:extLst>
      <p:ext uri="{BB962C8B-B14F-4D97-AF65-F5344CB8AC3E}">
        <p14:creationId xmlns:p14="http://schemas.microsoft.com/office/powerpoint/2010/main" val="11484157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5143500"/>
          </a:xfrm>
        </p:spPr>
        <p:txBody>
          <a:bodyPr anchor="ctr">
            <a:noAutofit/>
          </a:bodyPr>
          <a:lstStyle/>
          <a:p>
            <a:pPr algn="just">
              <a:lnSpc>
                <a:spcPct val="90000"/>
              </a:lnSpc>
              <a:spcBef>
                <a:spcPts val="0"/>
              </a:spcBef>
            </a:pPr>
            <a:r>
              <a:rPr lang="en-US" sz="4800" b="0" u="sng" dirty="0" err="1">
                <a:solidFill>
                  <a:srgbClr val="002060"/>
                </a:solidFill>
                <a:effectLst/>
                <a:latin typeface="+mj-lt"/>
              </a:rPr>
              <a:t>Đk</a:t>
            </a:r>
            <a:r>
              <a:rPr lang="vi-VN" sz="4800" b="0" u="sng" dirty="0">
                <a:solidFill>
                  <a:srgbClr val="002060"/>
                </a:solidFill>
                <a:effectLst/>
                <a:latin typeface="+mj-lt"/>
              </a:rPr>
              <a:t>:</a:t>
            </a:r>
            <a:r>
              <a:rPr lang="en-US" sz="4800" dirty="0">
                <a:solidFill>
                  <a:srgbClr val="990000"/>
                </a:solidFill>
                <a:latin typeface="+mj-lt"/>
              </a:rPr>
              <a:t> </a:t>
            </a:r>
            <a:r>
              <a:rPr lang="vi-VN" sz="4800" dirty="0">
                <a:solidFill>
                  <a:srgbClr val="990000"/>
                </a:solidFill>
                <a:latin typeface="+mj-lt"/>
              </a:rPr>
              <a:t>Hãy đến trước nhan Ngài. Hồn ơi reo lên ý thơ, đàn ơi vang lên tiếng tơ ca mừng Vua Chí Thánh. Hãy đến trước nhan Ngài. Cùng tôn vinh Thiên Chúa ta là Vua trên muôn các Vua danh Ngài luôn vững bền.</a:t>
            </a:r>
          </a:p>
        </p:txBody>
      </p:sp>
    </p:spTree>
    <p:extLst>
      <p:ext uri="{BB962C8B-B14F-4D97-AF65-F5344CB8AC3E}">
        <p14:creationId xmlns:p14="http://schemas.microsoft.com/office/powerpoint/2010/main" val="2315032721"/>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5143500"/>
          </a:xfrm>
        </p:spPr>
        <p:txBody>
          <a:bodyPr anchor="ctr">
            <a:noAutofit/>
          </a:bodyPr>
          <a:lstStyle/>
          <a:p>
            <a:pPr algn="just">
              <a:lnSpc>
                <a:spcPct val="90000"/>
              </a:lnSpc>
              <a:spcBef>
                <a:spcPts val="0"/>
              </a:spcBef>
            </a:pPr>
            <a:r>
              <a:rPr lang="en-US" sz="6200" b="0" u="sng" dirty="0">
                <a:solidFill>
                  <a:srgbClr val="002060"/>
                </a:solidFill>
                <a:effectLst/>
                <a:latin typeface="+mj-lt"/>
              </a:rPr>
              <a:t>Tk1</a:t>
            </a:r>
            <a:r>
              <a:rPr lang="vi-VN" sz="6200" b="0" u="sng" dirty="0">
                <a:solidFill>
                  <a:srgbClr val="002060"/>
                </a:solidFill>
                <a:effectLst/>
                <a:latin typeface="+mj-lt"/>
              </a:rPr>
              <a:t>:</a:t>
            </a:r>
            <a:r>
              <a:rPr lang="vi-VN" sz="6200" b="0" dirty="0">
                <a:solidFill>
                  <a:srgbClr val="990000"/>
                </a:solidFill>
                <a:effectLst/>
                <a:latin typeface="+mj-lt"/>
              </a:rPr>
              <a:t> </a:t>
            </a:r>
            <a:r>
              <a:rPr lang="vi-VN" sz="6200" dirty="0">
                <a:solidFill>
                  <a:srgbClr val="990000"/>
                </a:solidFill>
                <a:latin typeface="+mj-lt"/>
              </a:rPr>
              <a:t>Hãy ca khen Ngài tình Chúa thật khôn sánh trung tín vượt ngàn mây, công lý vững bền nguồn suối hồng ân chan chứa mọi nơi.</a:t>
            </a:r>
          </a:p>
        </p:txBody>
      </p:sp>
    </p:spTree>
    <p:extLst>
      <p:ext uri="{BB962C8B-B14F-4D97-AF65-F5344CB8AC3E}">
        <p14:creationId xmlns:p14="http://schemas.microsoft.com/office/powerpoint/2010/main" val="1519906175"/>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5143500"/>
          </a:xfrm>
        </p:spPr>
        <p:txBody>
          <a:bodyPr anchor="ctr">
            <a:noAutofit/>
          </a:bodyPr>
          <a:lstStyle/>
          <a:p>
            <a:pPr algn="just">
              <a:lnSpc>
                <a:spcPct val="90000"/>
              </a:lnSpc>
              <a:spcBef>
                <a:spcPts val="0"/>
              </a:spcBef>
            </a:pPr>
            <a:r>
              <a:rPr lang="en-US" sz="4800" b="0" u="sng" dirty="0" err="1">
                <a:solidFill>
                  <a:srgbClr val="002060"/>
                </a:solidFill>
                <a:effectLst/>
                <a:latin typeface="+mj-lt"/>
              </a:rPr>
              <a:t>Đk</a:t>
            </a:r>
            <a:r>
              <a:rPr lang="vi-VN" sz="4800" b="0" u="sng" dirty="0">
                <a:solidFill>
                  <a:srgbClr val="002060"/>
                </a:solidFill>
                <a:effectLst/>
                <a:latin typeface="+mj-lt"/>
              </a:rPr>
              <a:t>:</a:t>
            </a:r>
            <a:r>
              <a:rPr lang="en-US" sz="4800" dirty="0">
                <a:solidFill>
                  <a:srgbClr val="990000"/>
                </a:solidFill>
                <a:latin typeface="+mj-lt"/>
              </a:rPr>
              <a:t> </a:t>
            </a:r>
            <a:r>
              <a:rPr lang="vi-VN" sz="4800" dirty="0">
                <a:solidFill>
                  <a:srgbClr val="990000"/>
                </a:solidFill>
                <a:latin typeface="+mj-lt"/>
              </a:rPr>
              <a:t>Hãy đến trước nhan Ngài. Hồn ơi reo lên ý thơ, đàn ơi vang lên tiếng tơ ca mừng Vua Chí Thánh. Hãy đến trước nhan Ngài. Cùng tôn vinh Thiên Chúa ta là Vua trên muôn các Vua danh Ngài luôn vững bền.</a:t>
            </a:r>
          </a:p>
        </p:txBody>
      </p:sp>
    </p:spTree>
    <p:extLst>
      <p:ext uri="{BB962C8B-B14F-4D97-AF65-F5344CB8AC3E}">
        <p14:creationId xmlns:p14="http://schemas.microsoft.com/office/powerpoint/2010/main" val="3610326015"/>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5143500"/>
          </a:xfrm>
        </p:spPr>
        <p:txBody>
          <a:bodyPr anchor="ctr">
            <a:noAutofit/>
          </a:bodyPr>
          <a:lstStyle/>
          <a:p>
            <a:pPr algn="just">
              <a:lnSpc>
                <a:spcPct val="90000"/>
              </a:lnSpc>
              <a:spcBef>
                <a:spcPts val="0"/>
              </a:spcBef>
            </a:pPr>
            <a:r>
              <a:rPr lang="en-US" sz="6100" b="0" u="sng" dirty="0">
                <a:solidFill>
                  <a:srgbClr val="002060"/>
                </a:solidFill>
                <a:effectLst/>
                <a:latin typeface="+mj-lt"/>
              </a:rPr>
              <a:t>Tk2</a:t>
            </a:r>
            <a:r>
              <a:rPr lang="vi-VN" sz="6100" b="0" u="sng" dirty="0">
                <a:solidFill>
                  <a:srgbClr val="002060"/>
                </a:solidFill>
                <a:effectLst/>
                <a:latin typeface="+mj-lt"/>
              </a:rPr>
              <a:t>:</a:t>
            </a:r>
            <a:r>
              <a:rPr lang="en-US" sz="6100" dirty="0">
                <a:solidFill>
                  <a:srgbClr val="990000"/>
                </a:solidFill>
                <a:latin typeface="+mj-lt"/>
              </a:rPr>
              <a:t> </a:t>
            </a:r>
            <a:r>
              <a:rPr lang="vi-VN" sz="6100" dirty="0">
                <a:solidFill>
                  <a:srgbClr val="990000"/>
                </a:solidFill>
                <a:latin typeface="+mj-lt"/>
              </a:rPr>
              <a:t>Hỡi muôn tâm hồn đặt vững niềm tin Chúa. Chúa sẽ chẳng bỏ rơi. Chúa sẽ chẳng rời. Ngài mãi một niềm ưu ái chở che.</a:t>
            </a:r>
          </a:p>
        </p:txBody>
      </p:sp>
    </p:spTree>
    <p:extLst>
      <p:ext uri="{BB962C8B-B14F-4D97-AF65-F5344CB8AC3E}">
        <p14:creationId xmlns:p14="http://schemas.microsoft.com/office/powerpoint/2010/main" val="2805845330"/>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5143500"/>
          </a:xfrm>
        </p:spPr>
        <p:txBody>
          <a:bodyPr anchor="ctr">
            <a:noAutofit/>
          </a:bodyPr>
          <a:lstStyle/>
          <a:p>
            <a:pPr algn="just">
              <a:lnSpc>
                <a:spcPct val="90000"/>
              </a:lnSpc>
              <a:spcBef>
                <a:spcPts val="0"/>
              </a:spcBef>
            </a:pPr>
            <a:r>
              <a:rPr lang="en-US" sz="4800" b="0" u="sng" dirty="0" err="1">
                <a:solidFill>
                  <a:srgbClr val="002060"/>
                </a:solidFill>
                <a:effectLst/>
                <a:latin typeface="+mj-lt"/>
              </a:rPr>
              <a:t>Đk</a:t>
            </a:r>
            <a:r>
              <a:rPr lang="vi-VN" sz="4800" b="0" u="sng" dirty="0">
                <a:solidFill>
                  <a:srgbClr val="002060"/>
                </a:solidFill>
                <a:effectLst/>
                <a:latin typeface="+mj-lt"/>
              </a:rPr>
              <a:t>:</a:t>
            </a:r>
            <a:r>
              <a:rPr lang="en-US" sz="4800" dirty="0">
                <a:solidFill>
                  <a:srgbClr val="990000"/>
                </a:solidFill>
                <a:latin typeface="+mj-lt"/>
              </a:rPr>
              <a:t> </a:t>
            </a:r>
            <a:r>
              <a:rPr lang="vi-VN" sz="4800" dirty="0">
                <a:solidFill>
                  <a:srgbClr val="990000"/>
                </a:solidFill>
                <a:latin typeface="+mj-lt"/>
              </a:rPr>
              <a:t>Hãy đến trước nhan Ngài. Hồn ơi reo lên ý thơ, đàn ơi vang lên tiếng tơ ca mừng Vua Chí Thánh. Hãy đến trước nhan Ngài. Cùng tôn vinh Thiên Chúa ta là Vua trên muôn các Vua danh Ngài luôn vững bền.</a:t>
            </a:r>
          </a:p>
        </p:txBody>
      </p:sp>
    </p:spTree>
    <p:extLst>
      <p:ext uri="{BB962C8B-B14F-4D97-AF65-F5344CB8AC3E}">
        <p14:creationId xmlns:p14="http://schemas.microsoft.com/office/powerpoint/2010/main" val="3362335625"/>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6BC79CC-CF4C-4D13-B11C-64243B149C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115"/>
            <a:ext cx="9144000" cy="5135270"/>
          </a:xfrm>
          <a:prstGeom prst="rect">
            <a:avLst/>
          </a:prstGeom>
        </p:spPr>
      </p:pic>
    </p:spTree>
    <p:extLst>
      <p:ext uri="{BB962C8B-B14F-4D97-AF65-F5344CB8AC3E}">
        <p14:creationId xmlns:p14="http://schemas.microsoft.com/office/powerpoint/2010/main" val="30862104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8850" name="Rectangle 2"/>
          <p:cNvSpPr>
            <a:spLocks noGrp="1" noChangeArrowheads="1"/>
          </p:cNvSpPr>
          <p:nvPr>
            <p:ph type="ctrTitle"/>
          </p:nvPr>
        </p:nvSpPr>
        <p:spPr/>
        <p:txBody>
          <a:bodyPr>
            <a:normAutofit fontScale="90000"/>
          </a:bodyPr>
          <a:lstStyle/>
          <a:p>
            <a:pPr eaLnBrk="1" hangingPunct="1"/>
            <a:br>
              <a:rPr lang="en-US" dirty="0">
                <a:solidFill>
                  <a:srgbClr val="003399"/>
                </a:solidFill>
                <a:effectLst/>
                <a:latin typeface="+mj-lt"/>
              </a:rPr>
            </a:br>
            <a:endParaRPr lang="en-US" dirty="0">
              <a:solidFill>
                <a:srgbClr val="003399"/>
              </a:solidFill>
              <a:effectLst/>
              <a:latin typeface="+mj-lt"/>
            </a:endParaRPr>
          </a:p>
        </p:txBody>
      </p:sp>
      <p:sp>
        <p:nvSpPr>
          <p:cNvPr id="78851" name="Rectangle 3"/>
          <p:cNvSpPr>
            <a:spLocks noGrp="1" noChangeArrowheads="1"/>
          </p:cNvSpPr>
          <p:nvPr>
            <p:ph type="subTitle" idx="1"/>
          </p:nvPr>
        </p:nvSpPr>
        <p:spPr>
          <a:xfrm>
            <a:off x="0" y="0"/>
            <a:ext cx="9144000" cy="5143500"/>
          </a:xfrm>
        </p:spPr>
        <p:txBody>
          <a:bodyPr/>
          <a:lstStyle/>
          <a:p>
            <a:pPr eaLnBrk="1" hangingPunct="1">
              <a:lnSpc>
                <a:spcPct val="150000"/>
              </a:lnSpc>
            </a:pPr>
            <a:endParaRPr lang="en-US" sz="3600" b="1" dirty="0">
              <a:solidFill>
                <a:srgbClr val="FF0000"/>
              </a:solidFill>
              <a:effectLst/>
              <a:latin typeface="+mj-lt"/>
              <a:cs typeface="Times New Roman" panose="02020603050405020304" pitchFamily="18" charset="0"/>
            </a:endParaRPr>
          </a:p>
          <a:p>
            <a:pPr eaLnBrk="1" hangingPunct="1"/>
            <a:r>
              <a:rPr lang="en-US" sz="7200" i="1" dirty="0">
                <a:solidFill>
                  <a:srgbClr val="C00000"/>
                </a:solidFill>
                <a:effectLst/>
                <a:latin typeface="+mj-lt"/>
                <a:cs typeface="Times New Roman" panose="02020603050405020304" pitchFamily="18" charset="0"/>
              </a:rPr>
              <a:t>KINH VINH DANH</a:t>
            </a:r>
          </a:p>
          <a:p>
            <a:pPr eaLnBrk="1" hangingPunct="1"/>
            <a:r>
              <a:rPr lang="en-US" sz="7200" i="1" dirty="0" err="1">
                <a:solidFill>
                  <a:srgbClr val="C00000"/>
                </a:solidFill>
                <a:effectLst/>
                <a:latin typeface="+mj-lt"/>
                <a:cs typeface="Times New Roman" panose="02020603050405020304" pitchFamily="18" charset="0"/>
              </a:rPr>
              <a:t>Ca</a:t>
            </a:r>
            <a:r>
              <a:rPr lang="en-US" sz="7200" i="1" dirty="0">
                <a:solidFill>
                  <a:srgbClr val="C00000"/>
                </a:solidFill>
                <a:effectLst/>
                <a:latin typeface="+mj-lt"/>
                <a:cs typeface="Times New Roman" panose="02020603050405020304" pitchFamily="18" charset="0"/>
              </a:rPr>
              <a:t> </a:t>
            </a:r>
            <a:r>
              <a:rPr lang="en-US" sz="7200" i="1" dirty="0" err="1">
                <a:solidFill>
                  <a:srgbClr val="C00000"/>
                </a:solidFill>
                <a:effectLst/>
                <a:latin typeface="+mj-lt"/>
                <a:cs typeface="Times New Roman" panose="02020603050405020304" pitchFamily="18" charset="0"/>
              </a:rPr>
              <a:t>Lên</a:t>
            </a:r>
            <a:r>
              <a:rPr lang="en-US" sz="7200" i="1" dirty="0">
                <a:solidFill>
                  <a:srgbClr val="C00000"/>
                </a:solidFill>
                <a:effectLst/>
                <a:latin typeface="+mj-lt"/>
                <a:cs typeface="Times New Roman" panose="02020603050405020304" pitchFamily="18" charset="0"/>
              </a:rPr>
              <a:t> </a:t>
            </a:r>
            <a:r>
              <a:rPr lang="en-US" sz="7200" i="1" dirty="0" err="1">
                <a:solidFill>
                  <a:srgbClr val="C00000"/>
                </a:solidFill>
                <a:effectLst/>
                <a:latin typeface="+mj-lt"/>
                <a:cs typeface="Times New Roman" panose="02020603050405020304" pitchFamily="18" charset="0"/>
              </a:rPr>
              <a:t>Đi</a:t>
            </a:r>
            <a:r>
              <a:rPr lang="en-US" sz="7200" i="1" dirty="0">
                <a:solidFill>
                  <a:srgbClr val="C00000"/>
                </a:solidFill>
                <a:effectLst/>
                <a:latin typeface="+mj-lt"/>
                <a:cs typeface="Times New Roman" panose="02020603050405020304" pitchFamily="18" charset="0"/>
              </a:rPr>
              <a:t> 2</a:t>
            </a:r>
            <a:endParaRPr lang="vi-VN" sz="7200" i="1" dirty="0">
              <a:solidFill>
                <a:srgbClr val="C00000"/>
              </a:solidFill>
              <a:effectLst/>
              <a:latin typeface="+mj-lt"/>
              <a:cs typeface="Times New Roman" panose="02020603050405020304" pitchFamily="18" charset="0"/>
            </a:endParaRPr>
          </a:p>
        </p:txBody>
      </p:sp>
    </p:spTree>
    <p:extLst>
      <p:ext uri="{BB962C8B-B14F-4D97-AF65-F5344CB8AC3E}">
        <p14:creationId xmlns:p14="http://schemas.microsoft.com/office/powerpoint/2010/main" val="251560661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8850" name="Rectangle 2"/>
          <p:cNvSpPr>
            <a:spLocks noGrp="1" noChangeArrowheads="1"/>
          </p:cNvSpPr>
          <p:nvPr>
            <p:ph type="ctrTitle"/>
          </p:nvPr>
        </p:nvSpPr>
        <p:spPr/>
        <p:txBody>
          <a:bodyPr>
            <a:normAutofit fontScale="90000"/>
          </a:bodyPr>
          <a:lstStyle/>
          <a:p>
            <a:pPr eaLnBrk="1" hangingPunct="1"/>
            <a:br>
              <a:rPr lang="en-US" dirty="0">
                <a:solidFill>
                  <a:srgbClr val="002060"/>
                </a:solidFill>
                <a:effectLst/>
                <a:latin typeface="+mj-lt"/>
              </a:rPr>
            </a:br>
            <a:endParaRPr lang="en-US" dirty="0">
              <a:solidFill>
                <a:srgbClr val="002060"/>
              </a:solidFill>
              <a:effectLst/>
              <a:latin typeface="+mj-lt"/>
            </a:endParaRPr>
          </a:p>
        </p:txBody>
      </p:sp>
      <p:sp>
        <p:nvSpPr>
          <p:cNvPr id="78851" name="Rectangle 3"/>
          <p:cNvSpPr>
            <a:spLocks noGrp="1" noChangeArrowheads="1"/>
          </p:cNvSpPr>
          <p:nvPr>
            <p:ph type="subTitle" idx="1"/>
          </p:nvPr>
        </p:nvSpPr>
        <p:spPr>
          <a:xfrm>
            <a:off x="0" y="0"/>
            <a:ext cx="9144000" cy="5143500"/>
          </a:xfrm>
        </p:spPr>
        <p:txBody>
          <a:bodyPr anchor="ctr" anchorCtr="0">
            <a:normAutofit fontScale="92500" lnSpcReduction="10000"/>
          </a:bodyPr>
          <a:lstStyle/>
          <a:p>
            <a:pPr algn="just" eaLnBrk="1" hangingPunct="1"/>
            <a:endParaRPr lang="en-US" sz="1100" i="1" u="sng" dirty="0">
              <a:solidFill>
                <a:srgbClr val="C00000"/>
              </a:solidFill>
              <a:effectLst/>
              <a:latin typeface="+mj-lt"/>
              <a:cs typeface="Times New Roman" panose="02020603050405020304" pitchFamily="18" charset="0"/>
            </a:endParaRPr>
          </a:p>
          <a:p>
            <a:pPr algn="just" eaLnBrk="1" hangingPunct="1"/>
            <a:r>
              <a:rPr lang="vi-VN" sz="6000" i="1" u="sng" dirty="0">
                <a:solidFill>
                  <a:srgbClr val="002060"/>
                </a:solidFill>
                <a:effectLst/>
                <a:latin typeface="+mj-lt"/>
                <a:cs typeface="Times New Roman" panose="02020603050405020304" pitchFamily="18" charset="0"/>
              </a:rPr>
              <a:t>Chủ tế:</a:t>
            </a:r>
            <a:r>
              <a:rPr lang="vi-VN" sz="6000" i="1" dirty="0">
                <a:solidFill>
                  <a:srgbClr val="002060"/>
                </a:solidFill>
                <a:effectLst/>
                <a:latin typeface="+mj-lt"/>
                <a:cs typeface="Times New Roman" panose="02020603050405020304" pitchFamily="18" charset="0"/>
              </a:rPr>
              <a:t> Vinh danh Thiên Chúa trên các tầng trời. </a:t>
            </a:r>
            <a:endParaRPr lang="en-US" sz="6000" i="1" dirty="0">
              <a:solidFill>
                <a:srgbClr val="002060"/>
              </a:solidFill>
              <a:effectLst/>
              <a:latin typeface="+mj-lt"/>
              <a:cs typeface="Times New Roman" panose="02020603050405020304" pitchFamily="18" charset="0"/>
            </a:endParaRPr>
          </a:p>
          <a:p>
            <a:pPr algn="just" eaLnBrk="1" hangingPunct="1"/>
            <a:endParaRPr lang="en-US" sz="4300" i="1" dirty="0">
              <a:solidFill>
                <a:srgbClr val="C00000"/>
              </a:solidFill>
              <a:effectLst/>
              <a:latin typeface="+mj-lt"/>
              <a:cs typeface="Times New Roman" panose="02020603050405020304" pitchFamily="18" charset="0"/>
            </a:endParaRPr>
          </a:p>
          <a:p>
            <a:pPr algn="just" eaLnBrk="1" hangingPunct="1"/>
            <a:r>
              <a:rPr lang="en-US" sz="6000" i="1" u="sng" dirty="0" err="1">
                <a:solidFill>
                  <a:schemeClr val="tx2">
                    <a:lumMod val="75000"/>
                  </a:schemeClr>
                </a:solidFill>
                <a:effectLst/>
                <a:latin typeface="+mj-lt"/>
                <a:cs typeface="Times New Roman" panose="02020603050405020304" pitchFamily="18" charset="0"/>
              </a:rPr>
              <a:t>Cộng</a:t>
            </a:r>
            <a:r>
              <a:rPr lang="en-US" sz="6000" i="1" u="sng" dirty="0">
                <a:solidFill>
                  <a:schemeClr val="tx2">
                    <a:lumMod val="75000"/>
                  </a:schemeClr>
                </a:solidFill>
                <a:effectLst/>
                <a:latin typeface="+mj-lt"/>
                <a:cs typeface="Times New Roman" panose="02020603050405020304" pitchFamily="18" charset="0"/>
              </a:rPr>
              <a:t> </a:t>
            </a:r>
            <a:r>
              <a:rPr lang="en-US" sz="6000" i="1" u="sng" dirty="0" err="1">
                <a:solidFill>
                  <a:schemeClr val="tx2">
                    <a:lumMod val="75000"/>
                  </a:schemeClr>
                </a:solidFill>
                <a:effectLst/>
                <a:latin typeface="+mj-lt"/>
                <a:cs typeface="Times New Roman" panose="02020603050405020304" pitchFamily="18" charset="0"/>
              </a:rPr>
              <a:t>đoàn</a:t>
            </a:r>
            <a:r>
              <a:rPr lang="en-US" sz="6000" i="1" u="sng" dirty="0">
                <a:solidFill>
                  <a:schemeClr val="tx2">
                    <a:lumMod val="75000"/>
                  </a:schemeClr>
                </a:solidFill>
                <a:effectLst/>
                <a:latin typeface="+mj-lt"/>
                <a:cs typeface="Times New Roman" panose="02020603050405020304" pitchFamily="18" charset="0"/>
              </a:rPr>
              <a:t>:</a:t>
            </a:r>
            <a:r>
              <a:rPr lang="en-US" sz="6000" dirty="0">
                <a:solidFill>
                  <a:schemeClr val="tx2">
                    <a:lumMod val="75000"/>
                  </a:schemeClr>
                </a:solidFill>
                <a:effectLst/>
                <a:latin typeface="+mj-lt"/>
                <a:cs typeface="Times New Roman" panose="02020603050405020304" pitchFamily="18" charset="0"/>
              </a:rPr>
              <a:t> </a:t>
            </a:r>
            <a:r>
              <a:rPr lang="vi-VN" sz="6000" dirty="0">
                <a:solidFill>
                  <a:srgbClr val="994807"/>
                </a:solidFill>
                <a:effectLst/>
                <a:latin typeface="+mj-lt"/>
                <a:cs typeface="Times New Roman" panose="02020603050405020304" pitchFamily="18" charset="0"/>
              </a:rPr>
              <a:t>Và bình an dưới thế, bình an dưới thế cho người thiện tâm. </a:t>
            </a:r>
          </a:p>
        </p:txBody>
      </p:sp>
    </p:spTree>
    <p:extLst>
      <p:ext uri="{BB962C8B-B14F-4D97-AF65-F5344CB8AC3E}">
        <p14:creationId xmlns:p14="http://schemas.microsoft.com/office/powerpoint/2010/main" val="105448205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8850" name="Rectangle 2"/>
          <p:cNvSpPr>
            <a:spLocks noGrp="1" noChangeArrowheads="1"/>
          </p:cNvSpPr>
          <p:nvPr>
            <p:ph type="ctrTitle"/>
          </p:nvPr>
        </p:nvSpPr>
        <p:spPr/>
        <p:txBody>
          <a:bodyPr>
            <a:normAutofit fontScale="90000"/>
          </a:bodyPr>
          <a:lstStyle/>
          <a:p>
            <a:pPr eaLnBrk="1" hangingPunct="1"/>
            <a:br>
              <a:rPr lang="en-US" dirty="0">
                <a:solidFill>
                  <a:srgbClr val="002060"/>
                </a:solidFill>
                <a:effectLst/>
                <a:latin typeface="+mj-lt"/>
              </a:rPr>
            </a:br>
            <a:endParaRPr lang="en-US" dirty="0">
              <a:solidFill>
                <a:srgbClr val="002060"/>
              </a:solidFill>
              <a:effectLst/>
              <a:latin typeface="+mj-lt"/>
            </a:endParaRPr>
          </a:p>
        </p:txBody>
      </p:sp>
      <p:sp>
        <p:nvSpPr>
          <p:cNvPr id="78851" name="Rectangle 3"/>
          <p:cNvSpPr>
            <a:spLocks noGrp="1" noChangeArrowheads="1"/>
          </p:cNvSpPr>
          <p:nvPr>
            <p:ph type="subTitle" idx="1"/>
          </p:nvPr>
        </p:nvSpPr>
        <p:spPr>
          <a:xfrm>
            <a:off x="0" y="0"/>
            <a:ext cx="9144000" cy="5143500"/>
          </a:xfrm>
        </p:spPr>
        <p:txBody>
          <a:bodyPr anchor="ctr" anchorCtr="0">
            <a:normAutofit/>
          </a:bodyPr>
          <a:lstStyle/>
          <a:p>
            <a:pPr algn="just" eaLnBrk="1" hangingPunct="1"/>
            <a:endParaRPr lang="en-US" sz="1100" i="1" u="sng" dirty="0">
              <a:solidFill>
                <a:srgbClr val="994807"/>
              </a:solidFill>
              <a:effectLst/>
              <a:latin typeface="+mj-lt"/>
              <a:cs typeface="Times New Roman" panose="02020603050405020304" pitchFamily="18" charset="0"/>
            </a:endParaRPr>
          </a:p>
          <a:p>
            <a:pPr algn="just"/>
            <a:r>
              <a:rPr lang="vi-VN" sz="6000" dirty="0">
                <a:solidFill>
                  <a:srgbClr val="994807"/>
                </a:solidFill>
                <a:cs typeface="Times New Roman" panose="02020603050405020304" pitchFamily="18" charset="0"/>
              </a:rPr>
              <a:t>Chúng con ca ngợi Chúa.</a:t>
            </a:r>
            <a:endParaRPr lang="en-US" sz="6000" dirty="0">
              <a:solidFill>
                <a:srgbClr val="994807"/>
              </a:solidFill>
              <a:cs typeface="Times New Roman" panose="02020603050405020304" pitchFamily="18" charset="0"/>
            </a:endParaRPr>
          </a:p>
          <a:p>
            <a:pPr algn="just"/>
            <a:r>
              <a:rPr lang="vi-VN" sz="6000" dirty="0">
                <a:solidFill>
                  <a:srgbClr val="994807"/>
                </a:solidFill>
                <a:cs typeface="Times New Roman" panose="02020603050405020304" pitchFamily="18" charset="0"/>
              </a:rPr>
              <a:t>Chúng con chúc tụng Chúa.</a:t>
            </a:r>
            <a:endParaRPr lang="en-US" sz="6000" dirty="0">
              <a:solidFill>
                <a:srgbClr val="994807"/>
              </a:solidFill>
              <a:cs typeface="Times New Roman" panose="02020603050405020304" pitchFamily="18" charset="0"/>
            </a:endParaRPr>
          </a:p>
          <a:p>
            <a:pPr algn="just"/>
            <a:r>
              <a:rPr lang="vi-VN" sz="6000" dirty="0">
                <a:solidFill>
                  <a:srgbClr val="994807"/>
                </a:solidFill>
                <a:cs typeface="Times New Roman" panose="02020603050405020304" pitchFamily="18" charset="0"/>
              </a:rPr>
              <a:t>Chúng con thờ lạy Chúa.</a:t>
            </a:r>
            <a:endParaRPr lang="en-US" sz="6000" dirty="0">
              <a:solidFill>
                <a:srgbClr val="994807"/>
              </a:solidFill>
              <a:cs typeface="Times New Roman" panose="02020603050405020304" pitchFamily="18" charset="0"/>
            </a:endParaRPr>
          </a:p>
          <a:p>
            <a:pPr algn="just"/>
            <a:r>
              <a:rPr lang="vi-VN" sz="6000" dirty="0">
                <a:solidFill>
                  <a:srgbClr val="994807"/>
                </a:solidFill>
                <a:cs typeface="Times New Roman" panose="02020603050405020304" pitchFamily="18" charset="0"/>
              </a:rPr>
              <a:t>Chúng con tôn vinh Chúa.</a:t>
            </a:r>
            <a:endParaRPr lang="vi-VN" sz="6000" dirty="0">
              <a:solidFill>
                <a:srgbClr val="994807"/>
              </a:solidFill>
              <a:effectLst/>
              <a:latin typeface="+mj-lt"/>
              <a:cs typeface="Times New Roman" panose="02020603050405020304" pitchFamily="18" charset="0"/>
            </a:endParaRPr>
          </a:p>
        </p:txBody>
      </p:sp>
    </p:spTree>
    <p:extLst>
      <p:ext uri="{BB962C8B-B14F-4D97-AF65-F5344CB8AC3E}">
        <p14:creationId xmlns:p14="http://schemas.microsoft.com/office/powerpoint/2010/main" val="146276497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0898" name="Rectangle 2"/>
          <p:cNvSpPr>
            <a:spLocks noGrp="1" noChangeArrowheads="1"/>
          </p:cNvSpPr>
          <p:nvPr>
            <p:ph type="ctrTitle"/>
          </p:nvPr>
        </p:nvSpPr>
        <p:spPr/>
        <p:txBody>
          <a:bodyPr>
            <a:normAutofit fontScale="90000"/>
          </a:bodyPr>
          <a:lstStyle/>
          <a:p>
            <a:pPr eaLnBrk="1" hangingPunct="1"/>
            <a:br>
              <a:rPr lang="en-US" dirty="0">
                <a:solidFill>
                  <a:srgbClr val="002060"/>
                </a:solidFill>
                <a:effectLst/>
                <a:latin typeface="+mj-lt"/>
              </a:rPr>
            </a:br>
            <a:endParaRPr lang="en-US" dirty="0">
              <a:solidFill>
                <a:srgbClr val="002060"/>
              </a:solidFill>
              <a:effectLst/>
              <a:latin typeface="+mj-lt"/>
            </a:endParaRPr>
          </a:p>
        </p:txBody>
      </p:sp>
      <p:sp>
        <p:nvSpPr>
          <p:cNvPr id="80899" name="Rectangle 3"/>
          <p:cNvSpPr>
            <a:spLocks noGrp="1" noChangeArrowheads="1"/>
          </p:cNvSpPr>
          <p:nvPr>
            <p:ph type="subTitle" idx="1"/>
          </p:nvPr>
        </p:nvSpPr>
        <p:spPr>
          <a:xfrm>
            <a:off x="0" y="0"/>
            <a:ext cx="9144000" cy="5143500"/>
          </a:xfrm>
        </p:spPr>
        <p:txBody>
          <a:bodyPr anchor="ctr" anchorCtr="0">
            <a:normAutofit/>
          </a:bodyPr>
          <a:lstStyle/>
          <a:p>
            <a:pPr algn="just"/>
            <a:r>
              <a:rPr lang="vi-VN" sz="6000" dirty="0">
                <a:solidFill>
                  <a:srgbClr val="994807"/>
                </a:solidFill>
                <a:latin typeface="+mj-lt"/>
                <a:cs typeface="Times New Roman" panose="02020603050405020304" pitchFamily="18" charset="0"/>
              </a:rPr>
              <a:t>Chúng con cảm tạ Chúa vì vinh quang cao cả Chúa.</a:t>
            </a:r>
            <a:endParaRPr lang="en-US" sz="6000" dirty="0">
              <a:solidFill>
                <a:srgbClr val="994807"/>
              </a:solidFill>
              <a:latin typeface="+mj-lt"/>
              <a:cs typeface="Times New Roman" panose="02020603050405020304" pitchFamily="18" charset="0"/>
            </a:endParaRPr>
          </a:p>
          <a:p>
            <a:pPr algn="just"/>
            <a:r>
              <a:rPr lang="vi-VN" sz="6000" dirty="0">
                <a:solidFill>
                  <a:srgbClr val="994807"/>
                </a:solidFill>
                <a:latin typeface="+mj-lt"/>
                <a:cs typeface="Times New Roman" panose="02020603050405020304" pitchFamily="18" charset="0"/>
              </a:rPr>
              <a:t>Lạy Chúa là Thiên Chúa, là Vua trên trời, là Chúa Cha toàn năng. </a:t>
            </a:r>
            <a:endParaRPr lang="en-US" sz="6000" dirty="0">
              <a:solidFill>
                <a:srgbClr val="994807"/>
              </a:solidFill>
              <a:latin typeface="+mj-lt"/>
              <a:cs typeface="Times New Roman" panose="02020603050405020304" pitchFamily="18" charset="0"/>
            </a:endParaRPr>
          </a:p>
        </p:txBody>
      </p:sp>
    </p:spTree>
    <p:extLst>
      <p:ext uri="{BB962C8B-B14F-4D97-AF65-F5344CB8AC3E}">
        <p14:creationId xmlns:p14="http://schemas.microsoft.com/office/powerpoint/2010/main" val="26716979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0898" name="Rectangle 2"/>
          <p:cNvSpPr>
            <a:spLocks noGrp="1" noChangeArrowheads="1"/>
          </p:cNvSpPr>
          <p:nvPr>
            <p:ph type="ctrTitle"/>
          </p:nvPr>
        </p:nvSpPr>
        <p:spPr/>
        <p:txBody>
          <a:bodyPr>
            <a:normAutofit fontScale="90000"/>
          </a:bodyPr>
          <a:lstStyle/>
          <a:p>
            <a:pPr eaLnBrk="1" hangingPunct="1"/>
            <a:br>
              <a:rPr lang="en-US" dirty="0">
                <a:solidFill>
                  <a:srgbClr val="002060"/>
                </a:solidFill>
                <a:effectLst/>
                <a:latin typeface="+mj-lt"/>
              </a:rPr>
            </a:br>
            <a:endParaRPr lang="en-US" dirty="0">
              <a:solidFill>
                <a:srgbClr val="002060"/>
              </a:solidFill>
              <a:effectLst/>
              <a:latin typeface="+mj-lt"/>
            </a:endParaRPr>
          </a:p>
        </p:txBody>
      </p:sp>
      <p:sp>
        <p:nvSpPr>
          <p:cNvPr id="80899" name="Rectangle 3"/>
          <p:cNvSpPr>
            <a:spLocks noGrp="1" noChangeArrowheads="1"/>
          </p:cNvSpPr>
          <p:nvPr>
            <p:ph type="subTitle" idx="1"/>
          </p:nvPr>
        </p:nvSpPr>
        <p:spPr>
          <a:xfrm>
            <a:off x="0" y="0"/>
            <a:ext cx="9144000" cy="5143500"/>
          </a:xfrm>
        </p:spPr>
        <p:txBody>
          <a:bodyPr anchor="ctr" anchorCtr="0">
            <a:normAutofit/>
          </a:bodyPr>
          <a:lstStyle/>
          <a:p>
            <a:pPr algn="just"/>
            <a:r>
              <a:rPr lang="vi-VN" sz="6000" dirty="0">
                <a:solidFill>
                  <a:srgbClr val="994807"/>
                </a:solidFill>
                <a:latin typeface="+mj-lt"/>
                <a:cs typeface="Times New Roman" panose="02020603050405020304" pitchFamily="18" charset="0"/>
              </a:rPr>
              <a:t>Lạy Con Một Thiên Chúa </a:t>
            </a:r>
            <a:r>
              <a:rPr lang="vi-VN" sz="6000" dirty="0">
                <a:solidFill>
                  <a:srgbClr val="002060"/>
                </a:solidFill>
                <a:latin typeface="+mj-lt"/>
                <a:cs typeface="Times New Roman" panose="02020603050405020304" pitchFamily="18" charset="0"/>
              </a:rPr>
              <a:t>Chúa Giê-su Ki-tô. </a:t>
            </a:r>
            <a:endParaRPr lang="en-US" sz="6000" dirty="0">
              <a:solidFill>
                <a:srgbClr val="002060"/>
              </a:solidFill>
              <a:latin typeface="+mj-lt"/>
              <a:cs typeface="Times New Roman" panose="02020603050405020304" pitchFamily="18" charset="0"/>
            </a:endParaRPr>
          </a:p>
          <a:p>
            <a:pPr algn="just"/>
            <a:r>
              <a:rPr lang="vi-VN" sz="6000" dirty="0">
                <a:solidFill>
                  <a:srgbClr val="994807"/>
                </a:solidFill>
                <a:latin typeface="+mj-lt"/>
                <a:cs typeface="Times New Roman" panose="02020603050405020304" pitchFamily="18" charset="0"/>
              </a:rPr>
              <a:t>Lạy Chúa là Thiên Chúa, là Chiên Thiên Chúa, là Con Đức Chúa Cha. </a:t>
            </a:r>
            <a:endParaRPr lang="en-US" sz="6000" dirty="0">
              <a:solidFill>
                <a:srgbClr val="994807"/>
              </a:solidFill>
              <a:latin typeface="+mj-lt"/>
              <a:cs typeface="Times New Roman" panose="02020603050405020304" pitchFamily="18" charset="0"/>
            </a:endParaRPr>
          </a:p>
        </p:txBody>
      </p:sp>
    </p:spTree>
    <p:extLst>
      <p:ext uri="{BB962C8B-B14F-4D97-AF65-F5344CB8AC3E}">
        <p14:creationId xmlns:p14="http://schemas.microsoft.com/office/powerpoint/2010/main" val="188063593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0898" name="Rectangle 2"/>
          <p:cNvSpPr>
            <a:spLocks noGrp="1" noChangeArrowheads="1"/>
          </p:cNvSpPr>
          <p:nvPr>
            <p:ph type="ctrTitle"/>
          </p:nvPr>
        </p:nvSpPr>
        <p:spPr/>
        <p:txBody>
          <a:bodyPr>
            <a:normAutofit fontScale="90000"/>
          </a:bodyPr>
          <a:lstStyle/>
          <a:p>
            <a:pPr eaLnBrk="1" hangingPunct="1"/>
            <a:br>
              <a:rPr lang="en-US" dirty="0">
                <a:solidFill>
                  <a:srgbClr val="002060"/>
                </a:solidFill>
                <a:effectLst/>
                <a:latin typeface="+mj-lt"/>
              </a:rPr>
            </a:br>
            <a:endParaRPr lang="en-US" dirty="0">
              <a:solidFill>
                <a:srgbClr val="002060"/>
              </a:solidFill>
              <a:effectLst/>
              <a:latin typeface="+mj-lt"/>
            </a:endParaRPr>
          </a:p>
        </p:txBody>
      </p:sp>
      <p:sp>
        <p:nvSpPr>
          <p:cNvPr id="80899" name="Rectangle 3"/>
          <p:cNvSpPr>
            <a:spLocks noGrp="1" noChangeArrowheads="1"/>
          </p:cNvSpPr>
          <p:nvPr>
            <p:ph type="subTitle" idx="1"/>
          </p:nvPr>
        </p:nvSpPr>
        <p:spPr>
          <a:xfrm>
            <a:off x="0" y="0"/>
            <a:ext cx="9144000" cy="5143500"/>
          </a:xfrm>
        </p:spPr>
        <p:txBody>
          <a:bodyPr anchor="ctr" anchorCtr="0">
            <a:normAutofit fontScale="92500"/>
          </a:bodyPr>
          <a:lstStyle/>
          <a:p>
            <a:pPr algn="just"/>
            <a:endParaRPr lang="en-US" sz="1100" dirty="0">
              <a:solidFill>
                <a:srgbClr val="994807"/>
              </a:solidFill>
              <a:cs typeface="Times New Roman" panose="02020603050405020304" pitchFamily="18" charset="0"/>
            </a:endParaRPr>
          </a:p>
          <a:p>
            <a:pPr algn="just"/>
            <a:r>
              <a:rPr lang="vi-VN" sz="6000" dirty="0">
                <a:solidFill>
                  <a:srgbClr val="994807"/>
                </a:solidFill>
                <a:cs typeface="Times New Roman" panose="02020603050405020304" pitchFamily="18" charset="0"/>
              </a:rPr>
              <a:t>Chúa xoá tội trần gian, xin thương, xin thương, xin thương xót chúng con.</a:t>
            </a:r>
            <a:endParaRPr lang="en-US" sz="6000" dirty="0">
              <a:solidFill>
                <a:srgbClr val="994807"/>
              </a:solidFill>
              <a:cs typeface="Times New Roman" panose="02020603050405020304" pitchFamily="18" charset="0"/>
            </a:endParaRPr>
          </a:p>
          <a:p>
            <a:pPr algn="just"/>
            <a:r>
              <a:rPr lang="vi-VN" sz="6000" dirty="0">
                <a:solidFill>
                  <a:srgbClr val="994807"/>
                </a:solidFill>
                <a:cs typeface="Times New Roman" panose="02020603050405020304" pitchFamily="18" charset="0"/>
              </a:rPr>
              <a:t>Chúa xoá tội trần gian, </a:t>
            </a:r>
            <a:r>
              <a:rPr lang="en-US" sz="6000" dirty="0">
                <a:solidFill>
                  <a:srgbClr val="994807"/>
                </a:solidFill>
                <a:cs typeface="Times New Roman" panose="02020603050405020304" pitchFamily="18" charset="0"/>
              </a:rPr>
              <a:t>x</a:t>
            </a:r>
            <a:r>
              <a:rPr lang="vi-VN" sz="6000" dirty="0">
                <a:solidFill>
                  <a:srgbClr val="994807"/>
                </a:solidFill>
                <a:cs typeface="Times New Roman" panose="02020603050405020304" pitchFamily="18" charset="0"/>
              </a:rPr>
              <a:t>in nhận lời chúng con cầu khẩn. </a:t>
            </a:r>
            <a:endParaRPr lang="en-US" sz="6000" dirty="0">
              <a:solidFill>
                <a:srgbClr val="994807"/>
              </a:solidFill>
              <a:cs typeface="Times New Roman" panose="02020603050405020304" pitchFamily="18" charset="0"/>
            </a:endParaRPr>
          </a:p>
        </p:txBody>
      </p:sp>
    </p:spTree>
    <p:extLst>
      <p:ext uri="{BB962C8B-B14F-4D97-AF65-F5344CB8AC3E}">
        <p14:creationId xmlns:p14="http://schemas.microsoft.com/office/powerpoint/2010/main" val="292503927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0898" name="Rectangle 2"/>
          <p:cNvSpPr>
            <a:spLocks noGrp="1" noChangeArrowheads="1"/>
          </p:cNvSpPr>
          <p:nvPr>
            <p:ph type="ctrTitle"/>
          </p:nvPr>
        </p:nvSpPr>
        <p:spPr/>
        <p:txBody>
          <a:bodyPr>
            <a:normAutofit fontScale="90000"/>
          </a:bodyPr>
          <a:lstStyle/>
          <a:p>
            <a:pPr eaLnBrk="1" hangingPunct="1"/>
            <a:br>
              <a:rPr lang="en-US" dirty="0">
                <a:solidFill>
                  <a:srgbClr val="002060"/>
                </a:solidFill>
                <a:effectLst/>
                <a:latin typeface="+mj-lt"/>
              </a:rPr>
            </a:br>
            <a:endParaRPr lang="en-US" dirty="0">
              <a:solidFill>
                <a:srgbClr val="002060"/>
              </a:solidFill>
              <a:effectLst/>
              <a:latin typeface="+mj-lt"/>
            </a:endParaRPr>
          </a:p>
        </p:txBody>
      </p:sp>
      <p:sp>
        <p:nvSpPr>
          <p:cNvPr id="80899" name="Rectangle 3"/>
          <p:cNvSpPr>
            <a:spLocks noGrp="1" noChangeArrowheads="1"/>
          </p:cNvSpPr>
          <p:nvPr>
            <p:ph type="subTitle" idx="1"/>
          </p:nvPr>
        </p:nvSpPr>
        <p:spPr>
          <a:xfrm>
            <a:off x="0" y="0"/>
            <a:ext cx="9144000" cy="5143500"/>
          </a:xfrm>
        </p:spPr>
        <p:txBody>
          <a:bodyPr tIns="0" bIns="548640" anchor="ctr" anchorCtr="0">
            <a:normAutofit/>
          </a:bodyPr>
          <a:lstStyle/>
          <a:p>
            <a:pPr algn="just"/>
            <a:endParaRPr lang="en-US" sz="1400" dirty="0">
              <a:solidFill>
                <a:srgbClr val="994807"/>
              </a:solidFill>
              <a:cs typeface="Times New Roman" panose="02020603050405020304" pitchFamily="18" charset="0"/>
            </a:endParaRPr>
          </a:p>
          <a:p>
            <a:pPr algn="just"/>
            <a:r>
              <a:rPr lang="vi-VN" sz="6600" dirty="0">
                <a:solidFill>
                  <a:srgbClr val="994807"/>
                </a:solidFill>
                <a:cs typeface="Times New Roman" panose="02020603050405020304" pitchFamily="18" charset="0"/>
              </a:rPr>
              <a:t>Chúa ngự bên hữu Đức Chúa Cha, xin thương, xin thương, xin thương xót chúng con</a:t>
            </a:r>
            <a:r>
              <a:rPr lang="en-US" sz="6600" dirty="0">
                <a:solidFill>
                  <a:srgbClr val="994807"/>
                </a:solidFill>
                <a:cs typeface="Times New Roman" panose="02020603050405020304" pitchFamily="18" charset="0"/>
              </a:rPr>
              <a:t>.</a:t>
            </a:r>
          </a:p>
        </p:txBody>
      </p:sp>
    </p:spTree>
    <p:extLst>
      <p:ext uri="{BB962C8B-B14F-4D97-AF65-F5344CB8AC3E}">
        <p14:creationId xmlns:p14="http://schemas.microsoft.com/office/powerpoint/2010/main" val="234866447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normAutofit fontScale="90000"/>
          </a:bodyPr>
          <a:lstStyle/>
          <a:p>
            <a:pPr eaLnBrk="1" hangingPunct="1"/>
            <a:br>
              <a:rPr lang="en-US" sz="4000" dirty="0">
                <a:solidFill>
                  <a:srgbClr val="002060"/>
                </a:solidFill>
                <a:effectLst/>
                <a:latin typeface="+mj-lt"/>
              </a:rPr>
            </a:br>
            <a:endParaRPr lang="en-US" sz="4000" dirty="0">
              <a:solidFill>
                <a:srgbClr val="002060"/>
              </a:solidFill>
              <a:effectLst/>
              <a:latin typeface="+mj-lt"/>
            </a:endParaRPr>
          </a:p>
        </p:txBody>
      </p:sp>
      <p:sp>
        <p:nvSpPr>
          <p:cNvPr id="82947" name="Rectangle 3"/>
          <p:cNvSpPr>
            <a:spLocks noGrp="1" noChangeArrowheads="1"/>
          </p:cNvSpPr>
          <p:nvPr>
            <p:ph type="body" idx="1"/>
          </p:nvPr>
        </p:nvSpPr>
        <p:spPr>
          <a:xfrm>
            <a:off x="-918" y="0"/>
            <a:ext cx="9144000" cy="5143500"/>
          </a:xfrm>
        </p:spPr>
        <p:txBody>
          <a:bodyPr anchor="ctr" anchorCtr="0">
            <a:normAutofit fontScale="85000" lnSpcReduction="20000"/>
          </a:bodyPr>
          <a:lstStyle/>
          <a:p>
            <a:pPr marL="0" indent="0" algn="just">
              <a:lnSpc>
                <a:spcPct val="140000"/>
              </a:lnSpc>
              <a:buNone/>
            </a:pPr>
            <a:r>
              <a:rPr lang="vi-VN" sz="5400" dirty="0">
                <a:solidFill>
                  <a:srgbClr val="994807"/>
                </a:solidFill>
                <a:cs typeface="Times New Roman" panose="02020603050405020304" pitchFamily="18" charset="0"/>
              </a:rPr>
              <a:t>Vì lạy </a:t>
            </a:r>
            <a:r>
              <a:rPr lang="vi-VN" sz="5400" dirty="0">
                <a:solidFill>
                  <a:srgbClr val="002060"/>
                </a:solidFill>
                <a:cs typeface="Times New Roman" panose="02020603050405020304" pitchFamily="18" charset="0"/>
              </a:rPr>
              <a:t>Chúa Giê-su Ki-tô, </a:t>
            </a:r>
            <a:r>
              <a:rPr lang="vi-VN" sz="5400" dirty="0">
                <a:solidFill>
                  <a:srgbClr val="994807"/>
                </a:solidFill>
                <a:cs typeface="Times New Roman" panose="02020603050405020304" pitchFamily="18" charset="0"/>
              </a:rPr>
              <a:t>chỉ có Chúa là Đấng Thánh, chỉ có Chúa là Chúa, chỉ có Chúa là Đấng Tối Cao, cùng Đức Chúa Thánh Thần trong vinh quang Đức Chúa Cha. </a:t>
            </a:r>
            <a:r>
              <a:rPr lang="vi-VN" sz="5400" dirty="0">
                <a:solidFill>
                  <a:srgbClr val="003300"/>
                </a:solidFill>
                <a:cs typeface="Times New Roman" panose="02020603050405020304" pitchFamily="18" charset="0"/>
              </a:rPr>
              <a:t>A-men.</a:t>
            </a:r>
            <a:r>
              <a:rPr lang="vi-VN" sz="5400" dirty="0">
                <a:solidFill>
                  <a:srgbClr val="C00000"/>
                </a:solidFill>
                <a:cs typeface="Times New Roman" panose="02020603050405020304" pitchFamily="18" charset="0"/>
              </a:rPr>
              <a:t> </a:t>
            </a:r>
            <a:r>
              <a:rPr lang="vi-VN" sz="5400" dirty="0">
                <a:solidFill>
                  <a:srgbClr val="002060"/>
                </a:solidFill>
                <a:cs typeface="Times New Roman" panose="02020603050405020304" pitchFamily="18" charset="0"/>
              </a:rPr>
              <a:t>A-men. </a:t>
            </a:r>
            <a:endParaRPr lang="vi-VN" sz="5400" dirty="0">
              <a:solidFill>
                <a:srgbClr val="002060"/>
              </a:solidFill>
              <a:effectLst/>
              <a:latin typeface="+mj-lt"/>
              <a:cs typeface="Times New Roman" panose="02020603050405020304" pitchFamily="18" charset="0"/>
            </a:endParaRPr>
          </a:p>
        </p:txBody>
      </p:sp>
    </p:spTree>
    <p:extLst>
      <p:ext uri="{BB962C8B-B14F-4D97-AF65-F5344CB8AC3E}">
        <p14:creationId xmlns:p14="http://schemas.microsoft.com/office/powerpoint/2010/main" val="95091561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8850" name="Rectangle 2"/>
          <p:cNvSpPr>
            <a:spLocks noGrp="1" noChangeArrowheads="1"/>
          </p:cNvSpPr>
          <p:nvPr>
            <p:ph type="ctrTitle"/>
          </p:nvPr>
        </p:nvSpPr>
        <p:spPr/>
        <p:txBody>
          <a:bodyPr/>
          <a:lstStyle/>
          <a:p>
            <a:pPr eaLnBrk="1" hangingPunct="1"/>
            <a:br>
              <a:rPr lang="en-US" b="0" dirty="0">
                <a:solidFill>
                  <a:srgbClr val="003399"/>
                </a:solidFill>
                <a:effectLst/>
                <a:latin typeface="+mj-lt"/>
              </a:rPr>
            </a:br>
            <a:endParaRPr lang="en-US" b="0" dirty="0">
              <a:solidFill>
                <a:srgbClr val="003399"/>
              </a:solidFill>
              <a:effectLst/>
              <a:latin typeface="+mj-lt"/>
            </a:endParaRPr>
          </a:p>
        </p:txBody>
      </p:sp>
      <p:sp>
        <p:nvSpPr>
          <p:cNvPr id="78851" name="Rectangle 3"/>
          <p:cNvSpPr>
            <a:spLocks noGrp="1" noChangeArrowheads="1"/>
          </p:cNvSpPr>
          <p:nvPr>
            <p:ph type="subTitle" idx="1"/>
          </p:nvPr>
        </p:nvSpPr>
        <p:spPr>
          <a:xfrm>
            <a:off x="0" y="0"/>
            <a:ext cx="9144000" cy="5143500"/>
          </a:xfrm>
        </p:spPr>
        <p:txBody>
          <a:bodyPr/>
          <a:lstStyle/>
          <a:p>
            <a:pPr eaLnBrk="1" hangingPunct="1">
              <a:lnSpc>
                <a:spcPct val="150000"/>
              </a:lnSpc>
            </a:pPr>
            <a:endParaRPr lang="en-US" sz="3600" b="0" dirty="0">
              <a:solidFill>
                <a:srgbClr val="FF0000"/>
              </a:solidFill>
              <a:effectLst/>
              <a:latin typeface="+mj-lt"/>
              <a:cs typeface="Times New Roman" panose="02020603050405020304" pitchFamily="18" charset="0"/>
            </a:endParaRPr>
          </a:p>
          <a:p>
            <a:pPr eaLnBrk="1" hangingPunct="1">
              <a:lnSpc>
                <a:spcPct val="150000"/>
              </a:lnSpc>
            </a:pPr>
            <a:r>
              <a:rPr lang="en-US" sz="7200" b="0" dirty="0">
                <a:solidFill>
                  <a:srgbClr val="FF0000"/>
                </a:solidFill>
                <a:effectLst/>
                <a:latin typeface="+mj-lt"/>
                <a:cs typeface="Times New Roman" panose="02020603050405020304" pitchFamily="18" charset="0"/>
              </a:rPr>
              <a:t>KINH VINH DANH</a:t>
            </a:r>
            <a:endParaRPr lang="vi-VN" sz="7200" b="0" dirty="0">
              <a:solidFill>
                <a:srgbClr val="FF0000"/>
              </a:solidFill>
              <a:effectLst/>
              <a:latin typeface="+mj-lt"/>
              <a:cs typeface="Times New Roman" panose="02020603050405020304" pitchFamily="18" charset="0"/>
            </a:endParaRPr>
          </a:p>
        </p:txBody>
      </p:sp>
    </p:spTree>
    <p:extLst>
      <p:ext uri="{BB962C8B-B14F-4D97-AF65-F5344CB8AC3E}">
        <p14:creationId xmlns:p14="http://schemas.microsoft.com/office/powerpoint/2010/main" val="374020806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8850" name="Rectangle 2"/>
          <p:cNvSpPr>
            <a:spLocks noGrp="1" noChangeArrowheads="1"/>
          </p:cNvSpPr>
          <p:nvPr>
            <p:ph type="ctrTitle"/>
          </p:nvPr>
        </p:nvSpPr>
        <p:spPr/>
        <p:txBody>
          <a:bodyPr/>
          <a:lstStyle/>
          <a:p>
            <a:pPr eaLnBrk="1" hangingPunct="1"/>
            <a:br>
              <a:rPr lang="en-US" b="0" dirty="0">
                <a:solidFill>
                  <a:srgbClr val="003399"/>
                </a:solidFill>
                <a:effectLst/>
                <a:latin typeface="+mj-lt"/>
              </a:rPr>
            </a:br>
            <a:endParaRPr lang="en-US" b="0" dirty="0">
              <a:solidFill>
                <a:srgbClr val="003399"/>
              </a:solidFill>
              <a:effectLst/>
              <a:latin typeface="+mj-lt"/>
            </a:endParaRPr>
          </a:p>
        </p:txBody>
      </p:sp>
      <p:sp>
        <p:nvSpPr>
          <p:cNvPr id="78851" name="Rectangle 3"/>
          <p:cNvSpPr>
            <a:spLocks noGrp="1" noChangeArrowheads="1"/>
          </p:cNvSpPr>
          <p:nvPr>
            <p:ph type="subTitle" idx="1"/>
          </p:nvPr>
        </p:nvSpPr>
        <p:spPr>
          <a:xfrm>
            <a:off x="0" y="0"/>
            <a:ext cx="9144000" cy="5143500"/>
          </a:xfrm>
        </p:spPr>
        <p:txBody>
          <a:bodyPr anchor="ctr" anchorCtr="0"/>
          <a:lstStyle/>
          <a:p>
            <a:pPr algn="l" eaLnBrk="1" hangingPunct="1">
              <a:lnSpc>
                <a:spcPct val="150000"/>
              </a:lnSpc>
            </a:pPr>
            <a:r>
              <a:rPr lang="en-US" sz="4000" b="0" u="sng" dirty="0" err="1">
                <a:solidFill>
                  <a:srgbClr val="002060"/>
                </a:solidFill>
                <a:effectLst/>
                <a:latin typeface="+mj-lt"/>
                <a:cs typeface="Times New Roman" panose="02020603050405020304" pitchFamily="18" charset="0"/>
              </a:rPr>
              <a:t>Chủ</a:t>
            </a:r>
            <a:r>
              <a:rPr lang="en-US" sz="4000" b="0" u="sng" dirty="0">
                <a:solidFill>
                  <a:srgbClr val="002060"/>
                </a:solidFill>
                <a:effectLst/>
                <a:latin typeface="+mj-lt"/>
                <a:cs typeface="Times New Roman" panose="02020603050405020304" pitchFamily="18" charset="0"/>
              </a:rPr>
              <a:t> </a:t>
            </a:r>
            <a:r>
              <a:rPr lang="en-US" sz="4000" b="0" u="sng" dirty="0" err="1">
                <a:solidFill>
                  <a:srgbClr val="002060"/>
                </a:solidFill>
                <a:effectLst/>
                <a:latin typeface="+mj-lt"/>
                <a:cs typeface="Times New Roman" panose="02020603050405020304" pitchFamily="18" charset="0"/>
              </a:rPr>
              <a:t>tế</a:t>
            </a:r>
            <a:r>
              <a:rPr lang="en-US" sz="4000" b="0" u="sng" dirty="0">
                <a:solidFill>
                  <a:srgbClr val="002060"/>
                </a:solidFill>
                <a:effectLst/>
                <a:latin typeface="+mj-lt"/>
                <a:cs typeface="Times New Roman" panose="02020603050405020304" pitchFamily="18" charset="0"/>
              </a:rPr>
              <a:t>:</a:t>
            </a:r>
            <a:r>
              <a:rPr lang="en-US" sz="4000" b="0" dirty="0">
                <a:solidFill>
                  <a:srgbClr val="002060"/>
                </a:solidFill>
                <a:effectLst/>
                <a:latin typeface="+mj-lt"/>
                <a:cs typeface="Times New Roman" panose="02020603050405020304" pitchFamily="18" charset="0"/>
              </a:rPr>
              <a:t> </a:t>
            </a:r>
            <a:r>
              <a:rPr lang="en-US" sz="5400" b="0" i="1" dirty="0" err="1">
                <a:solidFill>
                  <a:srgbClr val="002060"/>
                </a:solidFill>
                <a:effectLst/>
                <a:latin typeface="+mj-lt"/>
                <a:cs typeface="Times New Roman" panose="02020603050405020304" pitchFamily="18" charset="0"/>
              </a:rPr>
              <a:t>Vinh</a:t>
            </a:r>
            <a:r>
              <a:rPr lang="en-US" sz="5400" b="0" i="1" dirty="0">
                <a:solidFill>
                  <a:srgbClr val="002060"/>
                </a:solidFill>
                <a:effectLst/>
                <a:latin typeface="+mj-lt"/>
                <a:cs typeface="Times New Roman" panose="02020603050405020304" pitchFamily="18" charset="0"/>
              </a:rPr>
              <a:t> </a:t>
            </a:r>
            <a:r>
              <a:rPr lang="en-US" sz="5400" b="0" i="1" dirty="0" err="1">
                <a:solidFill>
                  <a:srgbClr val="002060"/>
                </a:solidFill>
                <a:effectLst/>
                <a:latin typeface="+mj-lt"/>
                <a:cs typeface="Times New Roman" panose="02020603050405020304" pitchFamily="18" charset="0"/>
              </a:rPr>
              <a:t>danh</a:t>
            </a:r>
            <a:r>
              <a:rPr lang="en-US" sz="5400" b="0" i="1" dirty="0">
                <a:solidFill>
                  <a:srgbClr val="002060"/>
                </a:solidFill>
                <a:effectLst/>
                <a:latin typeface="+mj-lt"/>
                <a:cs typeface="Times New Roman" panose="02020603050405020304" pitchFamily="18" charset="0"/>
              </a:rPr>
              <a:t> </a:t>
            </a:r>
            <a:r>
              <a:rPr lang="en-US" sz="5400" b="0" i="1" dirty="0" err="1">
                <a:solidFill>
                  <a:srgbClr val="002060"/>
                </a:solidFill>
                <a:effectLst/>
                <a:latin typeface="+mj-lt"/>
                <a:cs typeface="Times New Roman" panose="02020603050405020304" pitchFamily="18" charset="0"/>
              </a:rPr>
              <a:t>Thiên</a:t>
            </a:r>
            <a:r>
              <a:rPr lang="en-US" sz="5400" b="0" i="1" dirty="0">
                <a:solidFill>
                  <a:srgbClr val="002060"/>
                </a:solidFill>
                <a:effectLst/>
                <a:latin typeface="+mj-lt"/>
                <a:cs typeface="Times New Roman" panose="02020603050405020304" pitchFamily="18" charset="0"/>
              </a:rPr>
              <a:t> </a:t>
            </a:r>
            <a:r>
              <a:rPr lang="en-US" sz="5400" b="0" i="1" dirty="0" err="1">
                <a:solidFill>
                  <a:srgbClr val="002060"/>
                </a:solidFill>
                <a:effectLst/>
                <a:latin typeface="+mj-lt"/>
                <a:cs typeface="Times New Roman" panose="02020603050405020304" pitchFamily="18" charset="0"/>
              </a:rPr>
              <a:t>Chúa</a:t>
            </a:r>
            <a:r>
              <a:rPr lang="en-US" sz="5400" b="0" i="1" dirty="0">
                <a:solidFill>
                  <a:srgbClr val="002060"/>
                </a:solidFill>
                <a:effectLst/>
                <a:latin typeface="+mj-lt"/>
                <a:cs typeface="Times New Roman" panose="02020603050405020304" pitchFamily="18" charset="0"/>
              </a:rPr>
              <a:t> </a:t>
            </a:r>
            <a:r>
              <a:rPr lang="en-US" sz="5400" b="0" i="1" dirty="0" err="1">
                <a:solidFill>
                  <a:srgbClr val="002060"/>
                </a:solidFill>
                <a:effectLst/>
                <a:latin typeface="+mj-lt"/>
                <a:cs typeface="Times New Roman" panose="02020603050405020304" pitchFamily="18" charset="0"/>
              </a:rPr>
              <a:t>trên</a:t>
            </a:r>
            <a:r>
              <a:rPr lang="en-US" sz="5400" b="0" i="1" dirty="0">
                <a:solidFill>
                  <a:srgbClr val="002060"/>
                </a:solidFill>
                <a:effectLst/>
                <a:latin typeface="+mj-lt"/>
                <a:cs typeface="Times New Roman" panose="02020603050405020304" pitchFamily="18" charset="0"/>
              </a:rPr>
              <a:t> </a:t>
            </a:r>
            <a:r>
              <a:rPr lang="en-US" sz="5400" b="0" i="1" dirty="0" err="1">
                <a:solidFill>
                  <a:srgbClr val="002060"/>
                </a:solidFill>
                <a:effectLst/>
                <a:latin typeface="+mj-lt"/>
                <a:cs typeface="Times New Roman" panose="02020603050405020304" pitchFamily="18" charset="0"/>
              </a:rPr>
              <a:t>các</a:t>
            </a:r>
            <a:r>
              <a:rPr lang="en-US" sz="5400" b="0" i="1" dirty="0">
                <a:solidFill>
                  <a:srgbClr val="002060"/>
                </a:solidFill>
                <a:effectLst/>
                <a:latin typeface="+mj-lt"/>
                <a:cs typeface="Times New Roman" panose="02020603050405020304" pitchFamily="18" charset="0"/>
              </a:rPr>
              <a:t> </a:t>
            </a:r>
            <a:r>
              <a:rPr lang="en-US" sz="5400" b="0" i="1" dirty="0" err="1">
                <a:solidFill>
                  <a:srgbClr val="002060"/>
                </a:solidFill>
                <a:effectLst/>
                <a:latin typeface="+mj-lt"/>
                <a:cs typeface="Times New Roman" panose="02020603050405020304" pitchFamily="18" charset="0"/>
              </a:rPr>
              <a:t>tầng</a:t>
            </a:r>
            <a:r>
              <a:rPr lang="en-US" sz="5400" b="0" i="1" dirty="0">
                <a:solidFill>
                  <a:srgbClr val="002060"/>
                </a:solidFill>
                <a:effectLst/>
                <a:latin typeface="+mj-lt"/>
                <a:cs typeface="Times New Roman" panose="02020603050405020304" pitchFamily="18" charset="0"/>
              </a:rPr>
              <a:t> </a:t>
            </a:r>
            <a:r>
              <a:rPr lang="en-US" sz="5400" b="0" i="1" dirty="0" err="1">
                <a:solidFill>
                  <a:srgbClr val="002060"/>
                </a:solidFill>
                <a:effectLst/>
                <a:latin typeface="+mj-lt"/>
                <a:cs typeface="Times New Roman" panose="02020603050405020304" pitchFamily="18" charset="0"/>
              </a:rPr>
              <a:t>trời</a:t>
            </a:r>
            <a:r>
              <a:rPr lang="en-US" sz="5400" b="0" i="1" dirty="0">
                <a:solidFill>
                  <a:srgbClr val="002060"/>
                </a:solidFill>
                <a:effectLst/>
                <a:latin typeface="+mj-lt"/>
                <a:cs typeface="Times New Roman" panose="02020603050405020304" pitchFamily="18" charset="0"/>
              </a:rPr>
              <a:t>.</a:t>
            </a:r>
            <a:br>
              <a:rPr lang="en-US" sz="5400" b="0" i="1" dirty="0">
                <a:solidFill>
                  <a:srgbClr val="002060"/>
                </a:solidFill>
                <a:effectLst/>
                <a:latin typeface="+mj-lt"/>
                <a:cs typeface="Times New Roman" panose="02020603050405020304" pitchFamily="18" charset="0"/>
              </a:rPr>
            </a:br>
            <a:r>
              <a:rPr lang="vi-VN" sz="5400" b="0" dirty="0">
                <a:solidFill>
                  <a:srgbClr val="002060"/>
                </a:solidFill>
                <a:effectLst/>
                <a:latin typeface="+mj-lt"/>
                <a:cs typeface="Times New Roman" panose="02020603050405020304" pitchFamily="18" charset="0"/>
              </a:rPr>
              <a:t>A+B:</a:t>
            </a:r>
            <a:r>
              <a:rPr lang="vi-VN" sz="5400" b="0" dirty="0">
                <a:solidFill>
                  <a:srgbClr val="003399"/>
                </a:solidFill>
                <a:effectLst/>
                <a:latin typeface="+mj-lt"/>
                <a:cs typeface="Times New Roman" panose="02020603050405020304" pitchFamily="18" charset="0"/>
              </a:rPr>
              <a:t> </a:t>
            </a:r>
            <a:r>
              <a:rPr lang="vi-VN" sz="5400" b="0" dirty="0">
                <a:solidFill>
                  <a:srgbClr val="994807"/>
                </a:solidFill>
                <a:effectLst/>
                <a:latin typeface="+mj-lt"/>
                <a:cs typeface="Times New Roman" panose="02020603050405020304" pitchFamily="18" charset="0"/>
              </a:rPr>
              <a:t>Và bình an dưới thế cho người thiện tâm</a:t>
            </a:r>
            <a:r>
              <a:rPr lang="en-US" sz="5400" b="0" dirty="0">
                <a:solidFill>
                  <a:srgbClr val="994807"/>
                </a:solidFill>
                <a:effectLst/>
                <a:latin typeface="+mj-lt"/>
                <a:cs typeface="Times New Roman" panose="02020603050405020304" pitchFamily="18" charset="0"/>
              </a:rPr>
              <a:t>.</a:t>
            </a:r>
            <a:endParaRPr lang="vi-VN" sz="5400" b="0" dirty="0">
              <a:solidFill>
                <a:srgbClr val="994807"/>
              </a:solidFill>
              <a:effectLst/>
              <a:latin typeface="+mj-lt"/>
              <a:cs typeface="Times New Roman" panose="02020603050405020304" pitchFamily="18" charset="0"/>
            </a:endParaRPr>
          </a:p>
        </p:txBody>
      </p:sp>
    </p:spTree>
    <p:extLst>
      <p:ext uri="{BB962C8B-B14F-4D97-AF65-F5344CB8AC3E}">
        <p14:creationId xmlns:p14="http://schemas.microsoft.com/office/powerpoint/2010/main" val="388495211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0898" name="Rectangle 2"/>
          <p:cNvSpPr>
            <a:spLocks noGrp="1" noChangeArrowheads="1"/>
          </p:cNvSpPr>
          <p:nvPr>
            <p:ph type="ctrTitle"/>
          </p:nvPr>
        </p:nvSpPr>
        <p:spPr/>
        <p:txBody>
          <a:bodyPr/>
          <a:lstStyle/>
          <a:p>
            <a:pPr eaLnBrk="1" hangingPunct="1"/>
            <a:br>
              <a:rPr lang="en-US" b="0" dirty="0">
                <a:solidFill>
                  <a:srgbClr val="003399"/>
                </a:solidFill>
                <a:effectLst/>
                <a:latin typeface="+mj-lt"/>
              </a:rPr>
            </a:br>
            <a:endParaRPr lang="en-US" b="0" dirty="0">
              <a:solidFill>
                <a:srgbClr val="003399"/>
              </a:solidFill>
              <a:effectLst/>
              <a:latin typeface="+mj-lt"/>
            </a:endParaRPr>
          </a:p>
        </p:txBody>
      </p:sp>
      <p:sp>
        <p:nvSpPr>
          <p:cNvPr id="80899" name="Rectangle 3"/>
          <p:cNvSpPr>
            <a:spLocks noGrp="1" noChangeArrowheads="1"/>
          </p:cNvSpPr>
          <p:nvPr>
            <p:ph type="subTitle" idx="1"/>
          </p:nvPr>
        </p:nvSpPr>
        <p:spPr>
          <a:xfrm>
            <a:off x="0" y="0"/>
            <a:ext cx="9144000" cy="5143500"/>
          </a:xfrm>
        </p:spPr>
        <p:txBody>
          <a:bodyPr anchor="ctr" anchorCtr="0"/>
          <a:lstStyle/>
          <a:p>
            <a:pPr algn="l" eaLnBrk="1" hangingPunct="1">
              <a:lnSpc>
                <a:spcPct val="140000"/>
              </a:lnSpc>
            </a:pPr>
            <a:r>
              <a:rPr lang="en-US" sz="5000" b="0" u="sng" dirty="0">
                <a:solidFill>
                  <a:srgbClr val="002060"/>
                </a:solidFill>
                <a:effectLst/>
                <a:latin typeface="+mj-lt"/>
                <a:cs typeface="Times New Roman" panose="02020603050405020304" pitchFamily="18" charset="0"/>
              </a:rPr>
              <a:t>A:</a:t>
            </a:r>
            <a:r>
              <a:rPr lang="en-US" sz="5000" b="0" dirty="0">
                <a:solidFill>
                  <a:srgbClr val="003399"/>
                </a:solidFill>
                <a:effectLst/>
                <a:latin typeface="+mj-lt"/>
                <a:cs typeface="Times New Roman" panose="02020603050405020304" pitchFamily="18" charset="0"/>
              </a:rPr>
              <a:t> </a:t>
            </a:r>
            <a:r>
              <a:rPr lang="en-US" sz="5000" b="0" dirty="0" err="1">
                <a:solidFill>
                  <a:srgbClr val="994807"/>
                </a:solidFill>
                <a:effectLst/>
                <a:latin typeface="+mj-lt"/>
                <a:cs typeface="Times New Roman" panose="02020603050405020304" pitchFamily="18" charset="0"/>
              </a:rPr>
              <a:t>Chúng</a:t>
            </a:r>
            <a:r>
              <a:rPr lang="en-US" sz="5000" b="0" dirty="0">
                <a:solidFill>
                  <a:srgbClr val="994807"/>
                </a:solidFill>
                <a:effectLst/>
                <a:latin typeface="+mj-lt"/>
                <a:cs typeface="Times New Roman" panose="02020603050405020304" pitchFamily="18" charset="0"/>
              </a:rPr>
              <a:t> con </a:t>
            </a:r>
            <a:r>
              <a:rPr lang="en-US" sz="5000" b="0" dirty="0" err="1">
                <a:solidFill>
                  <a:srgbClr val="994807"/>
                </a:solidFill>
                <a:effectLst/>
                <a:latin typeface="+mj-lt"/>
                <a:cs typeface="Times New Roman" panose="02020603050405020304" pitchFamily="18" charset="0"/>
              </a:rPr>
              <a:t>ca</a:t>
            </a:r>
            <a:r>
              <a:rPr lang="en-US" sz="5000" b="0" dirty="0">
                <a:solidFill>
                  <a:srgbClr val="994807"/>
                </a:solidFill>
                <a:effectLst/>
                <a:latin typeface="+mj-lt"/>
                <a:cs typeface="Times New Roman" panose="02020603050405020304" pitchFamily="18" charset="0"/>
              </a:rPr>
              <a:t> </a:t>
            </a:r>
            <a:r>
              <a:rPr lang="en-US" sz="5000" b="0" dirty="0" err="1">
                <a:solidFill>
                  <a:srgbClr val="994807"/>
                </a:solidFill>
                <a:effectLst/>
                <a:latin typeface="+mj-lt"/>
                <a:cs typeface="Times New Roman" panose="02020603050405020304" pitchFamily="18" charset="0"/>
              </a:rPr>
              <a:t>ngợi</a:t>
            </a:r>
            <a:r>
              <a:rPr lang="en-US" sz="5000" b="0" dirty="0">
                <a:solidFill>
                  <a:srgbClr val="994807"/>
                </a:solidFill>
                <a:effectLst/>
                <a:latin typeface="+mj-lt"/>
                <a:cs typeface="Times New Roman" panose="02020603050405020304" pitchFamily="18" charset="0"/>
              </a:rPr>
              <a:t> </a:t>
            </a:r>
            <a:r>
              <a:rPr lang="en-US" sz="5000" b="0" dirty="0" err="1">
                <a:solidFill>
                  <a:srgbClr val="994807"/>
                </a:solidFill>
                <a:effectLst/>
                <a:latin typeface="+mj-lt"/>
                <a:cs typeface="Times New Roman" panose="02020603050405020304" pitchFamily="18" charset="0"/>
              </a:rPr>
              <a:t>Chúa</a:t>
            </a:r>
            <a:r>
              <a:rPr lang="en-US" sz="5000" b="0" dirty="0">
                <a:solidFill>
                  <a:srgbClr val="994807"/>
                </a:solidFill>
                <a:effectLst/>
                <a:latin typeface="+mj-lt"/>
                <a:cs typeface="Times New Roman" panose="02020603050405020304" pitchFamily="18" charset="0"/>
              </a:rPr>
              <a:t>.</a:t>
            </a:r>
          </a:p>
          <a:p>
            <a:pPr algn="l" eaLnBrk="1" hangingPunct="1">
              <a:lnSpc>
                <a:spcPct val="140000"/>
              </a:lnSpc>
            </a:pPr>
            <a:r>
              <a:rPr lang="en-US" sz="5000" b="0" u="sng" dirty="0">
                <a:solidFill>
                  <a:srgbClr val="002060"/>
                </a:solidFill>
                <a:effectLst/>
                <a:latin typeface="+mj-lt"/>
                <a:cs typeface="Times New Roman" panose="02020603050405020304" pitchFamily="18" charset="0"/>
              </a:rPr>
              <a:t>B:</a:t>
            </a:r>
            <a:r>
              <a:rPr lang="en-US" sz="5000" b="0" dirty="0">
                <a:solidFill>
                  <a:srgbClr val="003399"/>
                </a:solidFill>
                <a:effectLst/>
                <a:latin typeface="+mj-lt"/>
                <a:cs typeface="Times New Roman" panose="02020603050405020304" pitchFamily="18" charset="0"/>
              </a:rPr>
              <a:t> </a:t>
            </a:r>
            <a:r>
              <a:rPr lang="en-US" sz="5000" b="0" dirty="0" err="1">
                <a:solidFill>
                  <a:srgbClr val="994807"/>
                </a:solidFill>
                <a:effectLst/>
                <a:latin typeface="+mj-lt"/>
                <a:cs typeface="Times New Roman" panose="02020603050405020304" pitchFamily="18" charset="0"/>
              </a:rPr>
              <a:t>Chúng</a:t>
            </a:r>
            <a:r>
              <a:rPr lang="en-US" sz="5000" b="0" dirty="0">
                <a:solidFill>
                  <a:srgbClr val="994807"/>
                </a:solidFill>
                <a:effectLst/>
                <a:latin typeface="+mj-lt"/>
                <a:cs typeface="Times New Roman" panose="02020603050405020304" pitchFamily="18" charset="0"/>
              </a:rPr>
              <a:t> con </a:t>
            </a:r>
            <a:r>
              <a:rPr lang="en-US" sz="5000" b="0" dirty="0" err="1">
                <a:solidFill>
                  <a:srgbClr val="994807"/>
                </a:solidFill>
                <a:effectLst/>
                <a:latin typeface="+mj-lt"/>
                <a:cs typeface="Times New Roman" panose="02020603050405020304" pitchFamily="18" charset="0"/>
              </a:rPr>
              <a:t>chúc</a:t>
            </a:r>
            <a:r>
              <a:rPr lang="en-US" sz="5000" b="0" dirty="0">
                <a:solidFill>
                  <a:srgbClr val="994807"/>
                </a:solidFill>
                <a:effectLst/>
                <a:latin typeface="+mj-lt"/>
                <a:cs typeface="Times New Roman" panose="02020603050405020304" pitchFamily="18" charset="0"/>
              </a:rPr>
              <a:t> </a:t>
            </a:r>
            <a:r>
              <a:rPr lang="en-US" sz="5000" b="0" dirty="0" err="1">
                <a:solidFill>
                  <a:srgbClr val="994807"/>
                </a:solidFill>
                <a:effectLst/>
                <a:latin typeface="+mj-lt"/>
                <a:cs typeface="Times New Roman" panose="02020603050405020304" pitchFamily="18" charset="0"/>
              </a:rPr>
              <a:t>tụng</a:t>
            </a:r>
            <a:r>
              <a:rPr lang="en-US" sz="5000" b="0" dirty="0">
                <a:solidFill>
                  <a:srgbClr val="994807"/>
                </a:solidFill>
                <a:effectLst/>
                <a:latin typeface="+mj-lt"/>
                <a:cs typeface="Times New Roman" panose="02020603050405020304" pitchFamily="18" charset="0"/>
              </a:rPr>
              <a:t> </a:t>
            </a:r>
            <a:r>
              <a:rPr lang="en-US" sz="5000" b="0" dirty="0" err="1">
                <a:solidFill>
                  <a:srgbClr val="994807"/>
                </a:solidFill>
                <a:effectLst/>
                <a:latin typeface="+mj-lt"/>
                <a:cs typeface="Times New Roman" panose="02020603050405020304" pitchFamily="18" charset="0"/>
              </a:rPr>
              <a:t>Chúa</a:t>
            </a:r>
            <a:r>
              <a:rPr lang="en-US" sz="5000" b="0" dirty="0">
                <a:solidFill>
                  <a:srgbClr val="994807"/>
                </a:solidFill>
                <a:effectLst/>
                <a:latin typeface="+mj-lt"/>
                <a:cs typeface="Times New Roman" panose="02020603050405020304" pitchFamily="18" charset="0"/>
              </a:rPr>
              <a:t>. </a:t>
            </a:r>
            <a:br>
              <a:rPr lang="en-US" sz="5000" b="0" dirty="0">
                <a:solidFill>
                  <a:srgbClr val="003399"/>
                </a:solidFill>
                <a:effectLst/>
                <a:latin typeface="+mj-lt"/>
                <a:cs typeface="Times New Roman" panose="02020603050405020304" pitchFamily="18" charset="0"/>
              </a:rPr>
            </a:br>
            <a:r>
              <a:rPr lang="en-US" sz="5000" b="0" dirty="0">
                <a:solidFill>
                  <a:srgbClr val="002060"/>
                </a:solidFill>
                <a:effectLst/>
                <a:latin typeface="+mj-lt"/>
                <a:cs typeface="Times New Roman" panose="02020603050405020304" pitchFamily="18" charset="0"/>
              </a:rPr>
              <a:t>A:</a:t>
            </a:r>
            <a:r>
              <a:rPr lang="en-US" sz="5000" b="0" dirty="0">
                <a:solidFill>
                  <a:srgbClr val="003399"/>
                </a:solidFill>
                <a:effectLst/>
                <a:latin typeface="+mj-lt"/>
                <a:cs typeface="Times New Roman" panose="02020603050405020304" pitchFamily="18" charset="0"/>
              </a:rPr>
              <a:t> </a:t>
            </a:r>
            <a:r>
              <a:rPr lang="en-US" sz="5000" b="0" dirty="0" err="1">
                <a:solidFill>
                  <a:srgbClr val="994807"/>
                </a:solidFill>
                <a:effectLst/>
                <a:latin typeface="+mj-lt"/>
                <a:cs typeface="Times New Roman" panose="02020603050405020304" pitchFamily="18" charset="0"/>
              </a:rPr>
              <a:t>Chúng</a:t>
            </a:r>
            <a:r>
              <a:rPr lang="en-US" sz="5000" b="0" dirty="0">
                <a:solidFill>
                  <a:srgbClr val="994807"/>
                </a:solidFill>
                <a:effectLst/>
                <a:latin typeface="+mj-lt"/>
                <a:cs typeface="Times New Roman" panose="02020603050405020304" pitchFamily="18" charset="0"/>
              </a:rPr>
              <a:t> con </a:t>
            </a:r>
            <a:r>
              <a:rPr lang="en-US" sz="5000" b="0" dirty="0" err="1">
                <a:solidFill>
                  <a:srgbClr val="994807"/>
                </a:solidFill>
                <a:effectLst/>
                <a:latin typeface="+mj-lt"/>
                <a:cs typeface="Times New Roman" panose="02020603050405020304" pitchFamily="18" charset="0"/>
              </a:rPr>
              <a:t>thờ</a:t>
            </a:r>
            <a:r>
              <a:rPr lang="en-US" sz="5000" b="0" dirty="0">
                <a:solidFill>
                  <a:srgbClr val="994807"/>
                </a:solidFill>
                <a:effectLst/>
                <a:latin typeface="+mj-lt"/>
                <a:cs typeface="Times New Roman" panose="02020603050405020304" pitchFamily="18" charset="0"/>
              </a:rPr>
              <a:t> </a:t>
            </a:r>
            <a:r>
              <a:rPr lang="en-US" sz="5000" b="0" dirty="0" err="1">
                <a:solidFill>
                  <a:srgbClr val="994807"/>
                </a:solidFill>
                <a:effectLst/>
                <a:latin typeface="+mj-lt"/>
                <a:cs typeface="Times New Roman" panose="02020603050405020304" pitchFamily="18" charset="0"/>
              </a:rPr>
              <a:t>lạy</a:t>
            </a:r>
            <a:r>
              <a:rPr lang="en-US" sz="5000" b="0" dirty="0">
                <a:solidFill>
                  <a:srgbClr val="994807"/>
                </a:solidFill>
                <a:effectLst/>
                <a:latin typeface="+mj-lt"/>
                <a:cs typeface="Times New Roman" panose="02020603050405020304" pitchFamily="18" charset="0"/>
              </a:rPr>
              <a:t> </a:t>
            </a:r>
            <a:r>
              <a:rPr lang="en-US" sz="5000" b="0" dirty="0" err="1">
                <a:solidFill>
                  <a:srgbClr val="994807"/>
                </a:solidFill>
                <a:effectLst/>
                <a:latin typeface="+mj-lt"/>
                <a:cs typeface="Times New Roman" panose="02020603050405020304" pitchFamily="18" charset="0"/>
              </a:rPr>
              <a:t>Chúa</a:t>
            </a:r>
            <a:r>
              <a:rPr lang="en-US" sz="5000" b="0" dirty="0">
                <a:solidFill>
                  <a:srgbClr val="994807"/>
                </a:solidFill>
                <a:effectLst/>
                <a:latin typeface="+mj-lt"/>
                <a:cs typeface="Times New Roman" panose="02020603050405020304" pitchFamily="18" charset="0"/>
              </a:rPr>
              <a:t>. </a:t>
            </a:r>
          </a:p>
          <a:p>
            <a:pPr algn="l" eaLnBrk="1" hangingPunct="1">
              <a:lnSpc>
                <a:spcPct val="140000"/>
              </a:lnSpc>
            </a:pPr>
            <a:r>
              <a:rPr lang="en-US" sz="5000" b="0" dirty="0">
                <a:solidFill>
                  <a:srgbClr val="002060"/>
                </a:solidFill>
                <a:effectLst/>
                <a:latin typeface="+mj-lt"/>
                <a:cs typeface="Times New Roman" panose="02020603050405020304" pitchFamily="18" charset="0"/>
              </a:rPr>
              <a:t>B:</a:t>
            </a:r>
            <a:r>
              <a:rPr lang="en-US" sz="5000" b="0" dirty="0">
                <a:solidFill>
                  <a:srgbClr val="003399"/>
                </a:solidFill>
                <a:effectLst/>
                <a:latin typeface="+mj-lt"/>
                <a:cs typeface="Times New Roman" panose="02020603050405020304" pitchFamily="18" charset="0"/>
              </a:rPr>
              <a:t> </a:t>
            </a:r>
            <a:r>
              <a:rPr lang="en-US" sz="5000" b="0" dirty="0" err="1">
                <a:solidFill>
                  <a:srgbClr val="994807"/>
                </a:solidFill>
                <a:effectLst/>
                <a:latin typeface="+mj-lt"/>
                <a:cs typeface="Times New Roman" panose="02020603050405020304" pitchFamily="18" charset="0"/>
              </a:rPr>
              <a:t>Chúng</a:t>
            </a:r>
            <a:r>
              <a:rPr lang="en-US" sz="5000" b="0" dirty="0">
                <a:solidFill>
                  <a:srgbClr val="994807"/>
                </a:solidFill>
                <a:effectLst/>
                <a:latin typeface="+mj-lt"/>
                <a:cs typeface="Times New Roman" panose="02020603050405020304" pitchFamily="18" charset="0"/>
              </a:rPr>
              <a:t> con </a:t>
            </a:r>
            <a:r>
              <a:rPr lang="en-US" sz="5000" b="0" dirty="0" err="1">
                <a:solidFill>
                  <a:srgbClr val="994807"/>
                </a:solidFill>
                <a:effectLst/>
                <a:latin typeface="+mj-lt"/>
                <a:cs typeface="Times New Roman" panose="02020603050405020304" pitchFamily="18" charset="0"/>
              </a:rPr>
              <a:t>tôn</a:t>
            </a:r>
            <a:r>
              <a:rPr lang="en-US" sz="5000" b="0" dirty="0">
                <a:solidFill>
                  <a:srgbClr val="994807"/>
                </a:solidFill>
                <a:effectLst/>
                <a:latin typeface="+mj-lt"/>
                <a:cs typeface="Times New Roman" panose="02020603050405020304" pitchFamily="18" charset="0"/>
              </a:rPr>
              <a:t> </a:t>
            </a:r>
            <a:r>
              <a:rPr lang="en-US" sz="5000" b="0" dirty="0" err="1">
                <a:solidFill>
                  <a:srgbClr val="994807"/>
                </a:solidFill>
                <a:effectLst/>
                <a:latin typeface="+mj-lt"/>
                <a:cs typeface="Times New Roman" panose="02020603050405020304" pitchFamily="18" charset="0"/>
              </a:rPr>
              <a:t>vinh</a:t>
            </a:r>
            <a:r>
              <a:rPr lang="en-US" sz="5000" b="0" dirty="0">
                <a:solidFill>
                  <a:srgbClr val="994807"/>
                </a:solidFill>
                <a:effectLst/>
                <a:latin typeface="+mj-lt"/>
                <a:cs typeface="Times New Roman" panose="02020603050405020304" pitchFamily="18" charset="0"/>
              </a:rPr>
              <a:t> </a:t>
            </a:r>
            <a:r>
              <a:rPr lang="en-US" sz="5000" b="0" dirty="0" err="1">
                <a:solidFill>
                  <a:srgbClr val="994807"/>
                </a:solidFill>
                <a:effectLst/>
                <a:latin typeface="+mj-lt"/>
                <a:cs typeface="Times New Roman" panose="02020603050405020304" pitchFamily="18" charset="0"/>
              </a:rPr>
              <a:t>Chúa</a:t>
            </a:r>
            <a:r>
              <a:rPr lang="en-US" sz="5000" b="0" dirty="0">
                <a:solidFill>
                  <a:srgbClr val="994807"/>
                </a:solidFill>
                <a:effectLst/>
                <a:latin typeface="+mj-lt"/>
                <a:cs typeface="Times New Roman" panose="02020603050405020304" pitchFamily="18" charset="0"/>
              </a:rPr>
              <a:t>.</a:t>
            </a:r>
          </a:p>
        </p:txBody>
      </p:sp>
    </p:spTree>
    <p:extLst>
      <p:ext uri="{BB962C8B-B14F-4D97-AF65-F5344CB8AC3E}">
        <p14:creationId xmlns:p14="http://schemas.microsoft.com/office/powerpoint/2010/main" val="124869763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pPr eaLnBrk="1" hangingPunct="1"/>
            <a:br>
              <a:rPr lang="en-US" sz="4000" b="0" dirty="0">
                <a:solidFill>
                  <a:srgbClr val="003399"/>
                </a:solidFill>
                <a:effectLst/>
                <a:latin typeface="+mj-lt"/>
              </a:rPr>
            </a:br>
            <a:endParaRPr lang="en-US" sz="4000" b="0" dirty="0">
              <a:solidFill>
                <a:srgbClr val="003399"/>
              </a:solidFill>
              <a:effectLst/>
              <a:latin typeface="+mj-lt"/>
            </a:endParaRPr>
          </a:p>
        </p:txBody>
      </p:sp>
      <p:sp>
        <p:nvSpPr>
          <p:cNvPr id="82947" name="Rectangle 3"/>
          <p:cNvSpPr>
            <a:spLocks noGrp="1" noChangeArrowheads="1"/>
          </p:cNvSpPr>
          <p:nvPr>
            <p:ph type="body" idx="1"/>
          </p:nvPr>
        </p:nvSpPr>
        <p:spPr>
          <a:xfrm>
            <a:off x="0" y="-171450"/>
            <a:ext cx="9144000" cy="5314950"/>
          </a:xfrm>
        </p:spPr>
        <p:txBody>
          <a:bodyPr anchor="ctr" anchorCtr="0"/>
          <a:lstStyle/>
          <a:p>
            <a:pPr marL="0" indent="0" algn="just" eaLnBrk="1" hangingPunct="1">
              <a:lnSpc>
                <a:spcPct val="140000"/>
              </a:lnSpc>
              <a:buFontTx/>
              <a:buNone/>
            </a:pPr>
            <a:r>
              <a:rPr lang="en-US" sz="4800" b="0" u="sng" dirty="0">
                <a:solidFill>
                  <a:srgbClr val="002060"/>
                </a:solidFill>
                <a:effectLst/>
                <a:latin typeface="+mj-lt"/>
                <a:cs typeface="Times New Roman" panose="02020603050405020304" pitchFamily="18" charset="0"/>
              </a:rPr>
              <a:t>A:</a:t>
            </a:r>
            <a:r>
              <a:rPr lang="en-US" sz="4800" b="0" dirty="0">
                <a:solidFill>
                  <a:srgbClr val="003399"/>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Chúng</a:t>
            </a:r>
            <a:r>
              <a:rPr lang="en-US" sz="4800" b="0" dirty="0">
                <a:solidFill>
                  <a:srgbClr val="994807"/>
                </a:solidFill>
                <a:effectLst/>
                <a:latin typeface="+mj-lt"/>
                <a:cs typeface="Times New Roman" panose="02020603050405020304" pitchFamily="18" charset="0"/>
              </a:rPr>
              <a:t> con </a:t>
            </a:r>
            <a:r>
              <a:rPr lang="en-US" sz="4800" b="0" dirty="0" err="1">
                <a:solidFill>
                  <a:srgbClr val="994807"/>
                </a:solidFill>
                <a:effectLst/>
                <a:latin typeface="+mj-lt"/>
                <a:cs typeface="Times New Roman" panose="02020603050405020304" pitchFamily="18" charset="0"/>
              </a:rPr>
              <a:t>cảm</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tạ</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Chúa</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vì</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vinh</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quang</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cao</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cả</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Chúa</a:t>
            </a:r>
            <a:r>
              <a:rPr lang="en-US" sz="4800" b="0" dirty="0">
                <a:solidFill>
                  <a:srgbClr val="994807"/>
                </a:solidFill>
                <a:effectLst/>
                <a:latin typeface="+mj-lt"/>
                <a:cs typeface="Times New Roman" panose="02020603050405020304" pitchFamily="18" charset="0"/>
              </a:rPr>
              <a:t>.</a:t>
            </a:r>
          </a:p>
          <a:p>
            <a:pPr marL="0" indent="0" algn="just" eaLnBrk="1" hangingPunct="1">
              <a:lnSpc>
                <a:spcPct val="140000"/>
              </a:lnSpc>
              <a:buFontTx/>
              <a:buNone/>
            </a:pPr>
            <a:r>
              <a:rPr lang="vi-VN" sz="4800" b="0" dirty="0">
                <a:solidFill>
                  <a:srgbClr val="002060"/>
                </a:solidFill>
                <a:effectLst/>
                <a:latin typeface="+mj-lt"/>
                <a:cs typeface="Times New Roman" panose="02020603050405020304" pitchFamily="18" charset="0"/>
              </a:rPr>
              <a:t>B:</a:t>
            </a:r>
            <a:r>
              <a:rPr lang="vi-VN" sz="4800" b="0" dirty="0">
                <a:solidFill>
                  <a:srgbClr val="003399"/>
                </a:solidFill>
                <a:effectLst/>
                <a:latin typeface="+mj-lt"/>
                <a:cs typeface="Times New Roman" panose="02020603050405020304" pitchFamily="18" charset="0"/>
              </a:rPr>
              <a:t> </a:t>
            </a:r>
            <a:r>
              <a:rPr lang="vi-VN" sz="4800" b="0" dirty="0">
                <a:solidFill>
                  <a:srgbClr val="994807"/>
                </a:solidFill>
                <a:effectLst/>
                <a:latin typeface="+mj-lt"/>
                <a:cs typeface="Times New Roman" panose="02020603050405020304" pitchFamily="18" charset="0"/>
              </a:rPr>
              <a:t>Lạy Chúa là Thiên Chúa, là Vua trên trời, là Chúa Cha toàn năng.</a:t>
            </a:r>
          </a:p>
        </p:txBody>
      </p:sp>
    </p:spTree>
    <p:extLst>
      <p:ext uri="{BB962C8B-B14F-4D97-AF65-F5344CB8AC3E}">
        <p14:creationId xmlns:p14="http://schemas.microsoft.com/office/powerpoint/2010/main" val="136069282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pPr eaLnBrk="1" hangingPunct="1"/>
            <a:br>
              <a:rPr lang="en-US" sz="4000" b="0" dirty="0">
                <a:solidFill>
                  <a:srgbClr val="003399"/>
                </a:solidFill>
                <a:effectLst/>
                <a:latin typeface="+mj-lt"/>
              </a:rPr>
            </a:br>
            <a:endParaRPr lang="en-US" sz="4000" b="0" dirty="0">
              <a:solidFill>
                <a:srgbClr val="003399"/>
              </a:solidFill>
              <a:effectLst/>
              <a:latin typeface="+mj-lt"/>
            </a:endParaRPr>
          </a:p>
        </p:txBody>
      </p:sp>
      <p:sp>
        <p:nvSpPr>
          <p:cNvPr id="84995" name="Rectangle 3"/>
          <p:cNvSpPr>
            <a:spLocks noGrp="1" noChangeArrowheads="1"/>
          </p:cNvSpPr>
          <p:nvPr>
            <p:ph type="body" idx="1"/>
          </p:nvPr>
        </p:nvSpPr>
        <p:spPr>
          <a:xfrm>
            <a:off x="0" y="-247650"/>
            <a:ext cx="9144000" cy="5391150"/>
          </a:xfrm>
        </p:spPr>
        <p:txBody>
          <a:bodyPr anchor="ctr" anchorCtr="0"/>
          <a:lstStyle/>
          <a:p>
            <a:pPr marL="0" indent="0" algn="just" eaLnBrk="1" hangingPunct="1">
              <a:lnSpc>
                <a:spcPct val="145000"/>
              </a:lnSpc>
              <a:buFontTx/>
              <a:buNone/>
            </a:pPr>
            <a:r>
              <a:rPr lang="en-US" sz="4800" b="0" u="sng" dirty="0">
                <a:solidFill>
                  <a:srgbClr val="002060"/>
                </a:solidFill>
                <a:effectLst/>
                <a:latin typeface="+mj-lt"/>
                <a:cs typeface="Times New Roman" panose="02020603050405020304" pitchFamily="18" charset="0"/>
              </a:rPr>
              <a:t>A:</a:t>
            </a:r>
            <a:r>
              <a:rPr lang="en-US" sz="4800" b="0" dirty="0">
                <a:solidFill>
                  <a:srgbClr val="003399"/>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Lạy</a:t>
            </a:r>
            <a:r>
              <a:rPr lang="en-US" sz="4800" b="0" dirty="0">
                <a:solidFill>
                  <a:srgbClr val="994807"/>
                </a:solidFill>
                <a:effectLst/>
                <a:latin typeface="+mj-lt"/>
                <a:cs typeface="Times New Roman" panose="02020603050405020304" pitchFamily="18" charset="0"/>
              </a:rPr>
              <a:t> con </a:t>
            </a:r>
            <a:r>
              <a:rPr lang="en-US" sz="4800" b="0" dirty="0" err="1">
                <a:solidFill>
                  <a:srgbClr val="994807"/>
                </a:solidFill>
                <a:effectLst/>
                <a:latin typeface="+mj-lt"/>
                <a:cs typeface="Times New Roman" panose="02020603050405020304" pitchFamily="18" charset="0"/>
              </a:rPr>
              <a:t>một</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Thiên</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Chúa</a:t>
            </a:r>
            <a:r>
              <a:rPr lang="en-US" sz="4800" b="0" dirty="0">
                <a:solidFill>
                  <a:srgbClr val="994807"/>
                </a:solidFill>
                <a:effectLst/>
                <a:latin typeface="+mj-lt"/>
                <a:cs typeface="Times New Roman" panose="02020603050405020304" pitchFamily="18" charset="0"/>
              </a:rPr>
              <a:t>,</a:t>
            </a:r>
            <a:r>
              <a:rPr lang="en-US" sz="4800" b="0" dirty="0">
                <a:solidFill>
                  <a:srgbClr val="006600"/>
                </a:solidFill>
                <a:effectLst/>
                <a:latin typeface="+mj-lt"/>
                <a:cs typeface="Times New Roman" panose="02020603050405020304" pitchFamily="18" charset="0"/>
              </a:rPr>
              <a:t>            </a:t>
            </a:r>
            <a:r>
              <a:rPr lang="en-US" sz="4800" b="0" dirty="0" err="1">
                <a:solidFill>
                  <a:srgbClr val="FF0000"/>
                </a:solidFill>
                <a:effectLst/>
                <a:latin typeface="+mj-lt"/>
                <a:cs typeface="Times New Roman" panose="02020603050405020304" pitchFamily="18" charset="0"/>
              </a:rPr>
              <a:t>Chúa</a:t>
            </a:r>
            <a:r>
              <a:rPr lang="en-US" sz="4800" b="0" dirty="0">
                <a:solidFill>
                  <a:srgbClr val="FF0000"/>
                </a:solidFill>
                <a:effectLst/>
                <a:latin typeface="+mj-lt"/>
                <a:cs typeface="Times New Roman" panose="02020603050405020304" pitchFamily="18" charset="0"/>
              </a:rPr>
              <a:t> </a:t>
            </a:r>
            <a:r>
              <a:rPr lang="en-US" sz="4800" b="0" dirty="0" err="1">
                <a:solidFill>
                  <a:srgbClr val="FF0000"/>
                </a:solidFill>
                <a:effectLst/>
                <a:latin typeface="+mj-lt"/>
                <a:cs typeface="Times New Roman" panose="02020603050405020304" pitchFamily="18" charset="0"/>
              </a:rPr>
              <a:t>Giêsu</a:t>
            </a:r>
            <a:r>
              <a:rPr lang="en-US" sz="4800" b="0" dirty="0">
                <a:solidFill>
                  <a:srgbClr val="FF0000"/>
                </a:solidFill>
                <a:effectLst/>
                <a:latin typeface="+mj-lt"/>
                <a:cs typeface="Times New Roman" panose="02020603050405020304" pitchFamily="18" charset="0"/>
              </a:rPr>
              <a:t> </a:t>
            </a:r>
            <a:r>
              <a:rPr lang="en-US" sz="4800" b="0" dirty="0" err="1">
                <a:solidFill>
                  <a:srgbClr val="FF0000"/>
                </a:solidFill>
                <a:effectLst/>
                <a:latin typeface="+mj-lt"/>
                <a:cs typeface="Times New Roman" panose="02020603050405020304" pitchFamily="18" charset="0"/>
              </a:rPr>
              <a:t>Kitô</a:t>
            </a:r>
            <a:r>
              <a:rPr lang="en-US" sz="4800" b="0" dirty="0">
                <a:solidFill>
                  <a:srgbClr val="FF0000"/>
                </a:solidFill>
                <a:effectLst/>
                <a:latin typeface="+mj-lt"/>
                <a:cs typeface="Times New Roman" panose="02020603050405020304" pitchFamily="18" charset="0"/>
              </a:rPr>
              <a:t>.</a:t>
            </a:r>
          </a:p>
          <a:p>
            <a:pPr marL="0" indent="0" algn="just" eaLnBrk="1" hangingPunct="1">
              <a:lnSpc>
                <a:spcPct val="145000"/>
              </a:lnSpc>
              <a:buFontTx/>
              <a:buNone/>
            </a:pPr>
            <a:r>
              <a:rPr lang="vi-VN" sz="4800" b="0" dirty="0">
                <a:solidFill>
                  <a:srgbClr val="002060"/>
                </a:solidFill>
                <a:effectLst/>
                <a:latin typeface="+mj-lt"/>
                <a:cs typeface="Times New Roman" panose="02020603050405020304" pitchFamily="18" charset="0"/>
              </a:rPr>
              <a:t>B:</a:t>
            </a:r>
            <a:r>
              <a:rPr lang="vi-VN" sz="4800" b="0" dirty="0">
                <a:solidFill>
                  <a:srgbClr val="003399"/>
                </a:solidFill>
                <a:effectLst/>
                <a:latin typeface="+mj-lt"/>
                <a:cs typeface="Times New Roman" panose="02020603050405020304" pitchFamily="18" charset="0"/>
              </a:rPr>
              <a:t> </a:t>
            </a:r>
            <a:r>
              <a:rPr lang="vi-VN" sz="4800" b="0" dirty="0">
                <a:solidFill>
                  <a:srgbClr val="994807"/>
                </a:solidFill>
                <a:effectLst/>
                <a:latin typeface="+mj-lt"/>
                <a:cs typeface="Times New Roman" panose="02020603050405020304" pitchFamily="18" charset="0"/>
              </a:rPr>
              <a:t>Lạy Chúa là Thiên Chúa, là Chiên Thiên Chúa là Con Đức Chúa Cha.</a:t>
            </a:r>
          </a:p>
        </p:txBody>
      </p:sp>
    </p:spTree>
    <p:extLst>
      <p:ext uri="{BB962C8B-B14F-4D97-AF65-F5344CB8AC3E}">
        <p14:creationId xmlns:p14="http://schemas.microsoft.com/office/powerpoint/2010/main" val="291094448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pPr eaLnBrk="1" hangingPunct="1"/>
            <a:br>
              <a:rPr lang="en-US" sz="4000" b="0" dirty="0">
                <a:solidFill>
                  <a:srgbClr val="003399"/>
                </a:solidFill>
                <a:effectLst/>
                <a:latin typeface="+mj-lt"/>
              </a:rPr>
            </a:br>
            <a:endParaRPr lang="en-US" sz="4000" b="0" dirty="0">
              <a:solidFill>
                <a:srgbClr val="003399"/>
              </a:solidFill>
              <a:effectLst/>
              <a:latin typeface="+mj-lt"/>
            </a:endParaRPr>
          </a:p>
        </p:txBody>
      </p:sp>
      <p:sp>
        <p:nvSpPr>
          <p:cNvPr id="87043" name="Rectangle 3"/>
          <p:cNvSpPr>
            <a:spLocks noGrp="1" noChangeArrowheads="1"/>
          </p:cNvSpPr>
          <p:nvPr>
            <p:ph type="body" idx="1"/>
          </p:nvPr>
        </p:nvSpPr>
        <p:spPr>
          <a:xfrm>
            <a:off x="0" y="-171450"/>
            <a:ext cx="9144000" cy="5314950"/>
          </a:xfrm>
        </p:spPr>
        <p:txBody>
          <a:bodyPr anchor="ctr" anchorCtr="0"/>
          <a:lstStyle/>
          <a:p>
            <a:pPr marL="0" indent="0" algn="just" eaLnBrk="1" hangingPunct="1">
              <a:lnSpc>
                <a:spcPct val="145000"/>
              </a:lnSpc>
              <a:buFontTx/>
              <a:buNone/>
            </a:pPr>
            <a:r>
              <a:rPr lang="en-US" sz="5400" b="0" u="sng" dirty="0">
                <a:solidFill>
                  <a:srgbClr val="002060"/>
                </a:solidFill>
                <a:effectLst/>
                <a:latin typeface="+mj-lt"/>
                <a:cs typeface="Times New Roman" panose="02020603050405020304" pitchFamily="18" charset="0"/>
              </a:rPr>
              <a:t>A:</a:t>
            </a:r>
            <a:r>
              <a:rPr lang="en-US" sz="5400" b="0" dirty="0">
                <a:solidFill>
                  <a:srgbClr val="003399"/>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Chúa</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xóa</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tội</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trần</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gian</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xin</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thương</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xót</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chúng</a:t>
            </a:r>
            <a:r>
              <a:rPr lang="en-US" sz="5400" b="0" dirty="0">
                <a:solidFill>
                  <a:srgbClr val="994807"/>
                </a:solidFill>
                <a:effectLst/>
                <a:latin typeface="+mj-lt"/>
                <a:cs typeface="Times New Roman" panose="02020603050405020304" pitchFamily="18" charset="0"/>
              </a:rPr>
              <a:t> con.</a:t>
            </a:r>
          </a:p>
          <a:p>
            <a:pPr marL="0" indent="0" algn="just" eaLnBrk="1" hangingPunct="1">
              <a:lnSpc>
                <a:spcPct val="145000"/>
              </a:lnSpc>
              <a:buFontTx/>
              <a:buNone/>
            </a:pPr>
            <a:r>
              <a:rPr lang="en-US" sz="5400" b="0" u="sng" dirty="0">
                <a:solidFill>
                  <a:srgbClr val="002060"/>
                </a:solidFill>
                <a:effectLst/>
                <a:latin typeface="+mj-lt"/>
                <a:cs typeface="Times New Roman" panose="02020603050405020304" pitchFamily="18" charset="0"/>
              </a:rPr>
              <a:t>B:</a:t>
            </a:r>
            <a:r>
              <a:rPr lang="en-US" sz="5400" b="0" dirty="0">
                <a:solidFill>
                  <a:srgbClr val="003399"/>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Chúa</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xóa</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tội</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trần</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gian</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xin</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nhậm</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lời</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chúng</a:t>
            </a:r>
            <a:r>
              <a:rPr lang="en-US" sz="5400" b="0" dirty="0">
                <a:solidFill>
                  <a:srgbClr val="994807"/>
                </a:solidFill>
                <a:effectLst/>
                <a:latin typeface="+mj-lt"/>
                <a:cs typeface="Times New Roman" panose="02020603050405020304" pitchFamily="18" charset="0"/>
              </a:rPr>
              <a:t> con </a:t>
            </a:r>
            <a:r>
              <a:rPr lang="en-US" sz="5400" b="0" dirty="0" err="1">
                <a:solidFill>
                  <a:srgbClr val="994807"/>
                </a:solidFill>
                <a:effectLst/>
                <a:latin typeface="+mj-lt"/>
                <a:cs typeface="Times New Roman" panose="02020603050405020304" pitchFamily="18" charset="0"/>
              </a:rPr>
              <a:t>cầu</a:t>
            </a:r>
            <a:r>
              <a:rPr lang="en-US" sz="5400" b="0" dirty="0">
                <a:solidFill>
                  <a:srgbClr val="994807"/>
                </a:solidFill>
                <a:effectLst/>
                <a:latin typeface="+mj-lt"/>
                <a:cs typeface="Times New Roman" panose="02020603050405020304" pitchFamily="18" charset="0"/>
              </a:rPr>
              <a:t> </a:t>
            </a:r>
            <a:r>
              <a:rPr lang="en-US" sz="5400" b="0" dirty="0" err="1">
                <a:solidFill>
                  <a:srgbClr val="994807"/>
                </a:solidFill>
                <a:effectLst/>
                <a:latin typeface="+mj-lt"/>
                <a:cs typeface="Times New Roman" panose="02020603050405020304" pitchFamily="18" charset="0"/>
              </a:rPr>
              <a:t>khẩn</a:t>
            </a:r>
            <a:r>
              <a:rPr lang="en-US" sz="5400" b="0" dirty="0">
                <a:solidFill>
                  <a:srgbClr val="994807"/>
                </a:solidFill>
                <a:effectLst/>
                <a:latin typeface="+mj-lt"/>
                <a:cs typeface="Times New Roman" panose="02020603050405020304" pitchFamily="18" charset="0"/>
              </a:rPr>
              <a:t>.</a:t>
            </a:r>
          </a:p>
        </p:txBody>
      </p:sp>
    </p:spTree>
    <p:extLst>
      <p:ext uri="{BB962C8B-B14F-4D97-AF65-F5344CB8AC3E}">
        <p14:creationId xmlns:p14="http://schemas.microsoft.com/office/powerpoint/2010/main" val="37249857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pPr eaLnBrk="1" hangingPunct="1"/>
            <a:br>
              <a:rPr lang="en-US" sz="4000" b="0" dirty="0">
                <a:solidFill>
                  <a:srgbClr val="003399"/>
                </a:solidFill>
                <a:effectLst/>
                <a:latin typeface="+mj-lt"/>
              </a:rPr>
            </a:br>
            <a:endParaRPr lang="en-US" sz="4000" b="0" dirty="0">
              <a:solidFill>
                <a:srgbClr val="003399"/>
              </a:solidFill>
              <a:effectLst/>
              <a:latin typeface="+mj-lt"/>
            </a:endParaRPr>
          </a:p>
        </p:txBody>
      </p:sp>
      <p:sp>
        <p:nvSpPr>
          <p:cNvPr id="89091" name="Rectangle 3"/>
          <p:cNvSpPr>
            <a:spLocks noGrp="1" noChangeArrowheads="1"/>
          </p:cNvSpPr>
          <p:nvPr>
            <p:ph type="body" idx="1"/>
          </p:nvPr>
        </p:nvSpPr>
        <p:spPr>
          <a:xfrm>
            <a:off x="0" y="0"/>
            <a:ext cx="9144000" cy="5143500"/>
          </a:xfrm>
        </p:spPr>
        <p:txBody>
          <a:bodyPr anchor="ctr" anchorCtr="0"/>
          <a:lstStyle/>
          <a:p>
            <a:pPr marL="0" indent="0" algn="just" eaLnBrk="1" hangingPunct="1">
              <a:lnSpc>
                <a:spcPct val="150000"/>
              </a:lnSpc>
              <a:buFontTx/>
              <a:buNone/>
            </a:pPr>
            <a:r>
              <a:rPr lang="en-US" sz="4800" b="0" u="sng" dirty="0">
                <a:solidFill>
                  <a:srgbClr val="002060"/>
                </a:solidFill>
                <a:effectLst/>
                <a:latin typeface="+mj-lt"/>
                <a:cs typeface="Times New Roman" panose="02020603050405020304" pitchFamily="18" charset="0"/>
              </a:rPr>
              <a:t>A:</a:t>
            </a:r>
            <a:r>
              <a:rPr lang="en-US" sz="4800" b="0" dirty="0">
                <a:solidFill>
                  <a:srgbClr val="003399"/>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Chúa</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ngự</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bên</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hữu</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Đức</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Chúa</a:t>
            </a:r>
            <a:r>
              <a:rPr lang="en-US" sz="4800" b="0" dirty="0">
                <a:solidFill>
                  <a:srgbClr val="994807"/>
                </a:solidFill>
                <a:effectLst/>
                <a:latin typeface="+mj-lt"/>
                <a:cs typeface="Times New Roman" panose="02020603050405020304" pitchFamily="18" charset="0"/>
              </a:rPr>
              <a:t> Cha, </a:t>
            </a:r>
            <a:r>
              <a:rPr lang="en-US" sz="4800" b="0" dirty="0" err="1">
                <a:solidFill>
                  <a:srgbClr val="994807"/>
                </a:solidFill>
                <a:effectLst/>
                <a:latin typeface="+mj-lt"/>
                <a:cs typeface="Times New Roman" panose="02020603050405020304" pitchFamily="18" charset="0"/>
              </a:rPr>
              <a:t>xin</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thương</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xót</a:t>
            </a:r>
            <a:r>
              <a:rPr lang="en-US" sz="4800" b="0" dirty="0">
                <a:solidFill>
                  <a:srgbClr val="994807"/>
                </a:solidFill>
                <a:effectLst/>
                <a:latin typeface="+mj-lt"/>
                <a:cs typeface="Times New Roman" panose="02020603050405020304" pitchFamily="18" charset="0"/>
              </a:rPr>
              <a:t> </a:t>
            </a:r>
            <a:r>
              <a:rPr lang="en-US" sz="4800" b="0" dirty="0" err="1">
                <a:solidFill>
                  <a:srgbClr val="994807"/>
                </a:solidFill>
                <a:effectLst/>
                <a:latin typeface="+mj-lt"/>
                <a:cs typeface="Times New Roman" panose="02020603050405020304" pitchFamily="18" charset="0"/>
              </a:rPr>
              <a:t>chúng</a:t>
            </a:r>
            <a:r>
              <a:rPr lang="en-US" sz="4800" b="0" dirty="0">
                <a:solidFill>
                  <a:srgbClr val="994807"/>
                </a:solidFill>
                <a:effectLst/>
                <a:latin typeface="+mj-lt"/>
                <a:cs typeface="Times New Roman" panose="02020603050405020304" pitchFamily="18" charset="0"/>
              </a:rPr>
              <a:t> con.</a:t>
            </a:r>
          </a:p>
          <a:p>
            <a:pPr marL="0" indent="0" algn="just" eaLnBrk="1" hangingPunct="1">
              <a:lnSpc>
                <a:spcPct val="150000"/>
              </a:lnSpc>
              <a:buFontTx/>
              <a:buNone/>
            </a:pPr>
            <a:r>
              <a:rPr lang="vi-VN" sz="4800" b="0" u="sng" dirty="0">
                <a:solidFill>
                  <a:srgbClr val="002060"/>
                </a:solidFill>
                <a:effectLst/>
                <a:latin typeface="+mj-lt"/>
                <a:cs typeface="Times New Roman" panose="02020603050405020304" pitchFamily="18" charset="0"/>
              </a:rPr>
              <a:t>B:</a:t>
            </a:r>
            <a:r>
              <a:rPr lang="vi-VN" sz="4800" b="0" dirty="0">
                <a:solidFill>
                  <a:srgbClr val="003399"/>
                </a:solidFill>
                <a:effectLst/>
                <a:latin typeface="+mj-lt"/>
                <a:cs typeface="Times New Roman" panose="02020603050405020304" pitchFamily="18" charset="0"/>
              </a:rPr>
              <a:t> </a:t>
            </a:r>
            <a:r>
              <a:rPr lang="vi-VN" sz="4800" b="0" dirty="0">
                <a:solidFill>
                  <a:srgbClr val="994807"/>
                </a:solidFill>
                <a:effectLst/>
                <a:latin typeface="+mj-lt"/>
                <a:cs typeface="Times New Roman" panose="02020603050405020304" pitchFamily="18" charset="0"/>
              </a:rPr>
              <a:t>Vì lạy </a:t>
            </a:r>
            <a:r>
              <a:rPr lang="vi-VN" sz="4800" b="0" dirty="0">
                <a:solidFill>
                  <a:srgbClr val="FF0000"/>
                </a:solidFill>
                <a:effectLst/>
                <a:latin typeface="+mj-lt"/>
                <a:cs typeface="Times New Roman" panose="02020603050405020304" pitchFamily="18" charset="0"/>
              </a:rPr>
              <a:t>Chúa Giêsu Kitô, </a:t>
            </a:r>
            <a:r>
              <a:rPr lang="vi-VN" sz="4800" b="0" dirty="0">
                <a:solidFill>
                  <a:srgbClr val="994807"/>
                </a:solidFill>
                <a:effectLst/>
                <a:latin typeface="+mj-lt"/>
                <a:cs typeface="Times New Roman" panose="02020603050405020304" pitchFamily="18" charset="0"/>
              </a:rPr>
              <a:t>chỉ có Chúa là Đấng Thánh.</a:t>
            </a:r>
          </a:p>
        </p:txBody>
      </p:sp>
    </p:spTree>
    <p:extLst>
      <p:ext uri="{BB962C8B-B14F-4D97-AF65-F5344CB8AC3E}">
        <p14:creationId xmlns:p14="http://schemas.microsoft.com/office/powerpoint/2010/main" val="27683059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pPr eaLnBrk="1" hangingPunct="1"/>
            <a:br>
              <a:rPr lang="en-US" sz="4000" b="0" dirty="0">
                <a:solidFill>
                  <a:srgbClr val="003399"/>
                </a:solidFill>
                <a:effectLst/>
                <a:latin typeface="+mj-lt"/>
              </a:rPr>
            </a:br>
            <a:endParaRPr lang="en-US" sz="4000" b="0" dirty="0">
              <a:solidFill>
                <a:srgbClr val="003399"/>
              </a:solidFill>
              <a:effectLst/>
              <a:latin typeface="+mj-lt"/>
            </a:endParaRPr>
          </a:p>
        </p:txBody>
      </p:sp>
      <p:sp>
        <p:nvSpPr>
          <p:cNvPr id="91139" name="Rectangle 3"/>
          <p:cNvSpPr>
            <a:spLocks noGrp="1" noChangeArrowheads="1"/>
          </p:cNvSpPr>
          <p:nvPr>
            <p:ph type="body" idx="1"/>
          </p:nvPr>
        </p:nvSpPr>
        <p:spPr>
          <a:xfrm>
            <a:off x="0" y="0"/>
            <a:ext cx="9144000" cy="5143500"/>
          </a:xfrm>
        </p:spPr>
        <p:txBody>
          <a:bodyPr anchor="ctr" anchorCtr="0"/>
          <a:lstStyle/>
          <a:p>
            <a:pPr marL="0" indent="0" algn="just" eaLnBrk="1" hangingPunct="1">
              <a:lnSpc>
                <a:spcPct val="140000"/>
              </a:lnSpc>
              <a:buFontTx/>
              <a:buNone/>
            </a:pPr>
            <a:r>
              <a:rPr lang="en-US" sz="4400" b="0" dirty="0" err="1">
                <a:solidFill>
                  <a:srgbClr val="994807"/>
                </a:solidFill>
                <a:effectLst/>
                <a:latin typeface="+mj-lt"/>
                <a:cs typeface="Times New Roman" panose="02020603050405020304" pitchFamily="18" charset="0"/>
              </a:rPr>
              <a:t>Chỉ</a:t>
            </a:r>
            <a:r>
              <a:rPr lang="en-US" sz="4400" b="0" dirty="0">
                <a:solidFill>
                  <a:srgbClr val="994807"/>
                </a:solidFill>
                <a:effectLst/>
                <a:latin typeface="+mj-lt"/>
                <a:cs typeface="Times New Roman" panose="02020603050405020304" pitchFamily="18" charset="0"/>
              </a:rPr>
              <a:t> </a:t>
            </a:r>
            <a:r>
              <a:rPr lang="en-US" sz="4400" b="0" dirty="0" err="1">
                <a:solidFill>
                  <a:srgbClr val="994807"/>
                </a:solidFill>
                <a:effectLst/>
                <a:latin typeface="+mj-lt"/>
                <a:cs typeface="Times New Roman" panose="02020603050405020304" pitchFamily="18" charset="0"/>
              </a:rPr>
              <a:t>có</a:t>
            </a:r>
            <a:r>
              <a:rPr lang="en-US" sz="4400" b="0" dirty="0">
                <a:solidFill>
                  <a:srgbClr val="994807"/>
                </a:solidFill>
                <a:effectLst/>
                <a:latin typeface="+mj-lt"/>
                <a:cs typeface="Times New Roman" panose="02020603050405020304" pitchFamily="18" charset="0"/>
              </a:rPr>
              <a:t> </a:t>
            </a:r>
            <a:r>
              <a:rPr lang="en-US" sz="4400" b="0" dirty="0" err="1">
                <a:solidFill>
                  <a:srgbClr val="994807"/>
                </a:solidFill>
                <a:effectLst/>
                <a:latin typeface="+mj-lt"/>
                <a:cs typeface="Times New Roman" panose="02020603050405020304" pitchFamily="18" charset="0"/>
              </a:rPr>
              <a:t>Chúa</a:t>
            </a:r>
            <a:r>
              <a:rPr lang="en-US" sz="4400" b="0" dirty="0">
                <a:solidFill>
                  <a:srgbClr val="994807"/>
                </a:solidFill>
                <a:effectLst/>
                <a:latin typeface="+mj-lt"/>
                <a:cs typeface="Times New Roman" panose="02020603050405020304" pitchFamily="18" charset="0"/>
              </a:rPr>
              <a:t> </a:t>
            </a:r>
            <a:r>
              <a:rPr lang="en-US" sz="4400" b="0" dirty="0" err="1">
                <a:solidFill>
                  <a:srgbClr val="994807"/>
                </a:solidFill>
                <a:effectLst/>
                <a:latin typeface="+mj-lt"/>
                <a:cs typeface="Times New Roman" panose="02020603050405020304" pitchFamily="18" charset="0"/>
              </a:rPr>
              <a:t>là</a:t>
            </a:r>
            <a:r>
              <a:rPr lang="en-US" sz="4400" b="0" dirty="0">
                <a:solidFill>
                  <a:srgbClr val="994807"/>
                </a:solidFill>
                <a:effectLst/>
                <a:latin typeface="+mj-lt"/>
                <a:cs typeface="Times New Roman" panose="02020603050405020304" pitchFamily="18" charset="0"/>
              </a:rPr>
              <a:t> </a:t>
            </a:r>
            <a:r>
              <a:rPr lang="en-US" sz="4400" b="0" dirty="0" err="1">
                <a:solidFill>
                  <a:srgbClr val="994807"/>
                </a:solidFill>
                <a:effectLst/>
                <a:latin typeface="+mj-lt"/>
                <a:cs typeface="Times New Roman" panose="02020603050405020304" pitchFamily="18" charset="0"/>
              </a:rPr>
              <a:t>Chúa</a:t>
            </a:r>
            <a:r>
              <a:rPr lang="en-US" sz="4400" b="0" dirty="0">
                <a:solidFill>
                  <a:srgbClr val="994807"/>
                </a:solidFill>
                <a:effectLst/>
                <a:latin typeface="+mj-lt"/>
                <a:cs typeface="Times New Roman" panose="02020603050405020304" pitchFamily="18" charset="0"/>
              </a:rPr>
              <a:t>, </a:t>
            </a:r>
            <a:r>
              <a:rPr lang="en-US" sz="4400" b="0" dirty="0" err="1">
                <a:solidFill>
                  <a:srgbClr val="994807"/>
                </a:solidFill>
                <a:effectLst/>
                <a:latin typeface="+mj-lt"/>
                <a:cs typeface="Times New Roman" panose="02020603050405020304" pitchFamily="18" charset="0"/>
              </a:rPr>
              <a:t>chỉ</a:t>
            </a:r>
            <a:r>
              <a:rPr lang="en-US" sz="4400" b="0" dirty="0">
                <a:solidFill>
                  <a:srgbClr val="994807"/>
                </a:solidFill>
                <a:effectLst/>
                <a:latin typeface="+mj-lt"/>
                <a:cs typeface="Times New Roman" panose="02020603050405020304" pitchFamily="18" charset="0"/>
              </a:rPr>
              <a:t> </a:t>
            </a:r>
            <a:r>
              <a:rPr lang="en-US" sz="4400" b="0" dirty="0" err="1">
                <a:solidFill>
                  <a:srgbClr val="994807"/>
                </a:solidFill>
                <a:effectLst/>
                <a:latin typeface="+mj-lt"/>
                <a:cs typeface="Times New Roman" panose="02020603050405020304" pitchFamily="18" charset="0"/>
              </a:rPr>
              <a:t>có</a:t>
            </a:r>
            <a:r>
              <a:rPr lang="en-US" sz="4400" b="0" dirty="0">
                <a:solidFill>
                  <a:srgbClr val="994807"/>
                </a:solidFill>
                <a:effectLst/>
                <a:latin typeface="+mj-lt"/>
                <a:cs typeface="Times New Roman" panose="02020603050405020304" pitchFamily="18" charset="0"/>
              </a:rPr>
              <a:t> </a:t>
            </a:r>
            <a:r>
              <a:rPr lang="en-US" sz="4400" b="0" dirty="0" err="1">
                <a:solidFill>
                  <a:srgbClr val="994807"/>
                </a:solidFill>
                <a:effectLst/>
                <a:latin typeface="+mj-lt"/>
                <a:cs typeface="Times New Roman" panose="02020603050405020304" pitchFamily="18" charset="0"/>
              </a:rPr>
              <a:t>Chúa</a:t>
            </a:r>
            <a:r>
              <a:rPr lang="en-US" sz="4400" b="0" dirty="0">
                <a:solidFill>
                  <a:srgbClr val="994807"/>
                </a:solidFill>
                <a:effectLst/>
                <a:latin typeface="+mj-lt"/>
                <a:cs typeface="Times New Roman" panose="02020603050405020304" pitchFamily="18" charset="0"/>
              </a:rPr>
              <a:t> </a:t>
            </a:r>
            <a:r>
              <a:rPr lang="en-US" sz="4400" b="0" dirty="0" err="1">
                <a:solidFill>
                  <a:srgbClr val="994807"/>
                </a:solidFill>
                <a:effectLst/>
                <a:latin typeface="+mj-lt"/>
                <a:cs typeface="Times New Roman" panose="02020603050405020304" pitchFamily="18" charset="0"/>
              </a:rPr>
              <a:t>là</a:t>
            </a:r>
            <a:r>
              <a:rPr lang="en-US" sz="4400" b="0" dirty="0">
                <a:solidFill>
                  <a:srgbClr val="994807"/>
                </a:solidFill>
                <a:effectLst/>
                <a:latin typeface="+mj-lt"/>
                <a:cs typeface="Times New Roman" panose="02020603050405020304" pitchFamily="18" charset="0"/>
              </a:rPr>
              <a:t> </a:t>
            </a:r>
            <a:r>
              <a:rPr lang="en-US" sz="4400" b="0" dirty="0" err="1">
                <a:solidFill>
                  <a:srgbClr val="994807"/>
                </a:solidFill>
                <a:effectLst/>
                <a:latin typeface="+mj-lt"/>
                <a:cs typeface="Times New Roman" panose="02020603050405020304" pitchFamily="18" charset="0"/>
              </a:rPr>
              <a:t>đấng</a:t>
            </a:r>
            <a:r>
              <a:rPr lang="en-US" sz="4400" b="0" dirty="0">
                <a:solidFill>
                  <a:srgbClr val="994807"/>
                </a:solidFill>
                <a:effectLst/>
                <a:latin typeface="+mj-lt"/>
                <a:cs typeface="Times New Roman" panose="02020603050405020304" pitchFamily="18" charset="0"/>
              </a:rPr>
              <a:t> </a:t>
            </a:r>
            <a:r>
              <a:rPr lang="en-US" sz="4400" b="0" dirty="0" err="1">
                <a:solidFill>
                  <a:srgbClr val="994807"/>
                </a:solidFill>
                <a:effectLst/>
                <a:latin typeface="+mj-lt"/>
                <a:cs typeface="Times New Roman" panose="02020603050405020304" pitchFamily="18" charset="0"/>
              </a:rPr>
              <a:t>tối</a:t>
            </a:r>
            <a:r>
              <a:rPr lang="en-US" sz="4400" b="0" dirty="0">
                <a:solidFill>
                  <a:srgbClr val="994807"/>
                </a:solidFill>
                <a:effectLst/>
                <a:latin typeface="+mj-lt"/>
                <a:cs typeface="Times New Roman" panose="02020603050405020304" pitchFamily="18" charset="0"/>
              </a:rPr>
              <a:t> </a:t>
            </a:r>
            <a:r>
              <a:rPr lang="en-US" sz="4400" b="0" dirty="0" err="1">
                <a:solidFill>
                  <a:srgbClr val="994807"/>
                </a:solidFill>
                <a:effectLst/>
                <a:latin typeface="+mj-lt"/>
                <a:cs typeface="Times New Roman" panose="02020603050405020304" pitchFamily="18" charset="0"/>
              </a:rPr>
              <a:t>cao</a:t>
            </a:r>
            <a:r>
              <a:rPr lang="en-US" sz="4400" b="0" dirty="0">
                <a:solidFill>
                  <a:srgbClr val="994807"/>
                </a:solidFill>
                <a:effectLst/>
                <a:latin typeface="+mj-lt"/>
                <a:cs typeface="Times New Roman" panose="02020603050405020304" pitchFamily="18" charset="0"/>
              </a:rPr>
              <a:t>.</a:t>
            </a:r>
          </a:p>
          <a:p>
            <a:pPr marL="0" indent="0" algn="just" eaLnBrk="1" hangingPunct="1">
              <a:lnSpc>
                <a:spcPct val="140000"/>
              </a:lnSpc>
              <a:buFontTx/>
              <a:buNone/>
            </a:pPr>
            <a:r>
              <a:rPr lang="vi-VN" sz="4400" b="0" u="sng" dirty="0">
                <a:solidFill>
                  <a:srgbClr val="002060"/>
                </a:solidFill>
                <a:effectLst/>
                <a:latin typeface="+mj-lt"/>
                <a:cs typeface="Times New Roman" panose="02020603050405020304" pitchFamily="18" charset="0"/>
              </a:rPr>
              <a:t>A+</a:t>
            </a:r>
            <a:r>
              <a:rPr lang="en-US" sz="4400" b="0" u="sng" dirty="0">
                <a:solidFill>
                  <a:srgbClr val="002060"/>
                </a:solidFill>
                <a:effectLst/>
                <a:latin typeface="+mj-lt"/>
                <a:cs typeface="Times New Roman" panose="02020603050405020304" pitchFamily="18" charset="0"/>
              </a:rPr>
              <a:t>B</a:t>
            </a:r>
            <a:r>
              <a:rPr lang="vi-VN" sz="4400" b="0" u="sng" dirty="0">
                <a:solidFill>
                  <a:srgbClr val="002060"/>
                </a:solidFill>
                <a:effectLst/>
                <a:latin typeface="+mj-lt"/>
                <a:cs typeface="Times New Roman" panose="02020603050405020304" pitchFamily="18" charset="0"/>
              </a:rPr>
              <a:t>:</a:t>
            </a:r>
            <a:r>
              <a:rPr lang="vi-VN" sz="4400" b="0" dirty="0">
                <a:solidFill>
                  <a:srgbClr val="003399"/>
                </a:solidFill>
                <a:effectLst/>
                <a:latin typeface="+mj-lt"/>
                <a:cs typeface="Times New Roman" panose="02020603050405020304" pitchFamily="18" charset="0"/>
              </a:rPr>
              <a:t> </a:t>
            </a:r>
            <a:r>
              <a:rPr lang="vi-VN" sz="4400" b="0" dirty="0">
                <a:solidFill>
                  <a:srgbClr val="994807"/>
                </a:solidFill>
                <a:effectLst/>
                <a:latin typeface="+mj-lt"/>
                <a:cs typeface="Times New Roman" panose="02020603050405020304" pitchFamily="18" charset="0"/>
              </a:rPr>
              <a:t>Cùng Đức Chúa Thánh Thần trong vinh quang Đức Chúa Cha. </a:t>
            </a:r>
          </a:p>
          <a:p>
            <a:pPr marL="0" indent="0" algn="just" eaLnBrk="1" hangingPunct="1">
              <a:lnSpc>
                <a:spcPct val="140000"/>
              </a:lnSpc>
              <a:buFontTx/>
              <a:buNone/>
            </a:pPr>
            <a:r>
              <a:rPr lang="vi-VN" sz="4400" b="0" u="sng" dirty="0">
                <a:solidFill>
                  <a:srgbClr val="002060"/>
                </a:solidFill>
                <a:effectLst/>
                <a:latin typeface="+mj-lt"/>
                <a:cs typeface="Times New Roman" panose="02020603050405020304" pitchFamily="18" charset="0"/>
              </a:rPr>
              <a:t>Amen.</a:t>
            </a:r>
          </a:p>
        </p:txBody>
      </p:sp>
    </p:spTree>
    <p:extLst>
      <p:ext uri="{BB962C8B-B14F-4D97-AF65-F5344CB8AC3E}">
        <p14:creationId xmlns:p14="http://schemas.microsoft.com/office/powerpoint/2010/main" val="377260109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8844096-80EA-2064-43CA-5A6C397118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438"/>
            <a:ext cx="9144000" cy="5134624"/>
          </a:xfrm>
          <a:prstGeom prst="rect">
            <a:avLst/>
          </a:prstGeom>
        </p:spPr>
      </p:pic>
    </p:spTree>
    <p:extLst>
      <p:ext uri="{BB962C8B-B14F-4D97-AF65-F5344CB8AC3E}">
        <p14:creationId xmlns:p14="http://schemas.microsoft.com/office/powerpoint/2010/main" val="28999844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3839E03-294F-DA5D-B438-629E7998E310}"/>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6B3A7AB-C561-D834-654C-E78E281D4C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936"/>
            <a:ext cx="9144000" cy="5103628"/>
          </a:xfrm>
          <a:prstGeom prst="rect">
            <a:avLst/>
          </a:prstGeom>
        </p:spPr>
      </p:pic>
    </p:spTree>
    <p:extLst>
      <p:ext uri="{BB962C8B-B14F-4D97-AF65-F5344CB8AC3E}">
        <p14:creationId xmlns:p14="http://schemas.microsoft.com/office/powerpoint/2010/main" val="15216285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086349"/>
          </a:xfrm>
        </p:spPr>
        <p:txBody>
          <a:bodyPr/>
          <a:lstStyle/>
          <a:p>
            <a:r>
              <a:rPr lang="en-US">
                <a:solidFill>
                  <a:srgbClr val="002060"/>
                </a:solidFill>
              </a:rPr>
              <a:t>Thánh Vịnh 22</a:t>
            </a:r>
            <a:br>
              <a:rPr lang="en-US">
                <a:solidFill>
                  <a:srgbClr val="002060"/>
                </a:solidFill>
              </a:rPr>
            </a:br>
            <a:r>
              <a:rPr lang="en-US">
                <a:solidFill>
                  <a:srgbClr val="002060"/>
                </a:solidFill>
              </a:rPr>
              <a:t>Lễ Chúa Ki-tô Vua Vũ Trụ</a:t>
            </a:r>
            <a:br>
              <a:rPr lang="en-US">
                <a:solidFill>
                  <a:srgbClr val="002060"/>
                </a:solidFill>
              </a:rPr>
            </a:br>
            <a:r>
              <a:rPr lang="en-US">
                <a:solidFill>
                  <a:srgbClr val="002060"/>
                </a:solidFill>
              </a:rPr>
              <a:t>Năm A</a:t>
            </a:r>
          </a:p>
        </p:txBody>
      </p:sp>
    </p:spTree>
    <p:extLst>
      <p:ext uri="{BB962C8B-B14F-4D97-AF65-F5344CB8AC3E}">
        <p14:creationId xmlns:p14="http://schemas.microsoft.com/office/powerpoint/2010/main" val="4447117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086349"/>
          </a:xfrm>
        </p:spPr>
        <p:txBody>
          <a:bodyPr>
            <a:normAutofit/>
          </a:bodyPr>
          <a:lstStyle/>
          <a:p>
            <a:pPr algn="just"/>
            <a:r>
              <a:rPr lang="en-US" sz="6600" u="sng">
                <a:solidFill>
                  <a:srgbClr val="002060"/>
                </a:solidFill>
              </a:rPr>
              <a:t>Đk:</a:t>
            </a:r>
            <a:r>
              <a:rPr lang="en-US" sz="6600">
                <a:solidFill>
                  <a:srgbClr val="A50021"/>
                </a:solidFill>
              </a:rPr>
              <a:t> </a:t>
            </a:r>
            <a:r>
              <a:rPr lang="vi-VN" sz="6600">
                <a:solidFill>
                  <a:srgbClr val="A50021"/>
                </a:solidFill>
              </a:rPr>
              <a:t>Có Chúa chăn dắt tôi, nên tôi không còn thiếu gì.</a:t>
            </a:r>
          </a:p>
        </p:txBody>
      </p:sp>
    </p:spTree>
    <p:extLst>
      <p:ext uri="{BB962C8B-B14F-4D97-AF65-F5344CB8AC3E}">
        <p14:creationId xmlns:p14="http://schemas.microsoft.com/office/powerpoint/2010/main" val="42666981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a:r>
              <a:rPr lang="en-US" sz="6000" u="sng">
                <a:solidFill>
                  <a:srgbClr val="002060"/>
                </a:solidFill>
              </a:rPr>
              <a:t>Tk1:</a:t>
            </a:r>
            <a:r>
              <a:rPr lang="en-US" sz="6000">
                <a:solidFill>
                  <a:srgbClr val="A50021"/>
                </a:solidFill>
              </a:rPr>
              <a:t> </a:t>
            </a:r>
            <a:r>
              <a:rPr lang="vi-VN" sz="6000">
                <a:solidFill>
                  <a:srgbClr val="A50021"/>
                </a:solidFill>
              </a:rPr>
              <a:t>Có Chúa chăn dắt tôi nên tôi không còn thiếu gì. Trên đồng cỏ xanh tươi Ngài dẫn tôi vào nghỉ ngơi.</a:t>
            </a:r>
            <a:endParaRPr lang="en-US" sz="6000">
              <a:solidFill>
                <a:srgbClr val="A50021"/>
              </a:solidFill>
            </a:endParaRPr>
          </a:p>
        </p:txBody>
      </p:sp>
    </p:spTree>
    <p:extLst>
      <p:ext uri="{BB962C8B-B14F-4D97-AF65-F5344CB8AC3E}">
        <p14:creationId xmlns:p14="http://schemas.microsoft.com/office/powerpoint/2010/main" val="40091221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086349"/>
          </a:xfrm>
        </p:spPr>
        <p:txBody>
          <a:bodyPr>
            <a:noAutofit/>
          </a:bodyPr>
          <a:lstStyle/>
          <a:p>
            <a:pPr algn="just"/>
            <a:r>
              <a:rPr lang="en-US" sz="6000" u="sng">
                <a:solidFill>
                  <a:srgbClr val="002060"/>
                </a:solidFill>
              </a:rPr>
              <a:t>Tk2:</a:t>
            </a:r>
            <a:r>
              <a:rPr lang="en-US" sz="6000">
                <a:solidFill>
                  <a:srgbClr val="A50021"/>
                </a:solidFill>
              </a:rPr>
              <a:t> </a:t>
            </a:r>
            <a:r>
              <a:rPr lang="vi-VN" sz="6000">
                <a:solidFill>
                  <a:srgbClr val="A50021"/>
                </a:solidFill>
              </a:rPr>
              <a:t>Dẫn tới bên suối trong cho tôi đây bồi dưỡng lại. Theo đường nẻo công minh, Ngài dẫn tôi vì Uy Danh.</a:t>
            </a:r>
            <a:endParaRPr lang="en-US" sz="6000">
              <a:solidFill>
                <a:srgbClr val="A50021"/>
              </a:solidFill>
            </a:endParaRPr>
          </a:p>
        </p:txBody>
      </p:sp>
    </p:spTree>
    <p:extLst>
      <p:ext uri="{BB962C8B-B14F-4D97-AF65-F5344CB8AC3E}">
        <p14:creationId xmlns:p14="http://schemas.microsoft.com/office/powerpoint/2010/main" val="1723430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086349"/>
          </a:xfrm>
        </p:spPr>
        <p:txBody>
          <a:bodyPr>
            <a:normAutofit/>
          </a:bodyPr>
          <a:lstStyle/>
          <a:p>
            <a:pPr algn="just"/>
            <a:r>
              <a:rPr lang="en-US" sz="6600" u="sng">
                <a:solidFill>
                  <a:srgbClr val="002060"/>
                </a:solidFill>
              </a:rPr>
              <a:t>Đk:</a:t>
            </a:r>
            <a:r>
              <a:rPr lang="en-US" sz="6600">
                <a:solidFill>
                  <a:srgbClr val="A50021"/>
                </a:solidFill>
              </a:rPr>
              <a:t> </a:t>
            </a:r>
            <a:r>
              <a:rPr lang="vi-VN" sz="6600">
                <a:solidFill>
                  <a:srgbClr val="A50021"/>
                </a:solidFill>
              </a:rPr>
              <a:t>Có Chúa chăn dắt tôi, nên tôi không còn thiếu gì.</a:t>
            </a:r>
          </a:p>
        </p:txBody>
      </p:sp>
    </p:spTree>
    <p:extLst>
      <p:ext uri="{BB962C8B-B14F-4D97-AF65-F5344CB8AC3E}">
        <p14:creationId xmlns:p14="http://schemas.microsoft.com/office/powerpoint/2010/main" val="2548210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086349"/>
          </a:xfrm>
        </p:spPr>
        <p:txBody>
          <a:bodyPr>
            <a:noAutofit/>
          </a:bodyPr>
          <a:lstStyle/>
          <a:p>
            <a:pPr algn="just"/>
            <a:r>
              <a:rPr lang="en-US" sz="6000" u="sng">
                <a:solidFill>
                  <a:srgbClr val="002060"/>
                </a:solidFill>
              </a:rPr>
              <a:t>Tk3:</a:t>
            </a:r>
            <a:r>
              <a:rPr lang="en-US" sz="6000">
                <a:solidFill>
                  <a:srgbClr val="A50021"/>
                </a:solidFill>
              </a:rPr>
              <a:t> </a:t>
            </a:r>
            <a:r>
              <a:rPr lang="vi-VN" sz="6000">
                <a:solidFill>
                  <a:srgbClr val="A50021"/>
                </a:solidFill>
              </a:rPr>
              <a:t>Dẫu lúc qua lũng sâu, con đâu lo sợ khốn cùng. Bởi Ngài ở bên con, cầm sẵn côn trượng chở che.</a:t>
            </a:r>
          </a:p>
        </p:txBody>
      </p:sp>
    </p:spTree>
    <p:extLst>
      <p:ext uri="{BB962C8B-B14F-4D97-AF65-F5344CB8AC3E}">
        <p14:creationId xmlns:p14="http://schemas.microsoft.com/office/powerpoint/2010/main" val="3461940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086349"/>
          </a:xfrm>
        </p:spPr>
        <p:txBody>
          <a:bodyPr>
            <a:noAutofit/>
          </a:bodyPr>
          <a:lstStyle/>
          <a:p>
            <a:pPr algn="just"/>
            <a:r>
              <a:rPr lang="en-US" sz="6000" u="sng">
                <a:solidFill>
                  <a:srgbClr val="002060"/>
                </a:solidFill>
              </a:rPr>
              <a:t>Tk4:</a:t>
            </a:r>
            <a:r>
              <a:rPr lang="en-US" sz="6000">
                <a:solidFill>
                  <a:srgbClr val="A50021"/>
                </a:solidFill>
              </a:rPr>
              <a:t> </a:t>
            </a:r>
            <a:r>
              <a:rPr lang="vi-VN" sz="6000">
                <a:solidFill>
                  <a:srgbClr val="A50021"/>
                </a:solidFill>
              </a:rPr>
              <a:t>Chúa thiết con bữa ăn ngay khi quân thù đối mặt. Xức dầu toả hương thơm và cứ châm rượu đầy ly.</a:t>
            </a:r>
          </a:p>
        </p:txBody>
      </p:sp>
    </p:spTree>
    <p:extLst>
      <p:ext uri="{BB962C8B-B14F-4D97-AF65-F5344CB8AC3E}">
        <p14:creationId xmlns:p14="http://schemas.microsoft.com/office/powerpoint/2010/main" val="32742573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086349"/>
          </a:xfrm>
        </p:spPr>
        <p:txBody>
          <a:bodyPr>
            <a:normAutofit/>
          </a:bodyPr>
          <a:lstStyle/>
          <a:p>
            <a:pPr algn="just"/>
            <a:r>
              <a:rPr lang="en-US" sz="6600" u="sng">
                <a:solidFill>
                  <a:srgbClr val="002060"/>
                </a:solidFill>
              </a:rPr>
              <a:t>Đk:</a:t>
            </a:r>
            <a:r>
              <a:rPr lang="en-US" sz="6600">
                <a:solidFill>
                  <a:srgbClr val="A50021"/>
                </a:solidFill>
              </a:rPr>
              <a:t> </a:t>
            </a:r>
            <a:r>
              <a:rPr lang="vi-VN" sz="6600">
                <a:solidFill>
                  <a:srgbClr val="A50021"/>
                </a:solidFill>
              </a:rPr>
              <a:t>Có Chúa chăn dắt tôi, nên tôi không còn thiếu gì.</a:t>
            </a:r>
          </a:p>
        </p:txBody>
      </p:sp>
    </p:spTree>
    <p:extLst>
      <p:ext uri="{BB962C8B-B14F-4D97-AF65-F5344CB8AC3E}">
        <p14:creationId xmlns:p14="http://schemas.microsoft.com/office/powerpoint/2010/main" val="2548210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086349"/>
          </a:xfrm>
        </p:spPr>
        <p:txBody>
          <a:bodyPr>
            <a:noAutofit/>
          </a:bodyPr>
          <a:lstStyle/>
          <a:p>
            <a:pPr algn="just"/>
            <a:r>
              <a:rPr lang="en-US" sz="6000" u="sng">
                <a:solidFill>
                  <a:srgbClr val="002060"/>
                </a:solidFill>
              </a:rPr>
              <a:t>Tk5:</a:t>
            </a:r>
            <a:r>
              <a:rPr lang="en-US" sz="6000">
                <a:solidFill>
                  <a:srgbClr val="A50021"/>
                </a:solidFill>
              </a:rPr>
              <a:t> </a:t>
            </a:r>
            <a:r>
              <a:rPr lang="vi-VN" sz="6000">
                <a:solidFill>
                  <a:srgbClr val="A50021"/>
                </a:solidFill>
              </a:rPr>
              <a:t>Chúa vẫn che chở con trong ân thiêng và nghĩa tình. Con được ở vương cung qua tháng năm dài triền miên.</a:t>
            </a:r>
          </a:p>
        </p:txBody>
      </p:sp>
    </p:spTree>
    <p:extLst>
      <p:ext uri="{BB962C8B-B14F-4D97-AF65-F5344CB8AC3E}">
        <p14:creationId xmlns:p14="http://schemas.microsoft.com/office/powerpoint/2010/main" val="18398547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086349"/>
          </a:xfrm>
        </p:spPr>
        <p:txBody>
          <a:bodyPr>
            <a:normAutofit/>
          </a:bodyPr>
          <a:lstStyle/>
          <a:p>
            <a:pPr algn="just"/>
            <a:r>
              <a:rPr lang="en-US" sz="6600" u="sng">
                <a:solidFill>
                  <a:srgbClr val="002060"/>
                </a:solidFill>
              </a:rPr>
              <a:t>Đk:</a:t>
            </a:r>
            <a:r>
              <a:rPr lang="en-US" sz="6600">
                <a:solidFill>
                  <a:srgbClr val="A50021"/>
                </a:solidFill>
              </a:rPr>
              <a:t> </a:t>
            </a:r>
            <a:r>
              <a:rPr lang="vi-VN" sz="6600">
                <a:solidFill>
                  <a:srgbClr val="A50021"/>
                </a:solidFill>
              </a:rPr>
              <a:t>Có Chúa chăn dắt tôi, nên tôi không còn thiếu gì.</a:t>
            </a:r>
          </a:p>
        </p:txBody>
      </p:sp>
    </p:spTree>
    <p:extLst>
      <p:ext uri="{BB962C8B-B14F-4D97-AF65-F5344CB8AC3E}">
        <p14:creationId xmlns:p14="http://schemas.microsoft.com/office/powerpoint/2010/main" val="36192396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703D613-B72B-D371-72AD-8A085332C1A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21F90D7-52A7-287D-CA69-0F59D09815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115"/>
            <a:ext cx="9144000" cy="5135270"/>
          </a:xfrm>
          <a:prstGeom prst="rect">
            <a:avLst/>
          </a:prstGeom>
        </p:spPr>
      </p:pic>
    </p:spTree>
    <p:extLst>
      <p:ext uri="{BB962C8B-B14F-4D97-AF65-F5344CB8AC3E}">
        <p14:creationId xmlns:p14="http://schemas.microsoft.com/office/powerpoint/2010/main" val="16265742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742950"/>
            <a:ext cx="9144000" cy="3733800"/>
          </a:xfrm>
        </p:spPr>
        <p:txBody>
          <a:bodyPr>
            <a:noAutofit/>
          </a:bodyPr>
          <a:lstStyle/>
          <a:p>
            <a:pPr algn="just"/>
            <a:r>
              <a:rPr lang="en-US" sz="5400">
                <a:solidFill>
                  <a:srgbClr val="A50021"/>
                </a:solidFill>
              </a:rPr>
              <a:t>Chúc tụng Đấng ngự đến nhân danh Chúa, chúc tụng triều đại đang đến, triều đại vua Đa-vít tổ phụ chúng tôi.</a:t>
            </a:r>
          </a:p>
        </p:txBody>
      </p:sp>
      <p:sp>
        <p:nvSpPr>
          <p:cNvPr id="3" name="TextBox 2"/>
          <p:cNvSpPr txBox="1"/>
          <p:nvPr/>
        </p:nvSpPr>
        <p:spPr>
          <a:xfrm>
            <a:off x="0" y="1"/>
            <a:ext cx="3886200" cy="646331"/>
          </a:xfrm>
          <a:prstGeom prst="rect">
            <a:avLst/>
          </a:prstGeom>
          <a:noFill/>
        </p:spPr>
        <p:txBody>
          <a:bodyPr wrap="square" rtlCol="0">
            <a:spAutoFit/>
          </a:bodyPr>
          <a:lstStyle/>
          <a:p>
            <a:r>
              <a:rPr lang="en-US" sz="3600">
                <a:solidFill>
                  <a:srgbClr val="002060"/>
                </a:solidFill>
              </a:rPr>
              <a:t>Alleluia - Alleluia:</a:t>
            </a:r>
          </a:p>
        </p:txBody>
      </p:sp>
      <p:sp>
        <p:nvSpPr>
          <p:cNvPr id="4" name="Rectangle 3"/>
          <p:cNvSpPr/>
          <p:nvPr/>
        </p:nvSpPr>
        <p:spPr>
          <a:xfrm>
            <a:off x="6477000" y="4497169"/>
            <a:ext cx="2053767" cy="646331"/>
          </a:xfrm>
          <a:prstGeom prst="rect">
            <a:avLst/>
          </a:prstGeom>
        </p:spPr>
        <p:txBody>
          <a:bodyPr wrap="none">
            <a:spAutoFit/>
          </a:bodyPr>
          <a:lstStyle/>
          <a:p>
            <a:r>
              <a:rPr lang="en-US" sz="3600">
                <a:solidFill>
                  <a:srgbClr val="002060"/>
                </a:solidFill>
              </a:rPr>
              <a:t>Alleluia …</a:t>
            </a:r>
          </a:p>
        </p:txBody>
      </p:sp>
    </p:spTree>
    <p:extLst>
      <p:ext uri="{BB962C8B-B14F-4D97-AF65-F5344CB8AC3E}">
        <p14:creationId xmlns:p14="http://schemas.microsoft.com/office/powerpoint/2010/main" val="8738916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8F0CBE9-1BA7-4706-810B-A8F4C11492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115"/>
            <a:ext cx="9144000" cy="5135270"/>
          </a:xfrm>
          <a:prstGeom prst="rect">
            <a:avLst/>
          </a:prstGeom>
        </p:spPr>
      </p:pic>
    </p:spTree>
    <p:extLst>
      <p:ext uri="{BB962C8B-B14F-4D97-AF65-F5344CB8AC3E}">
        <p14:creationId xmlns:p14="http://schemas.microsoft.com/office/powerpoint/2010/main" val="18232015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8"/>
            <a:ext cx="9144000" cy="5143499"/>
          </a:xfrm>
        </p:spPr>
        <p:txBody>
          <a:bodyPr>
            <a:normAutofit/>
          </a:bodyPr>
          <a:lstStyle/>
          <a:p>
            <a:r>
              <a:rPr lang="en-US" sz="6000" b="0" dirty="0">
                <a:solidFill>
                  <a:srgbClr val="FF0000"/>
                </a:solidFill>
                <a:effectLst/>
                <a:latin typeface="+mj-lt"/>
                <a:cs typeface="Times New Roman" pitchFamily="18" charset="0"/>
              </a:rPr>
              <a:t>KINH TIN KÍNH</a:t>
            </a:r>
          </a:p>
        </p:txBody>
      </p:sp>
    </p:spTree>
    <p:extLst>
      <p:ext uri="{BB962C8B-B14F-4D97-AF65-F5344CB8AC3E}">
        <p14:creationId xmlns:p14="http://schemas.microsoft.com/office/powerpoint/2010/main" val="274946101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8"/>
            <a:ext cx="9144000" cy="5143499"/>
          </a:xfrm>
        </p:spPr>
        <p:txBody>
          <a:bodyPr>
            <a:normAutofit/>
          </a:bodyPr>
          <a:lstStyle/>
          <a:p>
            <a:pPr algn="just"/>
            <a:r>
              <a:rPr lang="vi-VN" sz="6600" b="0" dirty="0">
                <a:solidFill>
                  <a:srgbClr val="002060"/>
                </a:solidFill>
                <a:effectLst/>
                <a:latin typeface="+mj-lt"/>
                <a:cs typeface="Times New Roman" pitchFamily="18" charset="0"/>
              </a:rPr>
              <a:t>Tôi tin kính một Thiên Chúa là Cha toàn năng, </a:t>
            </a:r>
            <a:r>
              <a:rPr lang="vi-VN" sz="6600" b="0" dirty="0">
                <a:solidFill>
                  <a:srgbClr val="994807"/>
                </a:solidFill>
                <a:effectLst/>
                <a:latin typeface="+mj-lt"/>
                <a:cs typeface="Times New Roman" pitchFamily="18" charset="0"/>
              </a:rPr>
              <a:t>Đấng tạo thành trời đất, muôn vật hữu hình và vô hình. </a:t>
            </a:r>
            <a:endParaRPr lang="en-US" sz="6600" b="0" dirty="0">
              <a:solidFill>
                <a:srgbClr val="994807"/>
              </a:solidFill>
              <a:effectLst/>
              <a:latin typeface="+mj-lt"/>
              <a:cs typeface="Times New Roman" pitchFamily="18" charset="0"/>
            </a:endParaRPr>
          </a:p>
        </p:txBody>
      </p:sp>
    </p:spTree>
    <p:extLst>
      <p:ext uri="{BB962C8B-B14F-4D97-AF65-F5344CB8AC3E}">
        <p14:creationId xmlns:p14="http://schemas.microsoft.com/office/powerpoint/2010/main" val="329215264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8"/>
            <a:ext cx="9144000" cy="5143499"/>
          </a:xfrm>
        </p:spPr>
        <p:txBody>
          <a:bodyPr>
            <a:normAutofit/>
          </a:bodyPr>
          <a:lstStyle/>
          <a:p>
            <a:pPr algn="just"/>
            <a:r>
              <a:rPr lang="en-US" sz="6600" b="0" dirty="0" err="1">
                <a:solidFill>
                  <a:srgbClr val="994807"/>
                </a:solidFill>
                <a:effectLst/>
                <a:latin typeface="+mj-lt"/>
                <a:cs typeface="Times New Roman" pitchFamily="18" charset="0"/>
              </a:rPr>
              <a:t>Tôi</a:t>
            </a:r>
            <a:r>
              <a:rPr lang="en-US" sz="6600" b="0" dirty="0">
                <a:solidFill>
                  <a:srgbClr val="994807"/>
                </a:solidFill>
                <a:effectLst/>
                <a:latin typeface="+mj-lt"/>
                <a:cs typeface="Times New Roman" pitchFamily="18" charset="0"/>
              </a:rPr>
              <a:t> tin </a:t>
            </a:r>
            <a:r>
              <a:rPr lang="en-US" sz="6600" b="0" dirty="0" err="1">
                <a:solidFill>
                  <a:srgbClr val="994807"/>
                </a:solidFill>
                <a:effectLst/>
                <a:latin typeface="+mj-lt"/>
                <a:cs typeface="Times New Roman" pitchFamily="18" charset="0"/>
              </a:rPr>
              <a:t>kính</a:t>
            </a:r>
            <a:r>
              <a:rPr lang="en-US" sz="6600" b="0" dirty="0">
                <a:solidFill>
                  <a:srgbClr val="994807"/>
                </a:solidFill>
                <a:effectLst/>
                <a:latin typeface="+mj-lt"/>
                <a:cs typeface="Times New Roman" pitchFamily="18" charset="0"/>
              </a:rPr>
              <a:t> </a:t>
            </a:r>
            <a:r>
              <a:rPr lang="en-US" sz="6600" b="0" dirty="0" err="1">
                <a:solidFill>
                  <a:srgbClr val="994807"/>
                </a:solidFill>
                <a:effectLst/>
                <a:latin typeface="+mj-lt"/>
                <a:cs typeface="Times New Roman" pitchFamily="18" charset="0"/>
              </a:rPr>
              <a:t>một</a:t>
            </a:r>
            <a:r>
              <a:rPr lang="en-US" sz="6600" b="0" dirty="0">
                <a:solidFill>
                  <a:srgbClr val="994807"/>
                </a:solidFill>
                <a:effectLst/>
                <a:latin typeface="+mj-lt"/>
                <a:cs typeface="Times New Roman" pitchFamily="18" charset="0"/>
              </a:rPr>
              <a:t> </a:t>
            </a:r>
            <a:r>
              <a:rPr lang="en-US" sz="6600" b="0" dirty="0" err="1">
                <a:solidFill>
                  <a:srgbClr val="994807"/>
                </a:solidFill>
                <a:effectLst/>
                <a:latin typeface="+mj-lt"/>
                <a:cs typeface="Times New Roman" pitchFamily="18" charset="0"/>
              </a:rPr>
              <a:t>Chúa</a:t>
            </a:r>
            <a:r>
              <a:rPr lang="en-US" sz="6600" b="0" dirty="0">
                <a:solidFill>
                  <a:srgbClr val="994807"/>
                </a:solidFill>
                <a:effectLst/>
                <a:latin typeface="+mj-lt"/>
                <a:cs typeface="Times New Roman" pitchFamily="18" charset="0"/>
              </a:rPr>
              <a:t> </a:t>
            </a:r>
            <a:r>
              <a:rPr lang="en-US" sz="6600" b="0" dirty="0" err="1">
                <a:solidFill>
                  <a:srgbClr val="994807"/>
                </a:solidFill>
                <a:effectLst/>
                <a:latin typeface="+mj-lt"/>
                <a:cs typeface="Times New Roman" pitchFamily="18" charset="0"/>
              </a:rPr>
              <a:t>Giêsu</a:t>
            </a:r>
            <a:r>
              <a:rPr lang="en-US" sz="6600" b="0" dirty="0">
                <a:solidFill>
                  <a:srgbClr val="994807"/>
                </a:solidFill>
                <a:effectLst/>
                <a:latin typeface="+mj-lt"/>
                <a:cs typeface="Times New Roman" pitchFamily="18" charset="0"/>
              </a:rPr>
              <a:t> </a:t>
            </a:r>
            <a:r>
              <a:rPr lang="en-US" sz="6600" b="0" dirty="0" err="1">
                <a:solidFill>
                  <a:srgbClr val="994807"/>
                </a:solidFill>
                <a:effectLst/>
                <a:latin typeface="+mj-lt"/>
                <a:cs typeface="Times New Roman" pitchFamily="18" charset="0"/>
              </a:rPr>
              <a:t>Kitô</a:t>
            </a:r>
            <a:r>
              <a:rPr lang="en-US" sz="6600" b="0" dirty="0">
                <a:solidFill>
                  <a:srgbClr val="994807"/>
                </a:solidFill>
                <a:effectLst/>
                <a:latin typeface="+mj-lt"/>
                <a:cs typeface="Times New Roman" pitchFamily="18" charset="0"/>
              </a:rPr>
              <a:t>, Con </a:t>
            </a:r>
            <a:r>
              <a:rPr lang="en-US" sz="6600" b="0" dirty="0" err="1">
                <a:solidFill>
                  <a:srgbClr val="994807"/>
                </a:solidFill>
                <a:effectLst/>
                <a:latin typeface="+mj-lt"/>
                <a:cs typeface="Times New Roman" pitchFamily="18" charset="0"/>
              </a:rPr>
              <a:t>Một</a:t>
            </a:r>
            <a:r>
              <a:rPr lang="en-US" sz="6600" b="0" dirty="0">
                <a:solidFill>
                  <a:srgbClr val="994807"/>
                </a:solidFill>
                <a:effectLst/>
                <a:latin typeface="+mj-lt"/>
                <a:cs typeface="Times New Roman" pitchFamily="18" charset="0"/>
              </a:rPr>
              <a:t> </a:t>
            </a:r>
            <a:r>
              <a:rPr lang="en-US" sz="6600" b="0" dirty="0" err="1">
                <a:solidFill>
                  <a:srgbClr val="994807"/>
                </a:solidFill>
                <a:effectLst/>
                <a:latin typeface="+mj-lt"/>
                <a:cs typeface="Times New Roman" pitchFamily="18" charset="0"/>
              </a:rPr>
              <a:t>Thiên</a:t>
            </a:r>
            <a:r>
              <a:rPr lang="en-US" sz="6600" b="0" dirty="0">
                <a:solidFill>
                  <a:srgbClr val="994807"/>
                </a:solidFill>
                <a:effectLst/>
                <a:latin typeface="+mj-lt"/>
                <a:cs typeface="Times New Roman" pitchFamily="18" charset="0"/>
              </a:rPr>
              <a:t> </a:t>
            </a:r>
            <a:r>
              <a:rPr lang="en-US" sz="6600" b="0" dirty="0" err="1">
                <a:solidFill>
                  <a:srgbClr val="994807"/>
                </a:solidFill>
                <a:effectLst/>
                <a:latin typeface="+mj-lt"/>
                <a:cs typeface="Times New Roman" pitchFamily="18" charset="0"/>
              </a:rPr>
              <a:t>Chúa</a:t>
            </a:r>
            <a:r>
              <a:rPr lang="en-US" sz="6600" b="0" dirty="0">
                <a:solidFill>
                  <a:srgbClr val="994807"/>
                </a:solidFill>
                <a:effectLst/>
                <a:latin typeface="+mj-lt"/>
                <a:cs typeface="Times New Roman" pitchFamily="18" charset="0"/>
              </a:rPr>
              <a:t>, </a:t>
            </a:r>
            <a:r>
              <a:rPr lang="vi-VN" sz="6600" b="0" dirty="0">
                <a:solidFill>
                  <a:srgbClr val="994807"/>
                </a:solidFill>
                <a:effectLst/>
                <a:latin typeface="+mj-lt"/>
                <a:cs typeface="Times New Roman" pitchFamily="18" charset="0"/>
              </a:rPr>
              <a:t>Sinh bởi Đức Chúa Cha từ trước muôn đời. </a:t>
            </a:r>
            <a:endParaRPr lang="en-US" sz="6600" b="0" dirty="0">
              <a:solidFill>
                <a:srgbClr val="994807"/>
              </a:solidFill>
              <a:effectLst/>
              <a:latin typeface="+mj-lt"/>
              <a:cs typeface="Times New Roman" pitchFamily="18" charset="0"/>
            </a:endParaRPr>
          </a:p>
        </p:txBody>
      </p:sp>
    </p:spTree>
    <p:extLst>
      <p:ext uri="{BB962C8B-B14F-4D97-AF65-F5344CB8AC3E}">
        <p14:creationId xmlns:p14="http://schemas.microsoft.com/office/powerpoint/2010/main" val="378827801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8"/>
            <a:ext cx="9144000" cy="5143499"/>
          </a:xfrm>
        </p:spPr>
        <p:txBody>
          <a:bodyPr>
            <a:normAutofit/>
          </a:bodyPr>
          <a:lstStyle/>
          <a:p>
            <a:pPr algn="just"/>
            <a:r>
              <a:rPr lang="vi-VN" sz="6600" b="0" dirty="0">
                <a:solidFill>
                  <a:srgbClr val="994807"/>
                </a:solidFill>
                <a:effectLst/>
                <a:latin typeface="+mj-lt"/>
                <a:cs typeface="Times New Roman" pitchFamily="18" charset="0"/>
              </a:rPr>
              <a:t>Người là Thiên Chúa bởi Thiên Chúa, Ánh Sáng bởi Ánh Sáng,</a:t>
            </a:r>
            <a:r>
              <a:rPr lang="en-US" sz="6600" b="0" dirty="0">
                <a:solidFill>
                  <a:srgbClr val="994807"/>
                </a:solidFill>
                <a:effectLst/>
                <a:latin typeface="+mj-lt"/>
                <a:cs typeface="Times New Roman" pitchFamily="18" charset="0"/>
              </a:rPr>
              <a:t> </a:t>
            </a:r>
            <a:r>
              <a:rPr lang="en-US" sz="6600" b="0" dirty="0" err="1">
                <a:solidFill>
                  <a:srgbClr val="994807"/>
                </a:solidFill>
                <a:effectLst/>
                <a:latin typeface="+mj-lt"/>
                <a:cs typeface="Times New Roman" pitchFamily="18" charset="0"/>
              </a:rPr>
              <a:t>Thiên</a:t>
            </a:r>
            <a:r>
              <a:rPr lang="en-US" sz="6600" b="0" dirty="0">
                <a:solidFill>
                  <a:srgbClr val="994807"/>
                </a:solidFill>
                <a:effectLst/>
                <a:latin typeface="+mj-lt"/>
                <a:cs typeface="Times New Roman" pitchFamily="18" charset="0"/>
              </a:rPr>
              <a:t> </a:t>
            </a:r>
            <a:r>
              <a:rPr lang="en-US" sz="6600" b="0" dirty="0" err="1">
                <a:solidFill>
                  <a:srgbClr val="994807"/>
                </a:solidFill>
                <a:effectLst/>
                <a:latin typeface="+mj-lt"/>
                <a:cs typeface="Times New Roman" pitchFamily="18" charset="0"/>
              </a:rPr>
              <a:t>Chúa</a:t>
            </a:r>
            <a:r>
              <a:rPr lang="en-US" sz="6600" b="0" dirty="0">
                <a:solidFill>
                  <a:srgbClr val="994807"/>
                </a:solidFill>
                <a:effectLst/>
                <a:latin typeface="+mj-lt"/>
                <a:cs typeface="Times New Roman" pitchFamily="18" charset="0"/>
              </a:rPr>
              <a:t> </a:t>
            </a:r>
            <a:r>
              <a:rPr lang="en-US" sz="6600" b="0" dirty="0" err="1">
                <a:solidFill>
                  <a:srgbClr val="994807"/>
                </a:solidFill>
                <a:effectLst/>
                <a:latin typeface="+mj-lt"/>
                <a:cs typeface="Times New Roman" pitchFamily="18" charset="0"/>
              </a:rPr>
              <a:t>thật</a:t>
            </a:r>
            <a:r>
              <a:rPr lang="en-US" sz="6600" b="0" dirty="0">
                <a:solidFill>
                  <a:srgbClr val="994807"/>
                </a:solidFill>
                <a:effectLst/>
                <a:latin typeface="+mj-lt"/>
                <a:cs typeface="Times New Roman" pitchFamily="18" charset="0"/>
              </a:rPr>
              <a:t> </a:t>
            </a:r>
            <a:r>
              <a:rPr lang="en-US" sz="6600" b="0" dirty="0" err="1">
                <a:solidFill>
                  <a:srgbClr val="994807"/>
                </a:solidFill>
                <a:effectLst/>
                <a:latin typeface="+mj-lt"/>
                <a:cs typeface="Times New Roman" pitchFamily="18" charset="0"/>
              </a:rPr>
              <a:t>bởi</a:t>
            </a:r>
            <a:r>
              <a:rPr lang="en-US" sz="6600" b="0" dirty="0">
                <a:solidFill>
                  <a:srgbClr val="994807"/>
                </a:solidFill>
                <a:effectLst/>
                <a:latin typeface="+mj-lt"/>
                <a:cs typeface="Times New Roman" pitchFamily="18" charset="0"/>
              </a:rPr>
              <a:t> </a:t>
            </a:r>
            <a:r>
              <a:rPr lang="en-US" sz="6600" b="0" dirty="0" err="1">
                <a:solidFill>
                  <a:srgbClr val="994807"/>
                </a:solidFill>
                <a:effectLst/>
                <a:latin typeface="+mj-lt"/>
                <a:cs typeface="Times New Roman" pitchFamily="18" charset="0"/>
              </a:rPr>
              <a:t>Thiên</a:t>
            </a:r>
            <a:r>
              <a:rPr lang="en-US" sz="6600" b="0" dirty="0">
                <a:solidFill>
                  <a:srgbClr val="994807"/>
                </a:solidFill>
                <a:effectLst/>
                <a:latin typeface="+mj-lt"/>
                <a:cs typeface="Times New Roman" pitchFamily="18" charset="0"/>
              </a:rPr>
              <a:t> </a:t>
            </a:r>
            <a:r>
              <a:rPr lang="en-US" sz="6600" b="0" dirty="0" err="1">
                <a:solidFill>
                  <a:srgbClr val="994807"/>
                </a:solidFill>
                <a:effectLst/>
                <a:latin typeface="+mj-lt"/>
                <a:cs typeface="Times New Roman" pitchFamily="18" charset="0"/>
              </a:rPr>
              <a:t>Chúa</a:t>
            </a:r>
            <a:r>
              <a:rPr lang="en-US" sz="6600" b="0" dirty="0">
                <a:solidFill>
                  <a:srgbClr val="994807"/>
                </a:solidFill>
                <a:effectLst/>
                <a:latin typeface="+mj-lt"/>
                <a:cs typeface="Times New Roman" pitchFamily="18" charset="0"/>
              </a:rPr>
              <a:t> </a:t>
            </a:r>
            <a:r>
              <a:rPr lang="en-US" sz="6600" b="0" dirty="0" err="1">
                <a:solidFill>
                  <a:srgbClr val="994807"/>
                </a:solidFill>
                <a:effectLst/>
                <a:latin typeface="+mj-lt"/>
                <a:cs typeface="Times New Roman" pitchFamily="18" charset="0"/>
              </a:rPr>
              <a:t>thật</a:t>
            </a:r>
            <a:r>
              <a:rPr lang="en-US" sz="6600" b="0" dirty="0">
                <a:solidFill>
                  <a:srgbClr val="994807"/>
                </a:solidFill>
                <a:effectLst/>
                <a:latin typeface="+mj-lt"/>
                <a:cs typeface="Times New Roman" pitchFamily="18" charset="0"/>
              </a:rPr>
              <a:t>,</a:t>
            </a:r>
          </a:p>
        </p:txBody>
      </p:sp>
    </p:spTree>
    <p:extLst>
      <p:ext uri="{BB962C8B-B14F-4D97-AF65-F5344CB8AC3E}">
        <p14:creationId xmlns:p14="http://schemas.microsoft.com/office/powerpoint/2010/main" val="148462316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8"/>
            <a:ext cx="9144000" cy="5143499"/>
          </a:xfrm>
        </p:spPr>
        <p:txBody>
          <a:bodyPr>
            <a:normAutofit/>
          </a:bodyPr>
          <a:lstStyle/>
          <a:p>
            <a:pPr algn="just"/>
            <a:r>
              <a:rPr lang="vi-VN" sz="6000" b="0" dirty="0">
                <a:solidFill>
                  <a:srgbClr val="994807"/>
                </a:solidFill>
                <a:effectLst/>
                <a:latin typeface="+mj-lt"/>
              </a:rPr>
              <a:t>được sinh ra mà không phải được tạo thành, đồng bản thể với Đức Chúa Cha: nhờ Người mà muôn vật được tạo thành. </a:t>
            </a:r>
            <a:endParaRPr lang="en-US" sz="6000" b="0" dirty="0">
              <a:solidFill>
                <a:srgbClr val="994807"/>
              </a:solidFill>
              <a:effectLst/>
              <a:latin typeface="+mj-lt"/>
              <a:cs typeface="Times New Roman" pitchFamily="18" charset="0"/>
            </a:endParaRPr>
          </a:p>
        </p:txBody>
      </p:sp>
    </p:spTree>
    <p:extLst>
      <p:ext uri="{BB962C8B-B14F-4D97-AF65-F5344CB8AC3E}">
        <p14:creationId xmlns:p14="http://schemas.microsoft.com/office/powerpoint/2010/main" val="187093559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8"/>
            <a:ext cx="9144000" cy="5143499"/>
          </a:xfrm>
        </p:spPr>
        <p:txBody>
          <a:bodyPr>
            <a:normAutofit/>
          </a:bodyPr>
          <a:lstStyle/>
          <a:p>
            <a:pPr algn="just"/>
            <a:r>
              <a:rPr lang="vi-VN" sz="7200" b="0" dirty="0">
                <a:solidFill>
                  <a:srgbClr val="006600"/>
                </a:solidFill>
                <a:effectLst/>
                <a:latin typeface="+mj-lt"/>
              </a:rPr>
              <a:t>Vì loài người chúng ta và để cứu độ chúng ta,</a:t>
            </a:r>
            <a:r>
              <a:rPr lang="en-US" sz="7200" b="0" dirty="0">
                <a:solidFill>
                  <a:srgbClr val="006600"/>
                </a:solidFill>
                <a:effectLst/>
                <a:latin typeface="+mj-lt"/>
              </a:rPr>
              <a:t> </a:t>
            </a:r>
            <a:r>
              <a:rPr lang="vi-VN" sz="7200" b="0" dirty="0">
                <a:solidFill>
                  <a:srgbClr val="006600"/>
                </a:solidFill>
                <a:effectLst/>
                <a:latin typeface="+mj-lt"/>
                <a:cs typeface="Times New Roman" pitchFamily="18" charset="0"/>
              </a:rPr>
              <a:t>Người đã từ trời xuống thế. </a:t>
            </a:r>
            <a:endParaRPr lang="en-US" sz="7200" b="0" dirty="0">
              <a:solidFill>
                <a:srgbClr val="006600"/>
              </a:solidFill>
              <a:effectLst/>
              <a:latin typeface="+mj-lt"/>
              <a:cs typeface="Times New Roman" pitchFamily="18" charset="0"/>
            </a:endParaRPr>
          </a:p>
        </p:txBody>
      </p:sp>
    </p:spTree>
    <p:extLst>
      <p:ext uri="{BB962C8B-B14F-4D97-AF65-F5344CB8AC3E}">
        <p14:creationId xmlns:p14="http://schemas.microsoft.com/office/powerpoint/2010/main" val="303725385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8"/>
            <a:ext cx="9144000" cy="5143499"/>
          </a:xfrm>
        </p:spPr>
        <p:txBody>
          <a:bodyPr>
            <a:normAutofit/>
          </a:bodyPr>
          <a:lstStyle/>
          <a:p>
            <a:pPr algn="just"/>
            <a:r>
              <a:rPr lang="vi-VN" sz="6600" b="0" dirty="0">
                <a:solidFill>
                  <a:srgbClr val="002060"/>
                </a:solidFill>
                <a:effectLst/>
                <a:latin typeface="+mj-lt"/>
                <a:cs typeface="Times New Roman" pitchFamily="18" charset="0"/>
              </a:rPr>
              <a:t>Bởi phép Đức Chúa Thánh Thần, Người đã nhập thể trong lòng Trinh Nữ Maria, và đã làm người.</a:t>
            </a:r>
            <a:endParaRPr lang="en-US" sz="6600" b="0" dirty="0">
              <a:solidFill>
                <a:srgbClr val="002060"/>
              </a:solidFill>
              <a:effectLst/>
              <a:latin typeface="+mj-lt"/>
              <a:cs typeface="Times New Roman" pitchFamily="18" charset="0"/>
            </a:endParaRPr>
          </a:p>
        </p:txBody>
      </p:sp>
    </p:spTree>
    <p:extLst>
      <p:ext uri="{BB962C8B-B14F-4D97-AF65-F5344CB8AC3E}">
        <p14:creationId xmlns:p14="http://schemas.microsoft.com/office/powerpoint/2010/main" val="289862442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rmAutofit fontScale="90000"/>
          </a:bodyPr>
          <a:lstStyle/>
          <a:p>
            <a:pPr algn="just"/>
            <a:r>
              <a:rPr lang="vi-VN" sz="6000" b="0" dirty="0">
                <a:solidFill>
                  <a:srgbClr val="994807"/>
                </a:solidFill>
                <a:effectLst/>
                <a:latin typeface="+mj-lt"/>
                <a:cs typeface="Times New Roman" pitchFamily="18" charset="0"/>
              </a:rPr>
              <a:t>Người chịu đóng đinh vào thập giá vì chúng ta, thời quan Phongxiô Philatô; Người chịu khổ hình và mai táng, ngày thứ ba Người sống lại như lời Thánh Kinh.</a:t>
            </a:r>
            <a:endParaRPr lang="en-US" sz="6000" b="0" dirty="0">
              <a:solidFill>
                <a:srgbClr val="994807"/>
              </a:solidFill>
              <a:effectLst/>
              <a:latin typeface="+mj-lt"/>
              <a:cs typeface="Times New Roman" pitchFamily="18" charset="0"/>
            </a:endParaRPr>
          </a:p>
        </p:txBody>
      </p:sp>
    </p:spTree>
    <p:extLst>
      <p:ext uri="{BB962C8B-B14F-4D97-AF65-F5344CB8AC3E}">
        <p14:creationId xmlns:p14="http://schemas.microsoft.com/office/powerpoint/2010/main" val="537350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8"/>
            <a:ext cx="9144000" cy="5143499"/>
          </a:xfrm>
        </p:spPr>
        <p:txBody>
          <a:bodyPr>
            <a:normAutofit/>
          </a:bodyPr>
          <a:lstStyle/>
          <a:p>
            <a:pPr algn="just"/>
            <a:r>
              <a:rPr lang="vi-VN" sz="5300" b="0" dirty="0">
                <a:solidFill>
                  <a:srgbClr val="994807"/>
                </a:solidFill>
                <a:effectLst/>
                <a:latin typeface="+mj-lt"/>
              </a:rPr>
              <a:t>Người lên trời, ngự bên hữu Đức Chúa Cha, và Người sẽ lại đến trong vinh quang để phán xét kẻ sống và kẻ chết, Nước Người sẽ không bao giờ cùng.</a:t>
            </a:r>
            <a:endParaRPr lang="en-US" sz="5300" b="0" dirty="0">
              <a:solidFill>
                <a:srgbClr val="994807"/>
              </a:solidFill>
              <a:effectLst/>
              <a:latin typeface="+mj-lt"/>
              <a:cs typeface="Times New Roman" pitchFamily="18" charset="0"/>
            </a:endParaRPr>
          </a:p>
        </p:txBody>
      </p:sp>
    </p:spTree>
    <p:extLst>
      <p:ext uri="{BB962C8B-B14F-4D97-AF65-F5344CB8AC3E}">
        <p14:creationId xmlns:p14="http://schemas.microsoft.com/office/powerpoint/2010/main" val="225958116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8"/>
            <a:ext cx="9144000" cy="5143499"/>
          </a:xfrm>
        </p:spPr>
        <p:txBody>
          <a:bodyPr>
            <a:normAutofit/>
          </a:bodyPr>
          <a:lstStyle/>
          <a:p>
            <a:pPr algn="just"/>
            <a:r>
              <a:rPr lang="vi-VN" sz="6000" b="0" dirty="0">
                <a:solidFill>
                  <a:srgbClr val="994807"/>
                </a:solidFill>
                <a:effectLst/>
                <a:latin typeface="+mj-lt"/>
                <a:cs typeface="Times New Roman" pitchFamily="18" charset="0"/>
              </a:rPr>
              <a:t>Tôi tin kính Đức Chúa Thánh Thần là Thiên Chúa và là Đấng ban sự sống, Người bởi Đức Chúa Cha và Đức Chúa Con mà ra,</a:t>
            </a:r>
            <a:endParaRPr lang="en-US" sz="6000" b="0" dirty="0">
              <a:solidFill>
                <a:srgbClr val="994807"/>
              </a:solidFill>
              <a:effectLst/>
              <a:latin typeface="+mj-lt"/>
              <a:cs typeface="Times New Roman" pitchFamily="18" charset="0"/>
            </a:endParaRPr>
          </a:p>
        </p:txBody>
      </p:sp>
    </p:spTree>
    <p:extLst>
      <p:ext uri="{BB962C8B-B14F-4D97-AF65-F5344CB8AC3E}">
        <p14:creationId xmlns:p14="http://schemas.microsoft.com/office/powerpoint/2010/main" val="16503672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8"/>
            <a:ext cx="9144000" cy="5143499"/>
          </a:xfrm>
        </p:spPr>
        <p:txBody>
          <a:bodyPr>
            <a:noAutofit/>
          </a:bodyPr>
          <a:lstStyle/>
          <a:p>
            <a:pPr algn="just"/>
            <a:r>
              <a:rPr lang="vi-VN" sz="6000" b="0" dirty="0">
                <a:solidFill>
                  <a:srgbClr val="994807"/>
                </a:solidFill>
                <a:effectLst/>
                <a:latin typeface="+mj-lt"/>
              </a:rPr>
              <a:t>Người được phụng thờ và tôn vinh cùng với Đức Chúa Cha và Đức Chúa Con: Người đã dùng các tiên tri mà phán dạy. </a:t>
            </a:r>
            <a:endParaRPr lang="en-US" sz="6000" b="0" dirty="0">
              <a:solidFill>
                <a:srgbClr val="994807"/>
              </a:solidFill>
              <a:effectLst/>
              <a:latin typeface="+mj-lt"/>
              <a:cs typeface="Times New Roman" pitchFamily="18" charset="0"/>
            </a:endParaRPr>
          </a:p>
        </p:txBody>
      </p:sp>
    </p:spTree>
    <p:extLst>
      <p:ext uri="{BB962C8B-B14F-4D97-AF65-F5344CB8AC3E}">
        <p14:creationId xmlns:p14="http://schemas.microsoft.com/office/powerpoint/2010/main" val="417790372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8"/>
            <a:ext cx="9144000" cy="5143499"/>
          </a:xfrm>
        </p:spPr>
        <p:txBody>
          <a:bodyPr>
            <a:noAutofit/>
          </a:bodyPr>
          <a:lstStyle/>
          <a:p>
            <a:pPr algn="just"/>
            <a:r>
              <a:rPr lang="vi-VN" sz="8000" b="0" dirty="0">
                <a:solidFill>
                  <a:srgbClr val="994807"/>
                </a:solidFill>
                <a:effectLst/>
                <a:latin typeface="+mj-lt"/>
              </a:rPr>
              <a:t>Tôi tin Hội Thánh duy nhất thánh thiện công giáo và tông truyền.</a:t>
            </a:r>
            <a:endParaRPr lang="en-US" sz="8000" b="0" dirty="0">
              <a:solidFill>
                <a:srgbClr val="994807"/>
              </a:solidFill>
              <a:effectLst/>
              <a:latin typeface="+mj-lt"/>
              <a:cs typeface="Times New Roman" pitchFamily="18" charset="0"/>
            </a:endParaRPr>
          </a:p>
        </p:txBody>
      </p:sp>
    </p:spTree>
    <p:extLst>
      <p:ext uri="{BB962C8B-B14F-4D97-AF65-F5344CB8AC3E}">
        <p14:creationId xmlns:p14="http://schemas.microsoft.com/office/powerpoint/2010/main" val="70902032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8"/>
            <a:ext cx="9144000" cy="5143499"/>
          </a:xfrm>
        </p:spPr>
        <p:txBody>
          <a:bodyPr>
            <a:normAutofit/>
          </a:bodyPr>
          <a:lstStyle/>
          <a:p>
            <a:pPr algn="just"/>
            <a:r>
              <a:rPr lang="vi-VN" sz="6600" b="0" dirty="0">
                <a:solidFill>
                  <a:srgbClr val="994807"/>
                </a:solidFill>
                <a:effectLst/>
                <a:latin typeface="+mj-lt"/>
                <a:cs typeface="Times New Roman" pitchFamily="18" charset="0"/>
              </a:rPr>
              <a:t>Tôi tuyên xưng có một Phép Rửa để tha tội. Tôi trông đợi kẻ chết sống lại và sự</a:t>
            </a:r>
            <a:r>
              <a:rPr lang="en-US" sz="6600" b="0" dirty="0">
                <a:solidFill>
                  <a:srgbClr val="994807"/>
                </a:solidFill>
                <a:effectLst/>
                <a:latin typeface="+mj-lt"/>
                <a:cs typeface="Times New Roman" pitchFamily="18" charset="0"/>
              </a:rPr>
              <a:t> </a:t>
            </a:r>
            <a:r>
              <a:rPr lang="vi-VN" sz="6600" b="0" dirty="0">
                <a:solidFill>
                  <a:srgbClr val="994807"/>
                </a:solidFill>
                <a:effectLst/>
                <a:latin typeface="+mj-lt"/>
                <a:cs typeface="Times New Roman" pitchFamily="18" charset="0"/>
              </a:rPr>
              <a:t>sống đời sau. </a:t>
            </a:r>
            <a:r>
              <a:rPr lang="vi-VN" sz="6600" b="0" u="sng" dirty="0">
                <a:solidFill>
                  <a:srgbClr val="002060"/>
                </a:solidFill>
                <a:effectLst/>
                <a:latin typeface="+mj-lt"/>
                <a:cs typeface="Times New Roman" pitchFamily="18" charset="0"/>
              </a:rPr>
              <a:t>Amen.</a:t>
            </a:r>
            <a:endParaRPr lang="en-US" sz="6600" b="0" u="sng" dirty="0">
              <a:solidFill>
                <a:srgbClr val="002060"/>
              </a:solidFill>
              <a:effectLst/>
              <a:latin typeface="+mj-lt"/>
              <a:cs typeface="Times New Roman" pitchFamily="18" charset="0"/>
            </a:endParaRPr>
          </a:p>
        </p:txBody>
      </p:sp>
    </p:spTree>
    <p:extLst>
      <p:ext uri="{BB962C8B-B14F-4D97-AF65-F5344CB8AC3E}">
        <p14:creationId xmlns:p14="http://schemas.microsoft.com/office/powerpoint/2010/main" val="83396228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br>
              <a:rPr lang="en-US" altLang="en-US" sz="7200" b="0" u="sng" dirty="0">
                <a:solidFill>
                  <a:srgbClr val="003399"/>
                </a:solidFill>
                <a:effectLst/>
                <a:latin typeface="+mj-lt"/>
                <a:cs typeface="Times New Roman" panose="02020603050405020304" pitchFamily="18" charset="0"/>
              </a:rPr>
            </a:br>
            <a:endParaRPr lang="en-US" sz="6600" b="0" dirty="0">
              <a:solidFill>
                <a:srgbClr val="003399"/>
              </a:solidFill>
              <a:effectLst/>
              <a:latin typeface="+mj-lt"/>
              <a:cs typeface="Times New Roman" pitchFamily="18" charset="0"/>
            </a:endParaRPr>
          </a:p>
        </p:txBody>
      </p:sp>
      <p:sp>
        <p:nvSpPr>
          <p:cNvPr id="4" name="TextBox 3"/>
          <p:cNvSpPr txBox="1"/>
          <p:nvPr/>
        </p:nvSpPr>
        <p:spPr>
          <a:xfrm>
            <a:off x="5029200" y="155515"/>
            <a:ext cx="3733800"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prstClr val="white"/>
                </a:solidFill>
                <a:effectLst/>
                <a:uLnTx/>
                <a:uFillTx/>
                <a:latin typeface="UTM American Sans"/>
                <a:ea typeface="+mn-ea"/>
                <a:cs typeface="+mn-cs"/>
              </a:rPr>
              <a:t>Lời Nguyện Tín Hữu</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115"/>
            <a:ext cx="9144000" cy="5135270"/>
          </a:xfrm>
          <a:prstGeom prst="rect">
            <a:avLst/>
          </a:prstGeom>
        </p:spPr>
      </p:pic>
    </p:spTree>
    <p:extLst>
      <p:ext uri="{BB962C8B-B14F-4D97-AF65-F5344CB8AC3E}">
        <p14:creationId xmlns:p14="http://schemas.microsoft.com/office/powerpoint/2010/main" val="136480433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67200" y="2038350"/>
            <a:ext cx="4751832" cy="1938992"/>
          </a:xfrm>
          <a:prstGeom prst="rect">
            <a:avLst/>
          </a:prstGeom>
        </p:spPr>
        <p:txBody>
          <a:bodyPr wrap="square">
            <a:spAutoFit/>
          </a:bodyPr>
          <a:lstStyle/>
          <a:p>
            <a:pPr algn="ctr"/>
            <a:r>
              <a:rPr lang="en-US" sz="4000" b="1">
                <a:solidFill>
                  <a:srgbClr val="FF0000"/>
                </a:solidFill>
              </a:rPr>
              <a:t>Lạy Chúa </a:t>
            </a:r>
            <a:br>
              <a:rPr lang="en-US" sz="4000" b="1">
                <a:solidFill>
                  <a:srgbClr val="FF0000"/>
                </a:solidFill>
              </a:rPr>
            </a:br>
            <a:r>
              <a:rPr lang="en-US" sz="4000" b="1">
                <a:solidFill>
                  <a:srgbClr val="FF0000"/>
                </a:solidFill>
              </a:rPr>
              <a:t>Xin Cho Lời Con</a:t>
            </a:r>
          </a:p>
          <a:p>
            <a:pPr algn="ctr"/>
            <a:r>
              <a:rPr lang="en-US" sz="4000" b="1" i="1">
                <a:solidFill>
                  <a:srgbClr val="002060"/>
                </a:solidFill>
              </a:rPr>
              <a:t>Vinh Hạnh</a:t>
            </a:r>
            <a:endParaRPr lang="en-US" sz="4000" b="1" i="1" dirty="0">
              <a:solidFill>
                <a:srgbClr val="002060"/>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0688" y="285750"/>
            <a:ext cx="4243637" cy="4705350"/>
          </a:xfrm>
          <a:prstGeom prst="rect">
            <a:avLst/>
          </a:prstGeom>
        </p:spPr>
      </p:pic>
      <p:sp>
        <p:nvSpPr>
          <p:cNvPr id="7" name="Rectangle 6"/>
          <p:cNvSpPr/>
          <p:nvPr/>
        </p:nvSpPr>
        <p:spPr>
          <a:xfrm>
            <a:off x="4191000" y="895350"/>
            <a:ext cx="4572000" cy="1015663"/>
          </a:xfrm>
          <a:prstGeom prst="rect">
            <a:avLst/>
          </a:prstGeom>
        </p:spPr>
        <p:txBody>
          <a:bodyPr>
            <a:spAutoFit/>
          </a:bodyPr>
          <a:lstStyle/>
          <a:p>
            <a:pPr algn="ctr"/>
            <a:r>
              <a:rPr lang="en-US" sz="6000">
                <a:solidFill>
                  <a:srgbClr val="002060"/>
                </a:solidFill>
              </a:rPr>
              <a:t>Ca Dâng Lễ</a:t>
            </a:r>
          </a:p>
        </p:txBody>
      </p:sp>
    </p:spTree>
    <p:extLst>
      <p:ext uri="{BB962C8B-B14F-4D97-AF65-F5344CB8AC3E}">
        <p14:creationId xmlns:p14="http://schemas.microsoft.com/office/powerpoint/2010/main" val="12358554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a:r>
              <a:rPr lang="en-US" b="0" u="sng" dirty="0" err="1">
                <a:solidFill>
                  <a:srgbClr val="002060"/>
                </a:solidFill>
                <a:effectLst/>
              </a:rPr>
              <a:t>Đk</a:t>
            </a:r>
            <a:r>
              <a:rPr lang="en-US" b="0" u="sng" dirty="0">
                <a:solidFill>
                  <a:srgbClr val="002060"/>
                </a:solidFill>
                <a:effectLst/>
              </a:rPr>
              <a:t>:</a:t>
            </a:r>
            <a:r>
              <a:rPr lang="en-US" b="0" dirty="0">
                <a:solidFill>
                  <a:srgbClr val="990000"/>
                </a:solidFill>
                <a:effectLst/>
              </a:rPr>
              <a:t> </a:t>
            </a:r>
            <a:r>
              <a:rPr lang="vi-VN" dirty="0">
                <a:solidFill>
                  <a:srgbClr val="990000"/>
                </a:solidFill>
              </a:rPr>
              <a:t>Tựa trầm hương ngát bay về tôn nhan Chúa. Con xin dâng lên (Con xin dâng lên) Con xin dâng lên (Con xin dâng lên) Lễ vật tâm thành là đời con trao hiến Chúa thôi. Cùng dâng lên ngàn khúc ca tuyệt vời. Ca khen ca khen tình yêu Chúa qua muôn ngàn đời.  </a:t>
            </a:r>
            <a:endParaRPr lang="en-US" b="0" dirty="0">
              <a:solidFill>
                <a:srgbClr val="990000"/>
              </a:solidFill>
              <a:effectLst/>
            </a:endParaRPr>
          </a:p>
        </p:txBody>
      </p:sp>
    </p:spTree>
    <p:extLst>
      <p:ext uri="{BB962C8B-B14F-4D97-AF65-F5344CB8AC3E}">
        <p14:creationId xmlns:p14="http://schemas.microsoft.com/office/powerpoint/2010/main" val="375939920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a:r>
              <a:rPr lang="en-US" sz="4800" b="0" u="sng" dirty="0">
                <a:solidFill>
                  <a:srgbClr val="002060"/>
                </a:solidFill>
                <a:effectLst/>
              </a:rPr>
              <a:t>Tk1:</a:t>
            </a:r>
            <a:r>
              <a:rPr lang="en-US" sz="4800" dirty="0">
                <a:solidFill>
                  <a:srgbClr val="990000"/>
                </a:solidFill>
              </a:rPr>
              <a:t> </a:t>
            </a:r>
            <a:r>
              <a:rPr lang="vi-VN" sz="4800" dirty="0">
                <a:solidFill>
                  <a:srgbClr val="990000"/>
                </a:solidFill>
              </a:rPr>
              <a:t> Con chắp hai tay khẩn cầu, nguyện xin dâng về Cha này đây xác thân linh hồn, tình yêu vững bền sắt son. Bao hy sinh trong đời đã qua, bao gian nan ngày mai sẽ đến tiến dâng về Cha.  </a:t>
            </a:r>
            <a:endParaRPr lang="en-US" sz="4800" b="0" dirty="0">
              <a:solidFill>
                <a:srgbClr val="990000"/>
              </a:solidFill>
              <a:effectLst/>
            </a:endParaRPr>
          </a:p>
        </p:txBody>
      </p:sp>
    </p:spTree>
    <p:extLst>
      <p:ext uri="{BB962C8B-B14F-4D97-AF65-F5344CB8AC3E}">
        <p14:creationId xmlns:p14="http://schemas.microsoft.com/office/powerpoint/2010/main" val="220090980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a:r>
              <a:rPr lang="en-US" sz="4200" b="0" u="sng" dirty="0" err="1">
                <a:solidFill>
                  <a:srgbClr val="002060"/>
                </a:solidFill>
                <a:effectLst/>
              </a:rPr>
              <a:t>Đk</a:t>
            </a:r>
            <a:r>
              <a:rPr lang="en-US" sz="4200" b="0" u="sng" dirty="0">
                <a:solidFill>
                  <a:srgbClr val="002060"/>
                </a:solidFill>
                <a:effectLst/>
              </a:rPr>
              <a:t>:</a:t>
            </a:r>
            <a:r>
              <a:rPr lang="en-US" sz="4200" b="0" dirty="0">
                <a:solidFill>
                  <a:srgbClr val="990000"/>
                </a:solidFill>
                <a:effectLst/>
              </a:rPr>
              <a:t> </a:t>
            </a:r>
            <a:r>
              <a:rPr lang="vi-VN" sz="4200" dirty="0">
                <a:solidFill>
                  <a:srgbClr val="990000"/>
                </a:solidFill>
              </a:rPr>
              <a:t>Tựa trầm hương ngát bay về tôn nhan Chúa. Con xin dâng lên (Con xin dâng lên) Con xin dâng lên (Con xin dâng lên) Lễ vật tâm thành là đời con trao hiến Chúa thôi. Cùng dâng lên ngàn khúc ca tuyệt vời. Ca khen ca khen tình yêu Chúa qua muôn ngàn đời.  </a:t>
            </a:r>
            <a:endParaRPr lang="en-US" sz="4200" b="0" dirty="0">
              <a:solidFill>
                <a:srgbClr val="990000"/>
              </a:solidFill>
              <a:effectLst/>
            </a:endParaRPr>
          </a:p>
        </p:txBody>
      </p:sp>
    </p:spTree>
    <p:extLst>
      <p:ext uri="{BB962C8B-B14F-4D97-AF65-F5344CB8AC3E}">
        <p14:creationId xmlns:p14="http://schemas.microsoft.com/office/powerpoint/2010/main" val="183638214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a:r>
              <a:rPr lang="en-US" sz="4800" b="0" u="sng" dirty="0">
                <a:solidFill>
                  <a:srgbClr val="002060"/>
                </a:solidFill>
                <a:effectLst/>
              </a:rPr>
              <a:t>Tk2:</a:t>
            </a:r>
            <a:r>
              <a:rPr lang="en-US" sz="4800" b="0" dirty="0">
                <a:solidFill>
                  <a:srgbClr val="990000"/>
                </a:solidFill>
                <a:effectLst/>
              </a:rPr>
              <a:t> </a:t>
            </a:r>
            <a:r>
              <a:rPr lang="vi-VN" sz="4800" dirty="0">
                <a:solidFill>
                  <a:srgbClr val="990000"/>
                </a:solidFill>
              </a:rPr>
              <a:t>Như nến lung linh sáng ngời, đời con nên bài ca dệt bao ước mơ nồng nàn, đẹp bao ý tình hiến dâng. Đây tin yêu đoan nguyện thuỷ chung, đây tâm tư buồn vui kiếp sống tiến dâng về Cha.  </a:t>
            </a:r>
          </a:p>
        </p:txBody>
      </p:sp>
    </p:spTree>
    <p:extLst>
      <p:ext uri="{BB962C8B-B14F-4D97-AF65-F5344CB8AC3E}">
        <p14:creationId xmlns:p14="http://schemas.microsoft.com/office/powerpoint/2010/main" val="21997094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a:r>
              <a:rPr lang="en-US" b="0" u="sng" dirty="0" err="1">
                <a:solidFill>
                  <a:srgbClr val="002060"/>
                </a:solidFill>
                <a:effectLst/>
              </a:rPr>
              <a:t>Đk</a:t>
            </a:r>
            <a:r>
              <a:rPr lang="en-US" b="0" u="sng" dirty="0">
                <a:solidFill>
                  <a:srgbClr val="002060"/>
                </a:solidFill>
                <a:effectLst/>
              </a:rPr>
              <a:t>:</a:t>
            </a:r>
            <a:r>
              <a:rPr lang="en-US" b="0" dirty="0">
                <a:solidFill>
                  <a:srgbClr val="990000"/>
                </a:solidFill>
                <a:effectLst/>
              </a:rPr>
              <a:t> </a:t>
            </a:r>
            <a:r>
              <a:rPr lang="vi-VN" dirty="0">
                <a:solidFill>
                  <a:srgbClr val="990000"/>
                </a:solidFill>
              </a:rPr>
              <a:t>Tựa trầm hương ngát bay về tôn nhan Chúa. Con xin dâng lên (Con xin dâng lên) Con xin dâng lên (Con xin dâng lên) Lễ vật tâm thành là đời con trao hiến Chúa thôi. Cùng dâng lên ngàn khúc ca tuyệt vời. Ca khen ca khen tình yêu Chúa qua muôn ngàn đời.  </a:t>
            </a:r>
            <a:endParaRPr lang="en-US" b="0" dirty="0">
              <a:solidFill>
                <a:srgbClr val="990000"/>
              </a:solidFill>
              <a:effectLst/>
            </a:endParaRPr>
          </a:p>
        </p:txBody>
      </p:sp>
    </p:spTree>
    <p:extLst>
      <p:ext uri="{BB962C8B-B14F-4D97-AF65-F5344CB8AC3E}">
        <p14:creationId xmlns:p14="http://schemas.microsoft.com/office/powerpoint/2010/main" val="378696675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8148205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CCC2085-47D7-A14E-96A2-5BE704D33CE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30B6A27-7F7E-0914-0BF2-98BFBBFAB9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438"/>
            <a:ext cx="9144000" cy="5134624"/>
          </a:xfrm>
          <a:prstGeom prst="rect">
            <a:avLst/>
          </a:prstGeom>
        </p:spPr>
      </p:pic>
    </p:spTree>
    <p:extLst>
      <p:ext uri="{BB962C8B-B14F-4D97-AF65-F5344CB8AC3E}">
        <p14:creationId xmlns:p14="http://schemas.microsoft.com/office/powerpoint/2010/main" val="4503427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rmAutofit/>
          </a:bodyPr>
          <a:lstStyle/>
          <a:p>
            <a:r>
              <a:rPr lang="en-US" sz="5400" b="0" dirty="0">
                <a:solidFill>
                  <a:srgbClr val="990000"/>
                </a:solidFill>
                <a:effectLst/>
                <a:latin typeface="+mj-lt"/>
              </a:rPr>
              <a:t>Ca </a:t>
            </a:r>
            <a:r>
              <a:rPr lang="en-US" sz="5400" b="0" dirty="0" err="1">
                <a:solidFill>
                  <a:srgbClr val="990000"/>
                </a:solidFill>
                <a:effectLst/>
                <a:latin typeface="+mj-lt"/>
              </a:rPr>
              <a:t>Nguyện</a:t>
            </a:r>
            <a:r>
              <a:rPr lang="en-US" sz="5400" b="0" dirty="0">
                <a:solidFill>
                  <a:srgbClr val="990000"/>
                </a:solidFill>
                <a:effectLst/>
                <a:latin typeface="+mj-lt"/>
              </a:rPr>
              <a:t> </a:t>
            </a:r>
            <a:r>
              <a:rPr lang="en-US" sz="5400" b="0" dirty="0" err="1">
                <a:solidFill>
                  <a:srgbClr val="990000"/>
                </a:solidFill>
                <a:effectLst/>
                <a:latin typeface="+mj-lt"/>
              </a:rPr>
              <a:t>Hiệp</a:t>
            </a:r>
            <a:r>
              <a:rPr lang="en-US" sz="5400" b="0" dirty="0">
                <a:solidFill>
                  <a:srgbClr val="990000"/>
                </a:solidFill>
                <a:effectLst/>
                <a:latin typeface="+mj-lt"/>
              </a:rPr>
              <a:t> </a:t>
            </a:r>
            <a:r>
              <a:rPr lang="en-US" sz="5400" b="0" dirty="0" err="1">
                <a:solidFill>
                  <a:srgbClr val="990000"/>
                </a:solidFill>
                <a:effectLst/>
                <a:latin typeface="+mj-lt"/>
              </a:rPr>
              <a:t>Lễ</a:t>
            </a:r>
            <a:br>
              <a:rPr lang="en-US" sz="6600" b="0">
                <a:solidFill>
                  <a:srgbClr val="990000"/>
                </a:solidFill>
                <a:effectLst/>
                <a:latin typeface="+mj-lt"/>
              </a:rPr>
            </a:br>
            <a:r>
              <a:rPr lang="en-US" sz="6000">
                <a:solidFill>
                  <a:srgbClr val="990000"/>
                </a:solidFill>
              </a:rPr>
              <a:t>Giêsu Vua Muôn Vua</a:t>
            </a:r>
            <a:br>
              <a:rPr lang="en-US" sz="4800">
                <a:solidFill>
                  <a:srgbClr val="990000"/>
                </a:solidFill>
              </a:rPr>
            </a:br>
            <a:r>
              <a:rPr lang="en-US" sz="4800" i="1">
                <a:solidFill>
                  <a:srgbClr val="002060"/>
                </a:solidFill>
              </a:rPr>
              <a:t>Huyền Linh</a:t>
            </a:r>
            <a:endParaRPr lang="en-US" sz="9600" b="0" i="1" dirty="0">
              <a:solidFill>
                <a:srgbClr val="002060"/>
              </a:solidFill>
              <a:effectLst/>
            </a:endParaRPr>
          </a:p>
        </p:txBody>
      </p:sp>
    </p:spTree>
    <p:extLst>
      <p:ext uri="{BB962C8B-B14F-4D97-AF65-F5344CB8AC3E}">
        <p14:creationId xmlns:p14="http://schemas.microsoft.com/office/powerpoint/2010/main" val="353878427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a:r>
              <a:rPr lang="en-US" sz="4800" b="0" u="sng" dirty="0" err="1">
                <a:solidFill>
                  <a:srgbClr val="002060"/>
                </a:solidFill>
                <a:effectLst/>
              </a:rPr>
              <a:t>Đk</a:t>
            </a:r>
            <a:r>
              <a:rPr lang="en-US" sz="4800" b="0" u="sng">
                <a:solidFill>
                  <a:srgbClr val="002060"/>
                </a:solidFill>
                <a:effectLst/>
              </a:rPr>
              <a:t>:</a:t>
            </a:r>
            <a:r>
              <a:rPr lang="en-US" sz="4800" b="0">
                <a:solidFill>
                  <a:srgbClr val="990000"/>
                </a:solidFill>
                <a:effectLst/>
              </a:rPr>
              <a:t> </a:t>
            </a:r>
            <a:r>
              <a:rPr lang="vi-VN" sz="4800">
                <a:solidFill>
                  <a:srgbClr val="990000"/>
                </a:solidFill>
              </a:rPr>
              <a:t>Ôi Giêsu! Chúa Giêsu là Vua, Chúa muôn thuở là Vua. Ôi Giêsu! Khi nghe tên thánh Chúa Giêsu các tầng trời bừng sáng, các tà thần chạy trốn, khắp trái đất khiếp run. Ôi Giêsu!</a:t>
            </a:r>
            <a:r>
              <a:rPr lang="en-US" sz="4800">
                <a:solidFill>
                  <a:srgbClr val="990000"/>
                </a:solidFill>
              </a:rPr>
              <a:t> </a:t>
            </a:r>
            <a:r>
              <a:rPr lang="en-US" sz="4800">
                <a:solidFill>
                  <a:srgbClr val="003300"/>
                </a:solidFill>
              </a:rPr>
              <a:t>. . .</a:t>
            </a:r>
            <a:endParaRPr lang="en-US" sz="4800" b="0" dirty="0">
              <a:solidFill>
                <a:srgbClr val="003300"/>
              </a:solidFill>
              <a:effectLst/>
            </a:endParaRPr>
          </a:p>
        </p:txBody>
      </p:sp>
    </p:spTree>
    <p:extLst>
      <p:ext uri="{BB962C8B-B14F-4D97-AF65-F5344CB8AC3E}">
        <p14:creationId xmlns:p14="http://schemas.microsoft.com/office/powerpoint/2010/main" val="171877077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a:r>
              <a:rPr lang="en-US" sz="4800" u="sng">
                <a:solidFill>
                  <a:srgbClr val="002060"/>
                </a:solidFill>
              </a:rPr>
              <a:t>…</a:t>
            </a:r>
            <a:r>
              <a:rPr lang="en-US" sz="4800" b="0">
                <a:solidFill>
                  <a:srgbClr val="990000"/>
                </a:solidFill>
                <a:effectLst/>
              </a:rPr>
              <a:t> </a:t>
            </a:r>
            <a:r>
              <a:rPr lang="vi-VN" sz="4800">
                <a:solidFill>
                  <a:srgbClr val="990000"/>
                </a:solidFill>
              </a:rPr>
              <a:t>Nơi thiên cung tiếng hát vang hô, nơi dương gian gối uốn lạy thờ: thờ lạy Chúa Giêsu, Người là Chúa các chúa. Ôi Giêsu! Chúa Giêsu là Vua, Chúa muôn thuở là Vua muôn vua.</a:t>
            </a:r>
            <a:endParaRPr lang="en-US" sz="4800" b="0" dirty="0">
              <a:solidFill>
                <a:srgbClr val="990000"/>
              </a:solidFill>
              <a:effectLst/>
            </a:endParaRPr>
          </a:p>
        </p:txBody>
      </p:sp>
    </p:spTree>
    <p:extLst>
      <p:ext uri="{BB962C8B-B14F-4D97-AF65-F5344CB8AC3E}">
        <p14:creationId xmlns:p14="http://schemas.microsoft.com/office/powerpoint/2010/main" val="206880541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fontAlgn="base"/>
            <a:r>
              <a:rPr lang="en-US" sz="5400" b="0" u="sng">
                <a:solidFill>
                  <a:srgbClr val="002060"/>
                </a:solidFill>
                <a:effectLst/>
              </a:rPr>
              <a:t>Tk:</a:t>
            </a:r>
            <a:r>
              <a:rPr lang="en-US" sz="5400" b="0">
                <a:solidFill>
                  <a:srgbClr val="990000"/>
                </a:solidFill>
                <a:effectLst/>
              </a:rPr>
              <a:t> </a:t>
            </a:r>
            <a:r>
              <a:rPr lang="vi-VN" sz="5400">
                <a:solidFill>
                  <a:srgbClr val="990000"/>
                </a:solidFill>
              </a:rPr>
              <a:t>Nhìn về phía thánh cung nến đèn lênh láng sáng, hương trầm nghi ngút bay, đàn ca vang réo rắt. Chúa Giêsu ngự đây, trái tim tôi bừng say</a:t>
            </a:r>
            <a:r>
              <a:rPr lang="en-US" sz="5400">
                <a:solidFill>
                  <a:srgbClr val="003300"/>
                </a:solidFill>
              </a:rPr>
              <a:t>…</a:t>
            </a:r>
            <a:endParaRPr lang="vi-VN" sz="5400" b="0" dirty="0">
              <a:solidFill>
                <a:srgbClr val="003300"/>
              </a:solidFill>
              <a:effectLst/>
            </a:endParaRPr>
          </a:p>
        </p:txBody>
      </p:sp>
    </p:spTree>
    <p:extLst>
      <p:ext uri="{BB962C8B-B14F-4D97-AF65-F5344CB8AC3E}">
        <p14:creationId xmlns:p14="http://schemas.microsoft.com/office/powerpoint/2010/main" val="5203507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fontAlgn="base"/>
            <a:r>
              <a:rPr lang="en-US" sz="5400" u="sng">
                <a:solidFill>
                  <a:srgbClr val="002060"/>
                </a:solidFill>
              </a:rPr>
              <a:t>…</a:t>
            </a:r>
            <a:r>
              <a:rPr lang="en-US" sz="5400" b="0">
                <a:solidFill>
                  <a:srgbClr val="990000"/>
                </a:solidFill>
                <a:effectLst/>
              </a:rPr>
              <a:t> </a:t>
            </a:r>
            <a:r>
              <a:rPr lang="vi-VN" sz="5400">
                <a:solidFill>
                  <a:srgbClr val="990000"/>
                </a:solidFill>
              </a:rPr>
              <a:t>tôi thờ lạy Chúa muôn loài, tôi thờ lạy Chúa các chúa. Chúa Giêsu là Vua, Chúa muôn thuở là Vua, nhưng lòng Chúa không bến bờ, tự hiến thân trên bàn thờ.</a:t>
            </a:r>
            <a:endParaRPr lang="vi-VN" sz="5400" b="0" dirty="0">
              <a:solidFill>
                <a:srgbClr val="990000"/>
              </a:solidFill>
              <a:effectLst/>
            </a:endParaRPr>
          </a:p>
        </p:txBody>
      </p:sp>
    </p:spTree>
    <p:extLst>
      <p:ext uri="{BB962C8B-B14F-4D97-AF65-F5344CB8AC3E}">
        <p14:creationId xmlns:p14="http://schemas.microsoft.com/office/powerpoint/2010/main" val="117807616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337E33D-FA8B-DE57-C9AE-7E728B39B75D}"/>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971C9FA-C231-E3BE-34DC-EA61EDFCD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438"/>
            <a:ext cx="9144000" cy="5134624"/>
          </a:xfrm>
          <a:prstGeom prst="rect">
            <a:avLst/>
          </a:prstGeom>
        </p:spPr>
      </p:pic>
    </p:spTree>
    <p:extLst>
      <p:ext uri="{BB962C8B-B14F-4D97-AF65-F5344CB8AC3E}">
        <p14:creationId xmlns:p14="http://schemas.microsoft.com/office/powerpoint/2010/main" val="135547088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57150"/>
            <a:ext cx="9144000" cy="4400550"/>
          </a:xfrm>
        </p:spPr>
        <p:txBody>
          <a:bodyPr>
            <a:normAutofit/>
          </a:bodyPr>
          <a:lstStyle/>
          <a:p>
            <a:r>
              <a:rPr lang="en-US" sz="8000" b="0" dirty="0">
                <a:solidFill>
                  <a:srgbClr val="990000"/>
                </a:solidFill>
                <a:effectLst/>
                <a:latin typeface="+mj-lt"/>
              </a:rPr>
              <a:t>Ca </a:t>
            </a:r>
            <a:r>
              <a:rPr lang="en-US" sz="8000" b="0" dirty="0" err="1">
                <a:solidFill>
                  <a:srgbClr val="990000"/>
                </a:solidFill>
                <a:effectLst/>
                <a:latin typeface="+mj-lt"/>
              </a:rPr>
              <a:t>Kết</a:t>
            </a:r>
            <a:r>
              <a:rPr lang="en-US" sz="8000" b="0" dirty="0">
                <a:solidFill>
                  <a:srgbClr val="990000"/>
                </a:solidFill>
                <a:effectLst/>
                <a:latin typeface="+mj-lt"/>
              </a:rPr>
              <a:t> </a:t>
            </a:r>
            <a:r>
              <a:rPr lang="en-US" sz="8000" b="0" dirty="0" err="1">
                <a:solidFill>
                  <a:srgbClr val="990000"/>
                </a:solidFill>
                <a:effectLst/>
                <a:latin typeface="+mj-lt"/>
              </a:rPr>
              <a:t>Lễ</a:t>
            </a:r>
            <a:br>
              <a:rPr lang="en-US" sz="8000" b="0" dirty="0">
                <a:solidFill>
                  <a:srgbClr val="990000"/>
                </a:solidFill>
                <a:effectLst/>
                <a:latin typeface="+mj-lt"/>
              </a:rPr>
            </a:br>
            <a:r>
              <a:rPr lang="vi-VN" sz="6600" b="0" dirty="0">
                <a:solidFill>
                  <a:srgbClr val="990000"/>
                </a:solidFill>
                <a:effectLst/>
                <a:latin typeface="+mj-lt"/>
              </a:rPr>
              <a:t>Đến muôn đời</a:t>
            </a:r>
            <a:br>
              <a:rPr lang="en-US" sz="6600" b="0" dirty="0">
                <a:solidFill>
                  <a:srgbClr val="990000"/>
                </a:solidFill>
                <a:effectLst/>
                <a:latin typeface="+mj-lt"/>
              </a:rPr>
            </a:br>
            <a:r>
              <a:rPr lang="vi-VN" sz="5400" b="0" i="1" dirty="0">
                <a:solidFill>
                  <a:srgbClr val="002060"/>
                </a:solidFill>
                <a:effectLst/>
                <a:latin typeface="+mj-lt"/>
              </a:rPr>
              <a:t>Đàm Ninh Hoa</a:t>
            </a:r>
            <a:endParaRPr lang="en-US" sz="6000" b="0" i="1" dirty="0">
              <a:solidFill>
                <a:srgbClr val="002060"/>
              </a:solidFill>
              <a:effectLst/>
            </a:endParaRPr>
          </a:p>
        </p:txBody>
      </p:sp>
    </p:spTree>
    <p:extLst>
      <p:ext uri="{BB962C8B-B14F-4D97-AF65-F5344CB8AC3E}">
        <p14:creationId xmlns:p14="http://schemas.microsoft.com/office/powerpoint/2010/main" val="35085029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a:r>
              <a:rPr lang="en-US" sz="4800" b="0" u="sng" dirty="0" err="1">
                <a:solidFill>
                  <a:srgbClr val="002060"/>
                </a:solidFill>
                <a:effectLst/>
              </a:rPr>
              <a:t>Đk</a:t>
            </a:r>
            <a:r>
              <a:rPr lang="en-US" sz="4800" b="0" u="sng" dirty="0">
                <a:solidFill>
                  <a:srgbClr val="002060"/>
                </a:solidFill>
                <a:effectLst/>
              </a:rPr>
              <a:t>:</a:t>
            </a:r>
            <a:r>
              <a:rPr lang="en-US" sz="4800" b="0" dirty="0">
                <a:solidFill>
                  <a:srgbClr val="990000"/>
                </a:solidFill>
                <a:effectLst/>
              </a:rPr>
              <a:t> </a:t>
            </a:r>
            <a:r>
              <a:rPr lang="vi-VN" sz="4800" dirty="0">
                <a:solidFill>
                  <a:srgbClr val="990000"/>
                </a:solidFill>
              </a:rPr>
              <a:t>Đến muôn đời con cảm tạ ơn Chúa. Đến muôn đời con ngợi khen danh Chúa. Đến muôn đời, muôn muôn đời con ca vang tình thương Chúa. Và mãi mãi con nhớ công ơn Người.</a:t>
            </a:r>
            <a:endParaRPr lang="vi-VN" sz="4800" b="0" dirty="0">
              <a:solidFill>
                <a:srgbClr val="990000"/>
              </a:solidFill>
              <a:effectLst/>
            </a:endParaRPr>
          </a:p>
        </p:txBody>
      </p:sp>
    </p:spTree>
    <p:extLst>
      <p:ext uri="{BB962C8B-B14F-4D97-AF65-F5344CB8AC3E}">
        <p14:creationId xmlns:p14="http://schemas.microsoft.com/office/powerpoint/2010/main" val="427835381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a:r>
              <a:rPr lang="en-US" sz="5400" u="sng" dirty="0">
                <a:solidFill>
                  <a:srgbClr val="002060"/>
                </a:solidFill>
              </a:rPr>
              <a:t>Tk</a:t>
            </a:r>
            <a:r>
              <a:rPr lang="en-US" sz="5400" b="0" u="sng" dirty="0">
                <a:solidFill>
                  <a:srgbClr val="002060"/>
                </a:solidFill>
                <a:effectLst/>
              </a:rPr>
              <a:t>1:</a:t>
            </a:r>
            <a:r>
              <a:rPr lang="en-US" sz="5400" b="0" dirty="0">
                <a:solidFill>
                  <a:srgbClr val="990000"/>
                </a:solidFill>
                <a:effectLst/>
              </a:rPr>
              <a:t> </a:t>
            </a:r>
            <a:r>
              <a:rPr lang="vi-VN" sz="5400" dirty="0">
                <a:solidFill>
                  <a:srgbClr val="990000"/>
                </a:solidFill>
              </a:rPr>
              <a:t>Vì tình yêu bao la Chúa nâng đỡ con như phượng hoàng tung đôi cánh. Chúa dắt dìu con đi trong ánh sáng Người, hạnh phúc nào hơn.</a:t>
            </a:r>
            <a:endParaRPr lang="en-US" sz="5400" b="0" dirty="0">
              <a:solidFill>
                <a:srgbClr val="990000"/>
              </a:solidFill>
              <a:effectLst/>
            </a:endParaRPr>
          </a:p>
        </p:txBody>
      </p:sp>
    </p:spTree>
    <p:extLst>
      <p:ext uri="{BB962C8B-B14F-4D97-AF65-F5344CB8AC3E}">
        <p14:creationId xmlns:p14="http://schemas.microsoft.com/office/powerpoint/2010/main" val="281753161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a:r>
              <a:rPr lang="en-US" sz="4800" b="0" u="sng" dirty="0" err="1">
                <a:solidFill>
                  <a:srgbClr val="002060"/>
                </a:solidFill>
                <a:effectLst/>
              </a:rPr>
              <a:t>Đk</a:t>
            </a:r>
            <a:r>
              <a:rPr lang="en-US" sz="4800" b="0" u="sng" dirty="0">
                <a:solidFill>
                  <a:srgbClr val="002060"/>
                </a:solidFill>
                <a:effectLst/>
              </a:rPr>
              <a:t>:</a:t>
            </a:r>
            <a:r>
              <a:rPr lang="en-US" sz="4800" b="0" dirty="0">
                <a:solidFill>
                  <a:srgbClr val="990000"/>
                </a:solidFill>
                <a:effectLst/>
              </a:rPr>
              <a:t> </a:t>
            </a:r>
            <a:r>
              <a:rPr lang="vi-VN" sz="4800" dirty="0">
                <a:solidFill>
                  <a:srgbClr val="990000"/>
                </a:solidFill>
              </a:rPr>
              <a:t>Đến muôn đời con cảm tạ ơn Chúa. Đến muôn đời con ngợi khen danh Chúa. Đến muôn đời, muôn muôn đời con ca vang tình thương Chúa. Và mãi mãi con nhớ công ơn Người.</a:t>
            </a:r>
            <a:endParaRPr lang="vi-VN" sz="4800" b="0" dirty="0">
              <a:solidFill>
                <a:srgbClr val="990000"/>
              </a:solidFill>
              <a:effectLst/>
            </a:endParaRPr>
          </a:p>
        </p:txBody>
      </p:sp>
    </p:spTree>
    <p:extLst>
      <p:ext uri="{BB962C8B-B14F-4D97-AF65-F5344CB8AC3E}">
        <p14:creationId xmlns:p14="http://schemas.microsoft.com/office/powerpoint/2010/main" val="94362752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a:r>
              <a:rPr lang="en-US" sz="5400" u="sng" dirty="0">
                <a:solidFill>
                  <a:srgbClr val="002060"/>
                </a:solidFill>
              </a:rPr>
              <a:t>Tk2</a:t>
            </a:r>
            <a:r>
              <a:rPr lang="en-US" sz="5400" b="0" u="sng" dirty="0">
                <a:solidFill>
                  <a:srgbClr val="002060"/>
                </a:solidFill>
                <a:effectLst/>
              </a:rPr>
              <a:t>:</a:t>
            </a:r>
            <a:r>
              <a:rPr lang="en-US" sz="5400" b="0" dirty="0">
                <a:solidFill>
                  <a:srgbClr val="990000"/>
                </a:solidFill>
                <a:effectLst/>
              </a:rPr>
              <a:t> </a:t>
            </a:r>
            <a:r>
              <a:rPr lang="vi-VN" sz="5400" dirty="0">
                <a:solidFill>
                  <a:srgbClr val="990000"/>
                </a:solidFill>
              </a:rPr>
              <a:t>Vì tình yêu bao la, Chúa gìn giữ con qua bao nhiêu hiểm nguy con vui sướng. Đôi mắt lệ yêu thương con hiến dâng Người êm ái nào hơn.</a:t>
            </a:r>
            <a:endParaRPr lang="en-US" sz="5400" b="0" dirty="0">
              <a:solidFill>
                <a:srgbClr val="990000"/>
              </a:solidFill>
              <a:effectLst/>
            </a:endParaRPr>
          </a:p>
        </p:txBody>
      </p:sp>
    </p:spTree>
    <p:extLst>
      <p:ext uri="{BB962C8B-B14F-4D97-AF65-F5344CB8AC3E}">
        <p14:creationId xmlns:p14="http://schemas.microsoft.com/office/powerpoint/2010/main" val="177274889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5143499"/>
          </a:xfrm>
        </p:spPr>
        <p:txBody>
          <a:bodyPr>
            <a:noAutofit/>
          </a:bodyPr>
          <a:lstStyle/>
          <a:p>
            <a:pPr algn="just"/>
            <a:r>
              <a:rPr lang="en-US" sz="4800" b="0" u="sng" dirty="0" err="1">
                <a:solidFill>
                  <a:srgbClr val="002060"/>
                </a:solidFill>
                <a:effectLst/>
              </a:rPr>
              <a:t>Đk</a:t>
            </a:r>
            <a:r>
              <a:rPr lang="en-US" sz="4800" b="0" u="sng" dirty="0">
                <a:solidFill>
                  <a:srgbClr val="002060"/>
                </a:solidFill>
                <a:effectLst/>
              </a:rPr>
              <a:t>:</a:t>
            </a:r>
            <a:r>
              <a:rPr lang="en-US" sz="4800" b="0" dirty="0">
                <a:solidFill>
                  <a:srgbClr val="990000"/>
                </a:solidFill>
                <a:effectLst/>
              </a:rPr>
              <a:t> </a:t>
            </a:r>
            <a:r>
              <a:rPr lang="vi-VN" sz="4800" dirty="0">
                <a:solidFill>
                  <a:srgbClr val="990000"/>
                </a:solidFill>
              </a:rPr>
              <a:t>Đến muôn đời con cảm tạ ơn Chúa. Đến muôn đời con ngợi khen danh Chúa. Đến muôn đời, muôn muôn đời con ca vang tình thương Chúa. Và mãi mãi con nhớ công ơn Người.</a:t>
            </a:r>
            <a:endParaRPr lang="vi-VN" sz="4800" b="0" dirty="0">
              <a:solidFill>
                <a:srgbClr val="990000"/>
              </a:solidFill>
              <a:effectLst/>
            </a:endParaRPr>
          </a:p>
        </p:txBody>
      </p:sp>
    </p:spTree>
    <p:extLst>
      <p:ext uri="{BB962C8B-B14F-4D97-AF65-F5344CB8AC3E}">
        <p14:creationId xmlns:p14="http://schemas.microsoft.com/office/powerpoint/2010/main" val="302713696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D9FDE-3556-0837-824F-D4084791FD4B}"/>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7E75383-BABC-D734-A999-2129EBF7E7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38"/>
            <a:ext cx="9144000" cy="5134624"/>
          </a:xfrm>
          <a:prstGeom prst="rect">
            <a:avLst/>
          </a:prstGeom>
        </p:spPr>
      </p:pic>
    </p:spTree>
    <p:extLst>
      <p:ext uri="{BB962C8B-B14F-4D97-AF65-F5344CB8AC3E}">
        <p14:creationId xmlns:p14="http://schemas.microsoft.com/office/powerpoint/2010/main" val="14273044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3">
      <a:majorFont>
        <a:latin typeface="UTM American Sans"/>
        <a:ea typeface=""/>
        <a:cs typeface=""/>
      </a:majorFont>
      <a:minorFont>
        <a:latin typeface="UTM America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3">
      <a:majorFont>
        <a:latin typeface="UTM American Sans"/>
        <a:ea typeface=""/>
        <a:cs typeface=""/>
      </a:majorFont>
      <a:minorFont>
        <a:latin typeface="UTM America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3">
      <a:majorFont>
        <a:latin typeface="UTM American Sans"/>
        <a:ea typeface=""/>
        <a:cs typeface=""/>
      </a:majorFont>
      <a:minorFont>
        <a:latin typeface="UTM America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3">
      <a:majorFont>
        <a:latin typeface="UTM American Sans"/>
        <a:ea typeface=""/>
        <a:cs typeface=""/>
      </a:majorFont>
      <a:minorFont>
        <a:latin typeface="UTM America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3">
      <a:majorFont>
        <a:latin typeface="UTM American Sans"/>
        <a:ea typeface=""/>
        <a:cs typeface=""/>
      </a:majorFont>
      <a:minorFont>
        <a:latin typeface="UTM America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3">
      <a:majorFont>
        <a:latin typeface="UTM American Sans"/>
        <a:ea typeface=""/>
        <a:cs typeface=""/>
      </a:majorFont>
      <a:minorFont>
        <a:latin typeface="UTM America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2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UTM American Sans"/>
        <a:ea typeface=""/>
        <a:cs typeface=""/>
      </a:majorFont>
      <a:minorFont>
        <a:latin typeface="UTM America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38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3">
      <a:majorFont>
        <a:latin typeface="UTM American Sans"/>
        <a:ea typeface=""/>
        <a:cs typeface=""/>
      </a:majorFont>
      <a:minorFont>
        <a:latin typeface="UTM America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3">
      <a:majorFont>
        <a:latin typeface="UTM American Sans"/>
        <a:ea typeface=""/>
        <a:cs typeface=""/>
      </a:majorFont>
      <a:minorFont>
        <a:latin typeface="UTM America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39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3">
      <a:majorFont>
        <a:latin typeface="UTM American Sans"/>
        <a:ea typeface=""/>
        <a:cs typeface=""/>
      </a:majorFont>
      <a:minorFont>
        <a:latin typeface="UTM America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3">
      <a:majorFont>
        <a:latin typeface="UTM American Sans"/>
        <a:ea typeface=""/>
        <a:cs typeface=""/>
      </a:majorFont>
      <a:minorFont>
        <a:latin typeface="UTM America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1389</TotalTime>
  <Words>1966</Words>
  <Application>Microsoft Office PowerPoint</Application>
  <PresentationFormat>On-screen Show (16:9)</PresentationFormat>
  <Paragraphs>113</Paragraphs>
  <Slides>78</Slides>
  <Notes>0</Notes>
  <HiddenSlides>0</HiddenSlides>
  <MMClips>0</MMClips>
  <ScaleCrop>false</ScaleCrop>
  <HeadingPairs>
    <vt:vector size="6" baseType="variant">
      <vt:variant>
        <vt:lpstr>Fonts Used</vt:lpstr>
      </vt:variant>
      <vt:variant>
        <vt:i4>4</vt:i4>
      </vt:variant>
      <vt:variant>
        <vt:lpstr>Theme</vt:lpstr>
      </vt:variant>
      <vt:variant>
        <vt:i4>11</vt:i4>
      </vt:variant>
      <vt:variant>
        <vt:lpstr>Slide Titles</vt:lpstr>
      </vt:variant>
      <vt:variant>
        <vt:i4>78</vt:i4>
      </vt:variant>
    </vt:vector>
  </HeadingPairs>
  <TitlesOfParts>
    <vt:vector size="93" baseType="lpstr">
      <vt:lpstr>Calibri</vt:lpstr>
      <vt:lpstr>UTM American Sans</vt:lpstr>
      <vt:lpstr>Times New Roman</vt:lpstr>
      <vt:lpstr>Arial</vt:lpstr>
      <vt:lpstr>Office Theme</vt:lpstr>
      <vt:lpstr>12_Office Theme</vt:lpstr>
      <vt:lpstr>6_Office Theme</vt:lpstr>
      <vt:lpstr>28_Office Theme</vt:lpstr>
      <vt:lpstr>9_Office Theme</vt:lpstr>
      <vt:lpstr>11_Office Theme</vt:lpstr>
      <vt:lpstr>26_Office Theme</vt:lpstr>
      <vt:lpstr>38_Default Design</vt:lpstr>
      <vt:lpstr>13_Office Theme</vt:lpstr>
      <vt:lpstr>39_Default Design</vt:lpstr>
      <vt:lpstr>4_Office Theme</vt:lpstr>
      <vt:lpstr>PowerPoint Presentation</vt:lpstr>
      <vt:lpstr>TẬP HÁT CỘNG ĐOÀN</vt:lpstr>
      <vt:lpstr>Đk: Có Chúa chăn dắt tôi, nên tôi không còn thiếu gì.</vt:lpstr>
      <vt:lpstr>Chúc tụng Đấng ngự đến nhân danh Chúa, chúc tụng triều đại đang đến, triều đại vua Đa-vít tổ phụ chúng tôi.</vt:lpstr>
      <vt:lpstr>PowerPoint Presentation</vt:lpstr>
      <vt:lpstr>Ca Nhập Lễ Hoan Hô Vua Giêsu Phạm Liên Hùng</vt:lpstr>
      <vt:lpstr>PowerPoint Presentation</vt:lpstr>
      <vt:lpstr>PowerPoint Presentation</vt:lpstr>
      <vt:lpstr>PowerPoint Presentation</vt:lpstr>
      <vt:lpstr>PowerPoint Presentation</vt:lpstr>
      <vt:lpstr>PowerPoint Presentation</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lpstr>PowerPoint Presentation</vt:lpstr>
      <vt:lpstr>Thánh Vịnh 22 Lễ Chúa Ki-tô Vua Vũ Trụ Năm A</vt:lpstr>
      <vt:lpstr>Đk: Có Chúa chăn dắt tôi, nên tôi không còn thiếu gì.</vt:lpstr>
      <vt:lpstr>Tk1: Có Chúa chăn dắt tôi nên tôi không còn thiếu gì. Trên đồng cỏ xanh tươi Ngài dẫn tôi vào nghỉ ngơi.</vt:lpstr>
      <vt:lpstr>Tk2: Dẫn tới bên suối trong cho tôi đây bồi dưỡng lại. Theo đường nẻo công minh, Ngài dẫn tôi vì Uy Danh.</vt:lpstr>
      <vt:lpstr>Đk: Có Chúa chăn dắt tôi, nên tôi không còn thiếu gì.</vt:lpstr>
      <vt:lpstr>Tk3: Dẫu lúc qua lũng sâu, con đâu lo sợ khốn cùng. Bởi Ngài ở bên con, cầm sẵn côn trượng chở che.</vt:lpstr>
      <vt:lpstr>Tk4: Chúa thiết con bữa ăn ngay khi quân thù đối mặt. Xức dầu toả hương thơm và cứ châm rượu đầy ly.</vt:lpstr>
      <vt:lpstr>Đk: Có Chúa chăn dắt tôi, nên tôi không còn thiếu gì.</vt:lpstr>
      <vt:lpstr>Tk5: Chúa vẫn che chở con trong ân thiêng và nghĩa tình. Con được ở vương cung qua tháng năm dài triền miên.</vt:lpstr>
      <vt:lpstr>Đk: Có Chúa chăn dắt tôi, nên tôi không còn thiếu gì.</vt:lpstr>
      <vt:lpstr>PowerPoint Presentation</vt:lpstr>
      <vt:lpstr>Chúc tụng Đấng ngự đến nhân danh Chúa, chúc tụng triều đại đang đến, triều đại vua Đa-vít tổ phụ chúng tôi.</vt:lpstr>
      <vt:lpstr>PowerPoint Presentation</vt:lpstr>
      <vt:lpstr>KINH TIN KÍNH</vt:lpstr>
      <vt:lpstr>Tôi tin kính một Thiên Chúa là Cha toàn năng, Đấng tạo thành trời đất, muôn vật hữu hình và vô hình. </vt:lpstr>
      <vt:lpstr>Tôi tin kính một Chúa Giêsu Kitô, Con Một Thiên Chúa, Sinh bởi Đức Chúa Cha từ trước muôn đời. </vt:lpstr>
      <vt:lpstr>Người là Thiên Chúa bởi Thiên Chúa, Ánh Sáng bởi Ánh Sáng, Thiên Chúa thật bởi Thiên Chúa thật,</vt:lpstr>
      <vt:lpstr>được sinh ra mà không phải được tạo thành, đồng bản thể với Đức Chúa Cha: nhờ Người mà muôn vật được tạo thành. </vt:lpstr>
      <vt:lpstr>Vì loài người chúng ta và để cứu độ chúng ta, Người đã từ trời xuống thế. </vt:lpstr>
      <vt:lpstr>Bởi phép Đức Chúa Thánh Thần, Người đã nhập thể trong lòng Trinh Nữ Maria, và đã làm người.</vt:lpstr>
      <vt:lpstr>Người chịu đóng đinh vào thập giá vì chúng ta, thời quan Phongxiô Philatô; Người chịu khổ hình và mai táng, ngày thứ ba Người sống lại như lời Thánh Kinh.</vt:lpstr>
      <vt:lpstr>Người lên trời, ngự bên hữu Đức Chúa Cha, và Người sẽ lại đến trong vinh quang để phán xét kẻ sống và kẻ chết, Nước Người sẽ không bao giờ cùng.</vt:lpstr>
      <vt:lpstr>Tôi tin kính Đức Chúa Thánh Thần là Thiên Chúa và là Đấng ban sự sống, Người bởi Đức Chúa Cha và Đức Chúa Con mà ra,</vt:lpstr>
      <vt:lpstr>Người được phụng thờ và tôn vinh cùng với Đức Chúa Cha và Đức Chúa Con: Người đã dùng các tiên tri mà phán dạy. </vt:lpstr>
      <vt:lpstr>Tôi tin Hội Thánh duy nhất thánh thiện công giáo và tông truyền.</vt:lpstr>
      <vt:lpstr>Tôi tuyên xưng có một Phép Rửa để tha tội. Tôi trông đợi kẻ chết sống lại và sự sống đời sau. Amen.</vt:lpstr>
      <vt:lpstr> </vt:lpstr>
      <vt:lpstr>PowerPoint Presentation</vt:lpstr>
      <vt:lpstr>Đk: Tựa trầm hương ngát bay về tôn nhan Chúa. Con xin dâng lên (Con xin dâng lên) Con xin dâng lên (Con xin dâng lên) Lễ vật tâm thành là đời con trao hiến Chúa thôi. Cùng dâng lên ngàn khúc ca tuyệt vời. Ca khen ca khen tình yêu Chúa qua muôn ngàn đời.  </vt:lpstr>
      <vt:lpstr>Tk1:  Con chắp hai tay khẩn cầu, nguyện xin dâng về Cha này đây xác thân linh hồn, tình yêu vững bền sắt son. Bao hy sinh trong đời đã qua, bao gian nan ngày mai sẽ đến tiến dâng về Cha.  </vt:lpstr>
      <vt:lpstr>Đk: Tựa trầm hương ngát bay về tôn nhan Chúa. Con xin dâng lên (Con xin dâng lên) Con xin dâng lên (Con xin dâng lên) Lễ vật tâm thành là đời con trao hiến Chúa thôi. Cùng dâng lên ngàn khúc ca tuyệt vời. Ca khen ca khen tình yêu Chúa qua muôn ngàn đời.  </vt:lpstr>
      <vt:lpstr>Tk2: Như nến lung linh sáng ngời, đời con nên bài ca dệt bao ước mơ nồng nàn, đẹp bao ý tình hiến dâng. Đây tin yêu đoan nguyện thuỷ chung, đây tâm tư buồn vui kiếp sống tiến dâng về Cha.  </vt:lpstr>
      <vt:lpstr>Đk: Tựa trầm hương ngát bay về tôn nhan Chúa. Con xin dâng lên (Con xin dâng lên) Con xin dâng lên (Con xin dâng lên) Lễ vật tâm thành là đời con trao hiến Chúa thôi. Cùng dâng lên ngàn khúc ca tuyệt vời. Ca khen ca khen tình yêu Chúa qua muôn ngàn đời.  </vt:lpstr>
      <vt:lpstr>PowerPoint Presentation</vt:lpstr>
      <vt:lpstr>PowerPoint Presentation</vt:lpstr>
      <vt:lpstr>Ca Nguyện Hiệp Lễ Giêsu Vua Muôn Vua Huyền Linh</vt:lpstr>
      <vt:lpstr>Đk: Ôi Giêsu! Chúa Giêsu là Vua, Chúa muôn thuở là Vua. Ôi Giêsu! Khi nghe tên thánh Chúa Giêsu các tầng trời bừng sáng, các tà thần chạy trốn, khắp trái đất khiếp run. Ôi Giêsu! . . .</vt:lpstr>
      <vt:lpstr>… Nơi thiên cung tiếng hát vang hô, nơi dương gian gối uốn lạy thờ: thờ lạy Chúa Giêsu, Người là Chúa các chúa. Ôi Giêsu! Chúa Giêsu là Vua, Chúa muôn thuở là Vua muôn vua.</vt:lpstr>
      <vt:lpstr>Tk: Nhìn về phía thánh cung nến đèn lênh láng sáng, hương trầm nghi ngút bay, đàn ca vang réo rắt. Chúa Giêsu ngự đây, trái tim tôi bừng say…</vt:lpstr>
      <vt:lpstr>… tôi thờ lạy Chúa muôn loài, tôi thờ lạy Chúa các chúa. Chúa Giêsu là Vua, Chúa muôn thuở là Vua, nhưng lòng Chúa không bến bờ, tự hiến thân trên bàn thờ.</vt:lpstr>
      <vt:lpstr>PowerPoint Presentation</vt:lpstr>
      <vt:lpstr>Ca Kết Lễ Đến muôn đời Đàm Ninh Hoa</vt:lpstr>
      <vt:lpstr>Đk: Đến muôn đời con cảm tạ ơn Chúa. Đến muôn đời con ngợi khen danh Chúa. Đến muôn đời, muôn muôn đời con ca vang tình thương Chúa. Và mãi mãi con nhớ công ơn Người.</vt:lpstr>
      <vt:lpstr>Tk1: Vì tình yêu bao la Chúa nâng đỡ con như phượng hoàng tung đôi cánh. Chúa dắt dìu con đi trong ánh sáng Người, hạnh phúc nào hơn.</vt:lpstr>
      <vt:lpstr>Đk: Đến muôn đời con cảm tạ ơn Chúa. Đến muôn đời con ngợi khen danh Chúa. Đến muôn đời, muôn muôn đời con ca vang tình thương Chúa. Và mãi mãi con nhớ công ơn Người.</vt:lpstr>
      <vt:lpstr>Tk2: Vì tình yêu bao la, Chúa gìn giữ con qua bao nhiêu hiểm nguy con vui sướng. Đôi mắt lệ yêu thương con hiến dâng Người êm ái nào hơn.</vt:lpstr>
      <vt:lpstr>Đk: Đến muôn đời con cảm tạ ơn Chúa. Đến muôn đời con ngợi khen danh Chúa. Đến muôn đời, muôn muôn đời con ca vang tình thương Chúa. Và mãi mãi con nhớ công ơn Người.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 Nhập Lễ Từ Hừng Sáng Lm. Kim Long</dc:title>
  <dc:creator>Hung Nam</dc:creator>
  <cp:lastModifiedBy>Nam Hung</cp:lastModifiedBy>
  <cp:revision>163</cp:revision>
  <dcterms:created xsi:type="dcterms:W3CDTF">2023-05-21T07:25:42Z</dcterms:created>
  <dcterms:modified xsi:type="dcterms:W3CDTF">2026-11-04T08:22:10Z</dcterms:modified>
</cp:coreProperties>
</file>