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Lst>
  <p:notesMasterIdLst>
    <p:notesMasterId r:id="rId45"/>
  </p:notesMasterIdLst>
  <p:sldIdLst>
    <p:sldId id="256" r:id="rId4"/>
    <p:sldId id="291" r:id="rId5"/>
    <p:sldId id="257" r:id="rId6"/>
    <p:sldId id="258" r:id="rId7"/>
    <p:sldId id="259" r:id="rId8"/>
    <p:sldId id="260" r:id="rId9"/>
    <p:sldId id="261" r:id="rId10"/>
    <p:sldId id="262" r:id="rId11"/>
    <p:sldId id="263" r:id="rId12"/>
    <p:sldId id="300" r:id="rId13"/>
    <p:sldId id="301" r:id="rId14"/>
    <p:sldId id="292" r:id="rId15"/>
    <p:sldId id="266" r:id="rId16"/>
    <p:sldId id="267" r:id="rId17"/>
    <p:sldId id="293" r:id="rId18"/>
    <p:sldId id="269" r:id="rId19"/>
    <p:sldId id="270" r:id="rId20"/>
    <p:sldId id="271" r:id="rId21"/>
    <p:sldId id="272" r:id="rId22"/>
    <p:sldId id="273" r:id="rId23"/>
    <p:sldId id="274" r:id="rId24"/>
    <p:sldId id="302" r:id="rId25"/>
    <p:sldId id="304" r:id="rId26"/>
    <p:sldId id="303" r:id="rId27"/>
    <p:sldId id="305" r:id="rId28"/>
    <p:sldId id="275" r:id="rId29"/>
    <p:sldId id="297" r:id="rId30"/>
    <p:sldId id="277" r:id="rId31"/>
    <p:sldId id="278" r:id="rId32"/>
    <p:sldId id="279" r:id="rId33"/>
    <p:sldId id="280" r:id="rId34"/>
    <p:sldId id="281" r:id="rId35"/>
    <p:sldId id="282" r:id="rId36"/>
    <p:sldId id="283" r:id="rId37"/>
    <p:sldId id="284" r:id="rId38"/>
    <p:sldId id="285" r:id="rId39"/>
    <p:sldId id="298" r:id="rId40"/>
    <p:sldId id="287" r:id="rId41"/>
    <p:sldId id="288" r:id="rId42"/>
    <p:sldId id="289" r:id="rId43"/>
    <p:sldId id="299" r:id="rId44"/>
  </p:sldIdLst>
  <p:sldSz cx="9144000" cy="5143500" type="screen16x9"/>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50" d="100"/>
          <a:sy n="150" d="100"/>
        </p:scale>
        <p:origin x="960" y="5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Nguồn lịch phụng vụ: Giáo phận Hưng Hóa, Lịch phụng vụ năm 2026.</a:t>
            </a:r>
          </a:p>
          <a:p>
            <a:r>
              <a:t>https://giaophanhunghoa.org/vi/thong-bao/lich-phung-vu/</a:t>
            </a:r>
          </a:p>
          <a:p>
            <a:r>
              <a:t>Thánh Faustina Kowalska: lễ nhớ không buộc ngày 05/10.</a:t>
            </a:r>
          </a:p>
          <a:p>
            <a:r>
              <a:t>https://tgpsaigon.net/bai-viet/ngay-05-10-thanh-nu-faustina-60328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09F3D-B89B-4A5F-9A67-E184C85FD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EA0CE0-3DF6-59A4-926C-26F34DEDF2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03FDF3-16F8-5966-FC4B-0411663BEBE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D8CFEC15-9A17-21D4-B357-46E1B1560527}"/>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90677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67FB2-44D6-00E1-300A-4EDB88853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52B3A-8275-8789-CDA5-3D17D1E21B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4C3724-B6CC-EC8A-31C3-F4C72D39CEFF}"/>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4743707-B85C-8D11-AEFC-363C9A4754C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60257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DAFFA-B421-EC96-CB1A-048787DFB3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07DD4D-CFD6-3C8E-3885-79673FC8D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BE4002-5218-65A7-AE08-8C4C98FE5ED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9D3161F-7E45-15EA-AC3C-8B0A7FE5289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186667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F80B6-2640-FCCA-1E5D-E955C43158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E8E94-11E2-AFBF-1FDC-847CA173BF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668695-311A-0400-1625-40228912CA2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835C333-877E-76F2-63A9-22592B842523}"/>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005792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Nguồn bản văn phụng vụ: Vatican News, Lời Chúa ngày 05/10/2026.</a:t>
            </a:r>
          </a:p>
          <a:p>
            <a:r>
              <a:t>Bản văn Kinh Thánh được chính thức cho phép sử dụng bởi Nhóm Phiên Dịch Các Giờ Kinh Phụng Vụ.</a:t>
            </a:r>
          </a:p>
          <a:p>
            <a:r>
              <a:t>https://www.vaticannews.va/vi/loi-chua-hang-ngay/2026/10/05.html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Nguồn bản văn phụng vụ: Vatican News, Lời Chúa ngày 05/10/2026.</a:t>
            </a:r>
          </a:p>
          <a:p>
            <a:r>
              <a:t>Bản văn Kinh Thánh được chính thức cho phép sử dụng bởi Nhóm Phiên Dịch Các Giờ Kinh Phụng Vụ.</a:t>
            </a:r>
          </a:p>
          <a:p>
            <a:r>
              <a:t>https://www.vaticannews.va/vi/loi-chua-hang-ngay/2026/10/05.html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98482-AA3A-E485-F2EA-96E9151A2B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B7612-54D8-493F-D9F2-DFF488227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030736-7D07-ADC2-0562-C1EEB59E889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F42E597-7528-05D9-CB97-375228FB6E0B}"/>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8973873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B11AF-9F98-DF44-C6C1-B952BD9FAF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243227-6C77-A7EF-95C8-E9AAD9A01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B653F9-E127-33E6-7FF4-92DE95331ED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8F5CE59-424A-EE93-F46A-686ADD3F50A1}"/>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2509884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02EF2-405A-C660-7E33-87C09CEF2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5476E4-5683-88A5-6005-63398DD779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0046F0-2C47-2A0A-2CA5-A668A89E5C1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B6B9C22-9C8E-0182-1F05-4C4341475079}"/>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232083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B0998-488B-C552-9AA6-76F6BE1404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9FE846-3CCF-5739-8705-35ED97AEB5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3A3178-E55F-B3E7-6F4C-8FB8D6AC642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B821E37-EF1B-FB4D-C4A3-0366531CB7F6}"/>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14082415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E3626-9B74-E75F-B82F-49BD39E2DA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6BF04A-F95F-7DC4-F81A-130D5E666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BDF43A-53AE-654E-9E6A-5359E78DE61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1E18F91-FE76-14B0-1AED-E0AECADDD3DA}"/>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7815721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42E99-86F1-AC16-B7BD-5003134FC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E202F-B1C2-1328-8F6A-9986EF7418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A5429B-C71B-0E0F-3DDE-3DC0D680C706}"/>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7E3FABD-77D4-9DDB-5F9F-DE8F6B1DEFC0}"/>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42319654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14299-C6B9-5DB9-FCFF-ED72731A07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B0198B-ADDA-52E7-9447-04958E262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3FE117-DF25-30F4-CC12-20C14779A4E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C438260-CE49-F596-B117-7BF515B0F0F5}"/>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9819467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64A5D-6B9E-7AB1-C187-795E863775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5FC82-F2EB-15CE-B806-9D0F139257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1D9091-0C5E-964C-42C1-C2A5FE3647EE}"/>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9D52331-54DB-E41E-60A8-01DD6BBE68D4}"/>
              </a:ext>
            </a:extLst>
          </p:cNvPr>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extLst>
      <p:ext uri="{BB962C8B-B14F-4D97-AF65-F5344CB8AC3E}">
        <p14:creationId xmlns:p14="http://schemas.microsoft.com/office/powerpoint/2010/main" val="3017491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10/5/2026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10/5/2026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10/5/2026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10/5/2026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10/5/2026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10/5/2026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0EE2-6AD3-43FC-830B-D92E63DFB152}"/>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0BE55F34-D56D-488A-A737-B05A2B821E43}"/>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9F3577B9-BC58-4491-903C-990582E6341B}"/>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2F89ACC1-74EE-43E3-8EC2-93AF9170DED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93732D7-213A-4EA7-9458-3E6745C9ABD0}"/>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94BA-E9C0-454E-A512-E2107F2256BD}"/>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F00D8FA-1F4F-4E62-B117-E60D8668EB47}"/>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AA0051F6-94A0-490A-A9AA-278EC790EEBB}"/>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6C797318-86BB-499D-A82F-D5E0AEA22DA0}"/>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62FE96F-24AB-4F0C-AA5B-C4171E83E7D7}"/>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C0076-FCD2-457E-B33A-C051544E0B43}"/>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DC126DDC-9307-4760-A002-CFA97FDD62AE}"/>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7BD2BDBB-CCE7-4A9B-8CE7-408A71783B13}"/>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E1FD9DAE-2B3A-4116-8AC5-00EA90FB706F}"/>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311FBE96-19E3-4333-B01E-6C268523C2A0}"/>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187AC-5D30-41FD-9EBC-AD875AEB3E42}"/>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A8E094A7-A46F-4768-945F-3EA779E09CFF}"/>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74671775-53E2-4068-8730-DC1D3DFBF930}"/>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791604-B32C-4D26-9B4D-2380ACA6AE7A}"/>
              </a:ext>
            </a:extLst>
          </p:cNvPr>
          <p:cNvSpPr>
            <a:spLocks noGrp="1"/>
          </p:cNvSpPr>
          <p:nvPr>
            <p:ph type="dt" idx="10"/>
          </p:nvPr>
        </p:nvSpPr>
        <p:spPr/>
        <p:txBody>
          <a:bodyPr/>
          <a:lstStyle/>
          <a:p>
            <a:fld id="{75998827-A38C-4EBF-831C-9166A171FF1B}" type="datetimeFigureOut">
              <a:t>10/5/2026</a:t>
            </a:fld>
            <a:endParaRPr/>
          </a:p>
        </p:txBody>
      </p:sp>
      <p:sp>
        <p:nvSpPr>
          <p:cNvPr id="6" name="Footer Placeholder 5">
            <a:extLst>
              <a:ext uri="{FF2B5EF4-FFF2-40B4-BE49-F238E27FC236}">
                <a16:creationId xmlns:a16="http://schemas.microsoft.com/office/drawing/2014/main" id="{50377E2F-4537-4C8B-BADF-8B83ADB845C4}"/>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10091C3F-9611-4922-B537-92BD45AD2BBA}"/>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7E204-4B42-484B-815E-763344519B9A}"/>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9692E0DB-65CF-456E-AE64-215DACF7FA5F}"/>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4887EA29-0442-4FBF-8725-EF5C71FE5478}"/>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772F74E-BCC5-41F8-973F-A80DCCAF7AA4}"/>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693C1B19-AEF3-4122-A870-0DFAAE194AF2}"/>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34E028D5-4CCE-4F82-A084-5E166B081CAA}"/>
              </a:ext>
            </a:extLst>
          </p:cNvPr>
          <p:cNvSpPr>
            <a:spLocks noGrp="1"/>
          </p:cNvSpPr>
          <p:nvPr>
            <p:ph type="dt" idx="10"/>
          </p:nvPr>
        </p:nvSpPr>
        <p:spPr/>
        <p:txBody>
          <a:bodyPr/>
          <a:lstStyle/>
          <a:p>
            <a:fld id="{75998827-A38C-4EBF-831C-9166A171FF1B}" type="datetimeFigureOut">
              <a:t>10/5/2026</a:t>
            </a:fld>
            <a:endParaRPr/>
          </a:p>
        </p:txBody>
      </p:sp>
      <p:sp>
        <p:nvSpPr>
          <p:cNvPr id="8" name="Footer Placeholder 7">
            <a:extLst>
              <a:ext uri="{FF2B5EF4-FFF2-40B4-BE49-F238E27FC236}">
                <a16:creationId xmlns:a16="http://schemas.microsoft.com/office/drawing/2014/main" id="{F1578F96-3539-4404-9D09-319A9025AE50}"/>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83AD2CD3-C72F-4E35-BB48-666E02D91DE8}"/>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D51AA-7E44-487E-9B5B-0D05A722D2D5}"/>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9D0F2E1A-146B-45CF-88DB-90D95F3BF085}"/>
              </a:ext>
            </a:extLst>
          </p:cNvPr>
          <p:cNvSpPr>
            <a:spLocks noGrp="1"/>
          </p:cNvSpPr>
          <p:nvPr>
            <p:ph type="dt" idx="10"/>
          </p:nvPr>
        </p:nvSpPr>
        <p:spPr/>
        <p:txBody>
          <a:bodyPr/>
          <a:lstStyle/>
          <a:p>
            <a:fld id="{75998827-A38C-4EBF-831C-9166A171FF1B}" type="datetimeFigureOut">
              <a:t>10/5/2026</a:t>
            </a:fld>
            <a:endParaRPr/>
          </a:p>
        </p:txBody>
      </p:sp>
      <p:sp>
        <p:nvSpPr>
          <p:cNvPr id="4" name="Footer Placeholder 3">
            <a:extLst>
              <a:ext uri="{FF2B5EF4-FFF2-40B4-BE49-F238E27FC236}">
                <a16:creationId xmlns:a16="http://schemas.microsoft.com/office/drawing/2014/main" id="{27A1ECC5-62F9-4684-9AAF-A8E318200188}"/>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2A372FF9-6819-494E-8132-26FF205A7DD5}"/>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FD4E0E-7837-44BB-9566-0BE925CDB0F9}"/>
              </a:ext>
            </a:extLst>
          </p:cNvPr>
          <p:cNvSpPr>
            <a:spLocks noGrp="1"/>
          </p:cNvSpPr>
          <p:nvPr>
            <p:ph type="dt" idx="10"/>
          </p:nvPr>
        </p:nvSpPr>
        <p:spPr/>
        <p:txBody>
          <a:bodyPr/>
          <a:lstStyle/>
          <a:p>
            <a:fld id="{75998827-A38C-4EBF-831C-9166A171FF1B}" type="datetimeFigureOut">
              <a:t>10/5/2026</a:t>
            </a:fld>
            <a:endParaRPr/>
          </a:p>
        </p:txBody>
      </p:sp>
      <p:sp>
        <p:nvSpPr>
          <p:cNvPr id="3" name="Footer Placeholder 2">
            <a:extLst>
              <a:ext uri="{FF2B5EF4-FFF2-40B4-BE49-F238E27FC236}">
                <a16:creationId xmlns:a16="http://schemas.microsoft.com/office/drawing/2014/main" id="{CEFA63FF-16CF-4203-ADD2-B9791AC465C0}"/>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E0BE4C72-C2DC-4709-9582-71581C20752B}"/>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665F-22DD-440D-9B7C-37E55F84AEFC}"/>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F2B2CC75-530C-4089-86E1-6890AE3F40F1}"/>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AE9BAD85-10AE-43D8-94E5-314D17567E99}"/>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E8D85535-F4E7-4C8D-9DBA-2F0C91ECDA10}"/>
              </a:ext>
            </a:extLst>
          </p:cNvPr>
          <p:cNvSpPr>
            <a:spLocks noGrp="1"/>
          </p:cNvSpPr>
          <p:nvPr>
            <p:ph type="dt" idx="10"/>
          </p:nvPr>
        </p:nvSpPr>
        <p:spPr/>
        <p:txBody>
          <a:bodyPr/>
          <a:lstStyle/>
          <a:p>
            <a:fld id="{75998827-A38C-4EBF-831C-9166A171FF1B}" type="datetimeFigureOut">
              <a:t>10/5/2026</a:t>
            </a:fld>
            <a:endParaRPr/>
          </a:p>
        </p:txBody>
      </p:sp>
      <p:sp>
        <p:nvSpPr>
          <p:cNvPr id="6" name="Footer Placeholder 5">
            <a:extLst>
              <a:ext uri="{FF2B5EF4-FFF2-40B4-BE49-F238E27FC236}">
                <a16:creationId xmlns:a16="http://schemas.microsoft.com/office/drawing/2014/main" id="{8EDF5BFD-4B90-48CE-AF29-4853CA7B0CBF}"/>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B8A54B30-75AF-46FD-B777-B445C38313D1}"/>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F55A1-23DA-413C-88F0-16B56AD2607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1B81CAC4-1159-4655-ADAE-31F27E3E7E47}"/>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F1D9D9EE-2B9B-47FE-B47D-D5056A5A093F}"/>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D806CCC-9C09-4D59-A5CB-283BDD4AC40E}"/>
              </a:ext>
            </a:extLst>
          </p:cNvPr>
          <p:cNvSpPr>
            <a:spLocks noGrp="1"/>
          </p:cNvSpPr>
          <p:nvPr>
            <p:ph type="dt" idx="10"/>
          </p:nvPr>
        </p:nvSpPr>
        <p:spPr/>
        <p:txBody>
          <a:bodyPr/>
          <a:lstStyle/>
          <a:p>
            <a:fld id="{75998827-A38C-4EBF-831C-9166A171FF1B}" type="datetimeFigureOut">
              <a:t>10/5/2026</a:t>
            </a:fld>
            <a:endParaRPr/>
          </a:p>
        </p:txBody>
      </p:sp>
      <p:sp>
        <p:nvSpPr>
          <p:cNvPr id="6" name="Footer Placeholder 5">
            <a:extLst>
              <a:ext uri="{FF2B5EF4-FFF2-40B4-BE49-F238E27FC236}">
                <a16:creationId xmlns:a16="http://schemas.microsoft.com/office/drawing/2014/main" id="{E2E46CCD-8CA5-4DBF-BFF4-4EA692E1E5B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CD797000-062D-4341-9D3C-931E6D7FB29A}"/>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6F546-3F29-405B-B17A-71A87456786E}"/>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99D9D4EF-DB9F-4487-8905-37BD45758485}"/>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3953890D-4559-4D24-8C84-8B3F8F6022E0}"/>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11CAB079-8A7D-42D7-9A75-14B6BD822BF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EA81D12-41A2-4E8F-A8C5-1FBE8BBE63A9}"/>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283684-9BD6-4B81-93B5-81DCF35A98CC}"/>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140E4EC-05FA-4AC3-B18A-AA24D95E5C9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D31D84E1-36C9-4DE2-82B4-6D63177EB784}"/>
              </a:ext>
            </a:extLst>
          </p:cNvPr>
          <p:cNvSpPr>
            <a:spLocks noGrp="1"/>
          </p:cNvSpPr>
          <p:nvPr>
            <p:ph type="dt" idx="10"/>
          </p:nvPr>
        </p:nvSpPr>
        <p:spPr/>
        <p:txBody>
          <a:body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8472D6FB-7239-45B4-ACB3-7685CDEFD18C}"/>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61D6A5F-DFF2-44A7-8AAF-50E5E3F5BE32}"/>
              </a:ext>
            </a:extLst>
          </p:cNvPr>
          <p:cNvSpPr>
            <a:spLocks noGrp="1"/>
          </p:cNvSpPr>
          <p:nvPr>
            <p:ph type="sldNum" idx="12"/>
          </p:nvPr>
        </p:nvSpPr>
        <p:spPr/>
        <p:txBody>
          <a:bodyPr/>
          <a:lstStyle/>
          <a:p>
            <a:fld id="{9AA492E5-2E1A-4A79-B9B5-F2284F2247D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10/5/2026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a:solidFill>
                  <a:prstClr val="black">
                    <a:tint val="75000"/>
                  </a:prstClr>
                </a:solidFill>
              </a:rPr>
              <a:t>10/5/2026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E1D16-2AF1-4284-9888-45EDC85FC83E}"/>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C85CB41E-1D61-48B9-B0A1-52F76D767562}"/>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CFA2C7C-6713-4742-AD6D-3E6C755155CE}"/>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75998827-A38C-4EBF-831C-9166A171FF1B}" type="datetimeFigureOut">
              <a:t>10/5/2026</a:t>
            </a:fld>
            <a:endParaRPr/>
          </a:p>
        </p:txBody>
      </p:sp>
      <p:sp>
        <p:nvSpPr>
          <p:cNvPr id="5" name="Footer Placeholder 4">
            <a:extLst>
              <a:ext uri="{FF2B5EF4-FFF2-40B4-BE49-F238E27FC236}">
                <a16:creationId xmlns:a16="http://schemas.microsoft.com/office/drawing/2014/main" id="{AAD4970B-CD1B-4207-ADDF-4DDB8AE35F4B}"/>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4A2FCA18-1DC3-41CB-B6C8-EE1BAAB6646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9AA492E5-2E1A-4A79-B9B5-F2284F2247DB}" type="slidenum">
              <a:t>‹#›</a:t>
            </a:fld>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CF245ED-5EEB-46D5-BE11-352A655886BD}"/>
              </a:ext>
            </a:extLst>
          </p:cNvPr>
          <p:cNvSpPr>
            <a:spLocks noGrp="1"/>
          </p:cNvSpPr>
          <p:nvPr>
            <p:ph type="subTitle" idx="1"/>
          </p:nvPr>
        </p:nvSpPr>
        <p:spPr>
          <a:xfrm>
            <a:off x="0" y="0"/>
            <a:ext cx="9144000" cy="5143500"/>
          </a:xfrm>
        </p:spPr>
        <p:txBody>
          <a:bodyPr anchor="ctr" anchorCtr="0">
            <a:normAutofit/>
          </a:bodyPr>
          <a:lstStyle/>
          <a:p>
            <a:r>
              <a:rPr sz="4050" dirty="0">
                <a:solidFill>
                  <a:srgbClr val="FFFF00"/>
                </a:solidFill>
              </a:rPr>
              <a:t>THỨ </a:t>
            </a:r>
            <a:r>
              <a:rPr lang="en-US" sz="4050" dirty="0">
                <a:solidFill>
                  <a:srgbClr val="FFFF00"/>
                </a:solidFill>
              </a:rPr>
              <a:t>BA</a:t>
            </a:r>
            <a:endParaRPr b="0" dirty="0">
              <a:solidFill>
                <a:srgbClr val="FFFF00"/>
              </a:solidFill>
              <a:effectLst>
                <a:outerShdw blurRad="38100" dist="38100" dir="2700000" algn="tl">
                  <a:srgbClr val="000000">
                    <a:alpha val="43137"/>
                  </a:srgbClr>
                </a:outerShdw>
              </a:effectLst>
              <a:latin typeface="+mj-lt"/>
              <a:ea typeface="+mj-lt"/>
              <a:cs typeface="+mj-lt"/>
            </a:endParaRPr>
          </a:p>
          <a:p>
            <a:r>
              <a:rPr sz="4050" dirty="0">
                <a:solidFill>
                  <a:srgbClr val="FFFF00"/>
                </a:solidFill>
              </a:rPr>
              <a:t>SAU CHÚA NHẬT XXVII</a:t>
            </a:r>
          </a:p>
          <a:p>
            <a:r>
              <a:rPr sz="4050" dirty="0">
                <a:solidFill>
                  <a:srgbClr val="FFFF00"/>
                </a:solidFill>
              </a:rPr>
              <a:t>THƯỜNG NIÊN</a:t>
            </a:r>
          </a:p>
          <a:p>
            <a:r>
              <a:rPr sz="4050" dirty="0">
                <a:solidFill>
                  <a:srgbClr val="FFFF00"/>
                </a:solidFill>
              </a:rPr>
              <a:t>NĂM CHẴN</a:t>
            </a:r>
          </a:p>
        </p:txBody>
      </p:sp>
    </p:spTree>
    <p:extLst>
      <p:ext uri="{BB962C8B-B14F-4D97-AF65-F5344CB8AC3E}">
        <p14:creationId xmlns:p14="http://schemas.microsoft.com/office/powerpoint/2010/main" val="729507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BAE020A-ADDB-5BFB-3550-3CD58EA80E7F}"/>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DFF6A38D-8795-4751-767F-B724FBC9DBFB}"/>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5" name="Picture 4">
            <a:extLst>
              <a:ext uri="{FF2B5EF4-FFF2-40B4-BE49-F238E27FC236}">
                <a16:creationId xmlns:a16="http://schemas.microsoft.com/office/drawing/2014/main" id="{CC740DCD-51AC-1DF1-4E34-C21B2E3AEA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27195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layout-retention-anchor">
            <a:extLst>
              <a:ext uri="{FF2B5EF4-FFF2-40B4-BE49-F238E27FC236}">
                <a16:creationId xmlns:a16="http://schemas.microsoft.com/office/drawing/2014/main" id="{9199BF51-26BA-47DF-9F5C-B2C5F85B18F9}"/>
              </a:ext>
            </a:extLst>
          </p:cNvPr>
          <p:cNvSpPr>
            <a:spLocks noGrp="1"/>
          </p:cNvSpPr>
          <p:nvPr/>
        </p:nvSpPr>
        <p:spPr>
          <a:xfrm>
            <a:off x="9134475" y="5133975"/>
            <a:ext cx="9525" cy="9525"/>
          </a:xfrm>
          <a:prstGeom prst="rect">
            <a:avLst/>
          </a:prstGeom>
          <a:noFill/>
          <a:ln w="0">
            <a:noFill/>
          </a:ln>
        </p:spPr>
        <p:txBody>
          <a:bodyPr lIns="0" tIns="0" rIns="0" bIns="0">
            <a:noAutofit/>
          </a:bodyPr>
          <a:lstStyle/>
          <a:p>
            <a:pPr>
              <a:defRPr sz="100">
                <a:solidFill>
                  <a:srgbClr val="008000"/>
                </a:solidFill>
              </a:defRPr>
            </a:pPr>
            <a:r>
              <a:rPr sz="100">
                <a:solidFill>
                  <a:srgbClr val="008000"/>
                </a:solidFill>
              </a:rPr>
              <a:t> </a:t>
            </a:r>
          </a:p>
        </p:txBody>
      </p:sp>
      <p:pic>
        <p:nvPicPr>
          <p:cNvPr id="6" name="Picture 5">
            <a:extLst>
              <a:ext uri="{FF2B5EF4-FFF2-40B4-BE49-F238E27FC236}">
                <a16:creationId xmlns:a16="http://schemas.microsoft.com/office/drawing/2014/main" id="{FCBDF4BD-8076-6344-354E-8F55A363BF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430669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a:normAutofit/>
          </a:bodyPr>
          <a:lstStyle/>
          <a:p>
            <a:r>
              <a:rPr sz="6000" b="0" dirty="0">
                <a:solidFill>
                  <a:srgbClr val="FFFF00"/>
                </a:solidFill>
                <a:latin typeface="+mj-lt"/>
                <a:ea typeface="+mj-lt"/>
                <a:cs typeface="+mj-lt"/>
              </a:rPr>
              <a:t>Ca </a:t>
            </a:r>
            <a:r>
              <a:rPr sz="6000" b="0" dirty="0" err="1">
                <a:solidFill>
                  <a:srgbClr val="FFFF00"/>
                </a:solidFill>
                <a:latin typeface="+mj-lt"/>
                <a:ea typeface="+mj-lt"/>
                <a:cs typeface="+mj-lt"/>
              </a:rPr>
              <a:t>Nhập</a:t>
            </a:r>
            <a:r>
              <a:rPr sz="6000" b="0" dirty="0">
                <a:solidFill>
                  <a:srgbClr val="FFFF00"/>
                </a:solidFill>
                <a:latin typeface="+mj-lt"/>
                <a:ea typeface="+mj-lt"/>
                <a:cs typeface="+mj-lt"/>
              </a:rPr>
              <a:t> </a:t>
            </a:r>
            <a:r>
              <a:rPr sz="6000" b="0" dirty="0" err="1">
                <a:solidFill>
                  <a:srgbClr val="FFFF00"/>
                </a:solidFill>
                <a:latin typeface="+mj-lt"/>
                <a:ea typeface="+mj-lt"/>
                <a:cs typeface="+mj-lt"/>
              </a:rPr>
              <a:t>Lễ</a:t>
            </a:r>
            <a:endParaRPr sz="6000" b="0" i="1" dirty="0">
              <a:solidFill>
                <a:schemeClr val="bg1"/>
              </a:solidFill>
              <a:latin typeface="+mj-lt"/>
              <a:ea typeface="+mj-lt"/>
              <a:cs typeface="+mj-lt"/>
            </a:endParaRPr>
          </a:p>
          <a:p>
            <a:r>
              <a:rPr lang="en-US" sz="6000" b="0" dirty="0">
                <a:solidFill>
                  <a:srgbClr val="FFFF00"/>
                </a:solidFill>
                <a:latin typeface="+mj-lt"/>
                <a:ea typeface="+mj-lt"/>
                <a:cs typeface="+mj-lt"/>
              </a:rPr>
              <a:t>HÃY ĐẾN</a:t>
            </a:r>
            <a:br>
              <a:rPr lang="en-US" sz="6000" b="0" dirty="0">
                <a:solidFill>
                  <a:srgbClr val="FFFF00"/>
                </a:solidFill>
                <a:latin typeface="+mj-lt"/>
                <a:ea typeface="+mj-lt"/>
                <a:cs typeface="+mj-lt"/>
              </a:rPr>
            </a:br>
            <a:r>
              <a:rPr lang="en-US" sz="6000" b="0" dirty="0" err="1">
                <a:solidFill>
                  <a:srgbClr val="FFFF00"/>
                </a:solidFill>
                <a:latin typeface="+mj-lt"/>
                <a:ea typeface="+mj-lt"/>
                <a:cs typeface="+mj-lt"/>
              </a:rPr>
              <a:t>Lm</a:t>
            </a:r>
            <a:r>
              <a:rPr lang="en-US" sz="6000" b="0" dirty="0">
                <a:solidFill>
                  <a:srgbClr val="FFFF00"/>
                </a:solidFill>
                <a:latin typeface="+mj-lt"/>
                <a:ea typeface="+mj-lt"/>
                <a:cs typeface="+mj-lt"/>
              </a:rPr>
              <a:t>. Kim Long</a:t>
            </a:r>
            <a:endParaRPr sz="6000" b="0" dirty="0">
              <a:solidFill>
                <a:srgbClr val="FFFF00"/>
              </a:solidFill>
              <a:latin typeface="+mj-lt"/>
              <a:ea typeface="+mj-lt"/>
              <a:cs typeface="+mj-lt"/>
            </a:endParaRP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rgbClr val="FFFF00"/>
                </a:solidFill>
                <a:latin typeface="+mj-lt"/>
                <a:ea typeface="+mj-lt"/>
                <a:cs typeface="+mj-lt"/>
              </a:rPr>
              <a:t> </a:t>
            </a:r>
            <a:r>
              <a:rPr lang="vi-VN" sz="5200" b="0" dirty="0">
                <a:solidFill>
                  <a:schemeClr val="bg1"/>
                </a:solidFill>
                <a:latin typeface="+mj-lt"/>
                <a:ea typeface="+mj-lt"/>
                <a:cs typeface="+mj-lt"/>
              </a:rPr>
              <a:t>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2315032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TK1:</a:t>
            </a:r>
            <a:r>
              <a:rPr sz="5400" b="0" dirty="0">
                <a:solidFill>
                  <a:schemeClr val="bg1"/>
                </a:solidFill>
                <a:latin typeface="+mj-lt"/>
                <a:ea typeface="+mj-lt"/>
                <a:cs typeface="+mj-lt"/>
              </a:rPr>
              <a:t> </a:t>
            </a:r>
            <a:r>
              <a:rPr lang="vi-VN" sz="5400" b="0" dirty="0">
                <a:solidFill>
                  <a:schemeClr val="bg1"/>
                </a:solidFill>
                <a:latin typeface="+mj-lt"/>
                <a:ea typeface="+mj-lt"/>
                <a:cs typeface="+mj-lt"/>
              </a:rPr>
              <a:t>Chúa là nguồn quang minh tâm trí con, sáng soi con đường thế gian mịt mùng. Dìu con tiến bước về nơi ước mong, dẫu ngàn nguy khó rắc gieo trên đường.</a:t>
            </a:r>
          </a:p>
        </p:txBody>
      </p:sp>
    </p:spTree>
    <p:extLst>
      <p:ext uri="{BB962C8B-B14F-4D97-AF65-F5344CB8AC3E}">
        <p14:creationId xmlns:p14="http://schemas.microsoft.com/office/powerpoint/2010/main" val="151990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22EB9C-3108-456B-9AE7-28E1BFAF5C8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chemeClr val="bg1"/>
                </a:solidFill>
                <a:latin typeface="+mj-lt"/>
                <a:ea typeface="+mj-lt"/>
                <a:cs typeface="+mj-lt"/>
              </a:rPr>
              <a:t> </a:t>
            </a:r>
            <a:r>
              <a:rPr lang="vi-VN" sz="5200" b="0" dirty="0">
                <a:solidFill>
                  <a:schemeClr val="bg1"/>
                </a:solidFill>
                <a:latin typeface="+mj-lt"/>
                <a:ea typeface="+mj-lt"/>
                <a:cs typeface="+mj-lt"/>
              </a:rPr>
              <a:t>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3457751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D7D7AC-1FF7-43BF-9B1B-4990936DE096}"/>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TK2:</a:t>
            </a:r>
            <a:r>
              <a:rPr sz="5400" b="0" dirty="0">
                <a:solidFill>
                  <a:schemeClr val="bg1"/>
                </a:solidFill>
                <a:latin typeface="+mj-lt"/>
                <a:ea typeface="+mj-lt"/>
                <a:cs typeface="+mj-lt"/>
              </a:rPr>
              <a:t> </a:t>
            </a:r>
            <a:r>
              <a:rPr lang="vi-VN" sz="5400" b="0" dirty="0">
                <a:solidFill>
                  <a:schemeClr val="bg1"/>
                </a:solidFill>
                <a:latin typeface="+mj-lt"/>
                <a:ea typeface="+mj-lt"/>
                <a:cs typeface="+mj-lt"/>
              </a:rPr>
              <a:t>Tiếng lòng giờ đây vang lên thiết tha ngát thơm như làn khói hương cao vời. Cùng chung với đất trời muôn tiếng ca, chúc tụng danh Chúa đến muôn muôn đời.</a:t>
            </a:r>
            <a:endParaRPr sz="5400" b="0" dirty="0">
              <a:solidFill>
                <a:schemeClr val="bg1"/>
              </a:solidFill>
              <a:latin typeface="+mj-lt"/>
              <a:ea typeface="+mj-lt"/>
              <a:cs typeface="+mj-lt"/>
            </a:endParaRPr>
          </a:p>
        </p:txBody>
      </p:sp>
    </p:spTree>
    <p:extLst>
      <p:ext uri="{BB962C8B-B14F-4D97-AF65-F5344CB8AC3E}">
        <p14:creationId xmlns:p14="http://schemas.microsoft.com/office/powerpoint/2010/main" val="2805845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D6574FC-5031-4593-B62D-C8058117E62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chemeClr val="bg1"/>
                </a:solidFill>
                <a:latin typeface="+mj-lt"/>
                <a:ea typeface="+mj-lt"/>
                <a:cs typeface="+mj-lt"/>
              </a:rPr>
              <a:t> </a:t>
            </a:r>
            <a:r>
              <a:rPr lang="vi-VN" sz="5200" b="0" dirty="0">
                <a:solidFill>
                  <a:schemeClr val="bg1"/>
                </a:solidFill>
                <a:latin typeface="+mj-lt"/>
                <a:ea typeface="+mj-lt"/>
                <a:cs typeface="+mj-lt"/>
              </a:rPr>
              <a:t>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620700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EDC2B74-DEF1-358F-1FB9-142C5DC672B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0005B33-9656-AE98-EE0C-6FF288D14FB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400" b="0" u="sng" dirty="0">
                <a:solidFill>
                  <a:srgbClr val="FFFF00"/>
                </a:solidFill>
                <a:latin typeface="+mj-lt"/>
                <a:ea typeface="+mj-lt"/>
                <a:cs typeface="+mj-lt"/>
              </a:rPr>
              <a:t>TK</a:t>
            </a:r>
            <a:r>
              <a:rPr lang="en-US" sz="5400" b="0" u="sng" dirty="0">
                <a:solidFill>
                  <a:srgbClr val="FFFF00"/>
                </a:solidFill>
                <a:latin typeface="+mj-lt"/>
                <a:ea typeface="+mj-lt"/>
                <a:cs typeface="+mj-lt"/>
              </a:rPr>
              <a:t>3</a:t>
            </a:r>
            <a:r>
              <a:rPr sz="5400" b="0" u="sng" dirty="0">
                <a:solidFill>
                  <a:srgbClr val="FFFF00"/>
                </a:solidFill>
                <a:latin typeface="+mj-lt"/>
                <a:ea typeface="+mj-lt"/>
                <a:cs typeface="+mj-lt"/>
              </a:rPr>
              <a:t>:</a:t>
            </a:r>
            <a:r>
              <a:rPr sz="5400" b="0" dirty="0">
                <a:solidFill>
                  <a:schemeClr val="bg1"/>
                </a:solidFill>
                <a:latin typeface="+mj-lt"/>
                <a:ea typeface="+mj-lt"/>
                <a:cs typeface="+mj-lt"/>
              </a:rPr>
              <a:t> </a:t>
            </a:r>
            <a:r>
              <a:rPr lang="vi-VN" sz="5400" b="0" dirty="0">
                <a:solidFill>
                  <a:schemeClr val="bg1"/>
                </a:solidFill>
                <a:latin typeface="+mj-lt"/>
                <a:ea typeface="+mj-lt"/>
                <a:cs typeface="+mj-lt"/>
              </a:rPr>
              <a:t>Hãy vào cùng khiêm cung dâng tiến lên tấm thân với lòng mến yêu chân thành. Dù cho sóng gió tràn lan bốn bề, vững niềm tin kính Chúa luôn nhân lành.</a:t>
            </a:r>
            <a:endParaRPr sz="5400" b="0" dirty="0">
              <a:solidFill>
                <a:schemeClr val="bg1"/>
              </a:solidFill>
              <a:latin typeface="+mj-lt"/>
              <a:ea typeface="+mj-lt"/>
              <a:cs typeface="+mj-lt"/>
            </a:endParaRPr>
          </a:p>
        </p:txBody>
      </p:sp>
    </p:spTree>
    <p:extLst>
      <p:ext uri="{BB962C8B-B14F-4D97-AF65-F5344CB8AC3E}">
        <p14:creationId xmlns:p14="http://schemas.microsoft.com/office/powerpoint/2010/main" val="2082596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2A9607C-CDFD-DD4B-31BB-612A0A86C3C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C682C61-0B9A-0B8D-BEAA-E5A3E3728E04}"/>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buNone/>
            </a:pPr>
            <a:r>
              <a:rPr sz="5200" b="0" u="sng" dirty="0">
                <a:solidFill>
                  <a:srgbClr val="FFFF00"/>
                </a:solidFill>
                <a:latin typeface="+mj-lt"/>
                <a:ea typeface="+mj-lt"/>
                <a:cs typeface="+mj-lt"/>
              </a:rPr>
              <a:t>ĐK:</a:t>
            </a:r>
            <a:r>
              <a:rPr sz="5200" b="0" dirty="0">
                <a:solidFill>
                  <a:schemeClr val="bg1"/>
                </a:solidFill>
                <a:latin typeface="+mj-lt"/>
                <a:ea typeface="+mj-lt"/>
                <a:cs typeface="+mj-lt"/>
              </a:rPr>
              <a:t> </a:t>
            </a:r>
            <a:r>
              <a:rPr lang="vi-VN" sz="5200" b="0" dirty="0">
                <a:solidFill>
                  <a:schemeClr val="bg1"/>
                </a:solidFill>
                <a:latin typeface="+mj-lt"/>
                <a:ea typeface="+mj-lt"/>
                <a:cs typeface="+mj-lt"/>
              </a:rPr>
              <a:t>Hãy đến tung hô Chúa reo mừng Đấng cứu thoát ta. Nào cùng đến trước thiên nhan, nào cùng đến trước thiên nhan, dâng lời cảm tạ, và tung hô Chúa.</a:t>
            </a:r>
          </a:p>
        </p:txBody>
      </p:sp>
    </p:spTree>
    <p:extLst>
      <p:ext uri="{BB962C8B-B14F-4D97-AF65-F5344CB8AC3E}">
        <p14:creationId xmlns:p14="http://schemas.microsoft.com/office/powerpoint/2010/main" val="1724506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19964E-670F-EEE6-09C1-07BA5B24DC0F}"/>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E50E74D0-EBBE-36AC-A116-99E23F829211}"/>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5" name="Picture 4">
            <a:extLst>
              <a:ext uri="{FF2B5EF4-FFF2-40B4-BE49-F238E27FC236}">
                <a16:creationId xmlns:a16="http://schemas.microsoft.com/office/drawing/2014/main" id="{69B06F38-0D77-D72A-5EA8-1D16AA2DCB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024303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65B455-B9E0-4EDC-B4AF-A24260F3B2A5}"/>
              </a:ext>
            </a:extLst>
          </p:cNvPr>
          <p:cNvSpPr>
            <a:spLocks noGrp="1"/>
          </p:cNvSpPr>
          <p:nvPr>
            <p:ph type="subTitle" idx="1"/>
          </p:nvPr>
        </p:nvSpPr>
        <p:spPr>
          <a:xfrm>
            <a:off x="0" y="548169"/>
            <a:ext cx="9144000" cy="4324350"/>
          </a:xfrm>
        </p:spPr>
        <p:txBody>
          <a:bodyPr anchor="ctr">
            <a:normAutofit/>
          </a:bodyPr>
          <a:lstStyle/>
          <a:p>
            <a:pPr algn="just">
              <a:buNone/>
            </a:pPr>
            <a:r>
              <a:rPr lang="en-US" sz="8000" b="0" dirty="0" err="1">
                <a:solidFill>
                  <a:schemeClr val="bg1"/>
                </a:solidFill>
                <a:effectLst>
                  <a:outerShdw blurRad="38100" dist="38100" dir="2700000" algn="tl">
                    <a:srgbClr val="000000">
                      <a:alpha val="43137"/>
                    </a:srgbClr>
                  </a:outerShdw>
                </a:effectLst>
                <a:latin typeface="+mj-lt"/>
                <a:ea typeface="+mj-lt"/>
                <a:cs typeface="+mj-lt"/>
              </a:rPr>
              <a:t>Lạy</a:t>
            </a:r>
            <a:r>
              <a:rPr lang="en-US" sz="8000" b="0" dirty="0">
                <a:solidFill>
                  <a:schemeClr val="bg1"/>
                </a:solidFill>
                <a:effectLst>
                  <a:outerShdw blurRad="38100" dist="38100" dir="2700000" algn="tl">
                    <a:srgbClr val="000000">
                      <a:alpha val="43137"/>
                    </a:srgbClr>
                  </a:outerShdw>
                </a:effectLst>
                <a:latin typeface="+mj-lt"/>
                <a:ea typeface="+mj-lt"/>
                <a:cs typeface="+mj-lt"/>
              </a:rPr>
              <a:t> Chúa, </a:t>
            </a:r>
            <a:r>
              <a:rPr lang="en-US" sz="8000" b="0" dirty="0" err="1">
                <a:solidFill>
                  <a:schemeClr val="bg1"/>
                </a:solidFill>
                <a:effectLst>
                  <a:outerShdw blurRad="38100" dist="38100" dir="2700000" algn="tl">
                    <a:srgbClr val="000000">
                      <a:alpha val="43137"/>
                    </a:srgbClr>
                  </a:outerShdw>
                </a:effectLst>
                <a:latin typeface="+mj-lt"/>
                <a:ea typeface="+mj-lt"/>
                <a:cs typeface="+mj-lt"/>
              </a:rPr>
              <a:t>xin</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dẫn</a:t>
            </a:r>
            <a:r>
              <a:rPr lang="en-US" sz="8000" b="0" dirty="0">
                <a:solidFill>
                  <a:schemeClr val="bg1"/>
                </a:solidFill>
                <a:effectLst>
                  <a:outerShdw blurRad="38100" dist="38100" dir="2700000" algn="tl">
                    <a:srgbClr val="000000">
                      <a:alpha val="43137"/>
                    </a:srgbClr>
                  </a:outerShdw>
                </a:effectLst>
                <a:latin typeface="+mj-lt"/>
                <a:ea typeface="+mj-lt"/>
                <a:cs typeface="+mj-lt"/>
              </a:rPr>
              <a:t> con </a:t>
            </a:r>
            <a:r>
              <a:rPr lang="en-US" sz="8000" b="0" dirty="0" err="1">
                <a:solidFill>
                  <a:schemeClr val="bg1"/>
                </a:solidFill>
                <a:effectLst>
                  <a:outerShdw blurRad="38100" dist="38100" dir="2700000" algn="tl">
                    <a:srgbClr val="000000">
                      <a:alpha val="43137"/>
                    </a:srgbClr>
                  </a:outerShdw>
                </a:effectLst>
                <a:latin typeface="+mj-lt"/>
                <a:ea typeface="+mj-lt"/>
                <a:cs typeface="+mj-lt"/>
              </a:rPr>
              <a:t>theo</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chính</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lộ</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ngàn</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đời</a:t>
            </a:r>
            <a:r>
              <a:rPr lang="en-US" sz="8000" b="0" dirty="0">
                <a:solidFill>
                  <a:schemeClr val="bg1"/>
                </a:solidFill>
                <a:effectLst>
                  <a:outerShdw blurRad="38100" dist="38100" dir="2700000" algn="tl">
                    <a:srgbClr val="000000">
                      <a:alpha val="43137"/>
                    </a:srgbClr>
                  </a:outerShdw>
                </a:effectLst>
                <a:latin typeface="+mj-lt"/>
                <a:ea typeface="+mj-lt"/>
                <a:cs typeface="+mj-lt"/>
              </a:rPr>
              <a:t>.</a:t>
            </a:r>
            <a:endParaRPr sz="9600" b="0" dirty="0">
              <a:solidFill>
                <a:schemeClr val="bg1"/>
              </a:solidFill>
              <a:effectLst>
                <a:outerShdw blurRad="38100" dist="38100" dir="2700000" algn="tl">
                  <a:srgbClr val="000000">
                    <a:alpha val="43137"/>
                  </a:srgbClr>
                </a:outerShdw>
              </a:effectLst>
              <a:latin typeface="+mj-lt"/>
              <a:ea typeface="+mj-lt"/>
              <a:cs typeface="+mj-lt"/>
            </a:endParaRPr>
          </a:p>
        </p:txBody>
      </p:sp>
      <p:sp>
        <p:nvSpPr>
          <p:cNvPr id="2" name="TextBox 1">
            <a:extLst>
              <a:ext uri="{FF2B5EF4-FFF2-40B4-BE49-F238E27FC236}">
                <a16:creationId xmlns:a16="http://schemas.microsoft.com/office/drawing/2014/main" id="{D24CD3C4-8EE8-4A2A-AC83-B682713E85D4}"/>
              </a:ext>
            </a:extLst>
          </p:cNvPr>
          <p:cNvSpPr>
            <a:spLocks noGrp="1"/>
          </p:cNvSpPr>
          <p:nvPr/>
        </p:nvSpPr>
        <p:spPr>
          <a:xfrm>
            <a:off x="0" y="26670"/>
            <a:ext cx="1959191" cy="769441"/>
          </a:xfrm>
          <a:prstGeom prst="rect">
            <a:avLst/>
          </a:prstGeom>
          <a:noFill/>
        </p:spPr>
        <p:txBody>
          <a:bodyPr wrap="none">
            <a:spAutoFit/>
          </a:bodyPr>
          <a:lstStyle/>
          <a:p>
            <a:pPr marL="0" marR="0" lvl="0" indent="0" algn="l" defTabSz="914400">
              <a:lnSpc>
                <a:spcPct val="100000"/>
              </a:lnSpc>
              <a:spcBef>
                <a:spcPts val="0"/>
              </a:spcBef>
              <a:spcAft>
                <a:spcPts val="0"/>
              </a:spcAft>
              <a:buClrTx/>
              <a:buSzTx/>
              <a:buFontTx/>
              <a:buNone/>
            </a:pPr>
            <a:r>
              <a:rPr sz="4400" b="0" i="0" u="sng" strike="noStrike" cap="none" spc="0" baseline="0">
                <a:ln>
                  <a:noFill/>
                </a:ln>
                <a:solidFill>
                  <a:srgbClr val="FFFF00"/>
                </a:solidFill>
                <a:latin typeface="UTM American Sans"/>
                <a:ea typeface="UTM American Sans"/>
                <a:cs typeface="UTM American Sans"/>
              </a:rPr>
              <a:t>Đáp ca:</a:t>
            </a:r>
          </a:p>
        </p:txBody>
      </p:sp>
    </p:spTree>
    <p:extLst>
      <p:ext uri="{BB962C8B-B14F-4D97-AF65-F5344CB8AC3E}">
        <p14:creationId xmlns:p14="http://schemas.microsoft.com/office/powerpoint/2010/main" val="4093942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AF76155-FCF6-4A81-9764-9F015A5AC6E5}"/>
              </a:ext>
            </a:extLst>
          </p:cNvPr>
          <p:cNvSpPr>
            <a:spLocks noGrp="1"/>
          </p:cNvSpPr>
          <p:nvPr>
            <p:ph type="subTitle" idx="1"/>
          </p:nvPr>
        </p:nvSpPr>
        <p:spPr>
          <a:xfrm>
            <a:off x="0" y="514351"/>
            <a:ext cx="9144000" cy="4629149"/>
          </a:xfrm>
        </p:spPr>
        <p:txBody>
          <a:bodyPr anchor="ctr">
            <a:normAutofit/>
          </a:bodyPr>
          <a:lstStyle/>
          <a:p>
            <a:pPr algn="just">
              <a:buNone/>
            </a:pPr>
            <a:r>
              <a:rPr lang="en-US" sz="8000" b="0" dirty="0">
                <a:solidFill>
                  <a:schemeClr val="bg1"/>
                </a:solidFill>
                <a:effectLst>
                  <a:outerShdw blurRad="38100" dist="38100" dir="2700000" algn="tl">
                    <a:srgbClr val="000000">
                      <a:alpha val="43137"/>
                    </a:srgbClr>
                  </a:outerShdw>
                </a:effectLst>
                <a:latin typeface="+mj-lt"/>
                <a:ea typeface="+mj-lt"/>
                <a:cs typeface="+mj-lt"/>
              </a:rPr>
              <a:t>Phúc </a:t>
            </a:r>
            <a:r>
              <a:rPr lang="en-US" sz="8000" b="0" dirty="0" err="1">
                <a:solidFill>
                  <a:schemeClr val="bg1"/>
                </a:solidFill>
                <a:effectLst>
                  <a:outerShdw blurRad="38100" dist="38100" dir="2700000" algn="tl">
                    <a:srgbClr val="000000">
                      <a:alpha val="43137"/>
                    </a:srgbClr>
                  </a:outerShdw>
                </a:effectLst>
                <a:latin typeface="+mj-lt"/>
                <a:ea typeface="+mj-lt"/>
                <a:cs typeface="+mj-lt"/>
              </a:rPr>
              <a:t>thay</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kẻ</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lắng</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nghe</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và</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tuân</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giữ</a:t>
            </a:r>
            <a:r>
              <a:rPr lang="en-US" sz="8000" b="0" dirty="0">
                <a:solidFill>
                  <a:schemeClr val="bg1"/>
                </a:solidFill>
                <a:effectLst>
                  <a:outerShdw blurRad="38100" dist="38100" dir="2700000" algn="tl">
                    <a:srgbClr val="000000">
                      <a:alpha val="43137"/>
                    </a:srgbClr>
                  </a:outerShdw>
                </a:effectLst>
                <a:latin typeface="+mj-lt"/>
                <a:ea typeface="+mj-lt"/>
                <a:cs typeface="+mj-lt"/>
              </a:rPr>
              <a:t> </a:t>
            </a:r>
            <a:r>
              <a:rPr lang="en-US" sz="8000" b="0" dirty="0" err="1">
                <a:solidFill>
                  <a:schemeClr val="bg1"/>
                </a:solidFill>
                <a:effectLst>
                  <a:outerShdw blurRad="38100" dist="38100" dir="2700000" algn="tl">
                    <a:srgbClr val="000000">
                      <a:alpha val="43137"/>
                    </a:srgbClr>
                  </a:outerShdw>
                </a:effectLst>
                <a:latin typeface="+mj-lt"/>
                <a:ea typeface="+mj-lt"/>
                <a:cs typeface="+mj-lt"/>
              </a:rPr>
              <a:t>lời</a:t>
            </a:r>
            <a:r>
              <a:rPr lang="en-US" sz="8000" b="0" dirty="0">
                <a:solidFill>
                  <a:schemeClr val="bg1"/>
                </a:solidFill>
                <a:effectLst>
                  <a:outerShdw blurRad="38100" dist="38100" dir="2700000" algn="tl">
                    <a:srgbClr val="000000">
                      <a:alpha val="43137"/>
                    </a:srgbClr>
                  </a:outerShdw>
                </a:effectLst>
                <a:latin typeface="+mj-lt"/>
                <a:ea typeface="+mj-lt"/>
                <a:cs typeface="+mj-lt"/>
              </a:rPr>
              <a:t> Thiên Chúa.</a:t>
            </a:r>
            <a:endParaRPr sz="8000" b="0" dirty="0">
              <a:solidFill>
                <a:schemeClr val="bg1"/>
              </a:solidFill>
              <a:effectLst>
                <a:outerShdw blurRad="38100" dist="38100" dir="2700000" algn="tl">
                  <a:srgbClr val="000000">
                    <a:alpha val="43137"/>
                  </a:srgbClr>
                </a:outerShdw>
              </a:effectLst>
              <a:latin typeface="+mj-lt"/>
              <a:ea typeface="+mj-lt"/>
              <a:cs typeface="+mj-lt"/>
            </a:endParaRPr>
          </a:p>
        </p:txBody>
      </p:sp>
      <p:sp>
        <p:nvSpPr>
          <p:cNvPr id="2" name="TextBox 1">
            <a:extLst>
              <a:ext uri="{FF2B5EF4-FFF2-40B4-BE49-F238E27FC236}">
                <a16:creationId xmlns:a16="http://schemas.microsoft.com/office/drawing/2014/main" id="{C8AD6012-265F-4BF0-82D8-FE2534ECB274}"/>
              </a:ext>
            </a:extLst>
          </p:cNvPr>
          <p:cNvSpPr>
            <a:spLocks noGrp="1"/>
          </p:cNvSpPr>
          <p:nvPr/>
        </p:nvSpPr>
        <p:spPr>
          <a:xfrm>
            <a:off x="0" y="0"/>
            <a:ext cx="2888932" cy="584775"/>
          </a:xfrm>
          <a:prstGeom prst="rect">
            <a:avLst/>
          </a:prstGeom>
          <a:noFill/>
        </p:spPr>
        <p:txBody>
          <a:bodyPr wrap="none">
            <a:spAutoFit/>
          </a:bodyPr>
          <a:lstStyle/>
          <a:p>
            <a:pPr marL="0" marR="0" lvl="0" indent="0" algn="l" defTabSz="914400">
              <a:lnSpc>
                <a:spcPct val="100000"/>
              </a:lnSpc>
              <a:spcBef>
                <a:spcPts val="0"/>
              </a:spcBef>
              <a:spcAft>
                <a:spcPts val="0"/>
              </a:spcAft>
              <a:buClrTx/>
              <a:buSzTx/>
              <a:buFontTx/>
              <a:buNone/>
            </a:pPr>
            <a:r>
              <a:rPr sz="3200" b="0" i="0" u="sng" strike="noStrike" cap="none" spc="0" baseline="0">
                <a:ln>
                  <a:noFill/>
                </a:ln>
                <a:solidFill>
                  <a:srgbClr val="FFFF00"/>
                </a:solidFill>
                <a:latin typeface="UTM American Sans"/>
                <a:ea typeface="UTM American Sans"/>
                <a:cs typeface="UTM American Sans"/>
              </a:rPr>
              <a:t>Alleluia-Alleluia:</a:t>
            </a:r>
          </a:p>
        </p:txBody>
      </p:sp>
      <p:sp>
        <p:nvSpPr>
          <p:cNvPr id="4" name="Rectangle 3">
            <a:extLst>
              <a:ext uri="{FF2B5EF4-FFF2-40B4-BE49-F238E27FC236}">
                <a16:creationId xmlns:a16="http://schemas.microsoft.com/office/drawing/2014/main" id="{2CDDCC82-20B2-4A1F-8979-9C6F63541D03}"/>
              </a:ext>
            </a:extLst>
          </p:cNvPr>
          <p:cNvSpPr>
            <a:spLocks noGrp="1"/>
          </p:cNvSpPr>
          <p:nvPr/>
        </p:nvSpPr>
        <p:spPr>
          <a:xfrm>
            <a:off x="6711037" y="4501733"/>
            <a:ext cx="1643400" cy="646331"/>
          </a:xfrm>
          <a:prstGeom prst="rect">
            <a:avLst/>
          </a:prstGeom>
        </p:spPr>
        <p:txBody>
          <a:bodyPr wrap="none">
            <a:spAutoFit/>
          </a:bodyPr>
          <a:lstStyle/>
          <a:p>
            <a:pPr marL="0" marR="0" lvl="0" indent="0" algn="r" defTabSz="914400">
              <a:lnSpc>
                <a:spcPct val="100000"/>
              </a:lnSpc>
              <a:spcBef>
                <a:spcPts val="0"/>
              </a:spcBef>
              <a:spcAft>
                <a:spcPts val="0"/>
              </a:spcAft>
              <a:buClrTx/>
              <a:buSzTx/>
              <a:buFontTx/>
              <a:buNone/>
            </a:pPr>
            <a:r>
              <a:rPr sz="3600" b="0" i="0" u="sng" strike="noStrike" cap="none" spc="0" baseline="0">
                <a:ln>
                  <a:noFill/>
                </a:ln>
                <a:solidFill>
                  <a:srgbClr val="FFFF00"/>
                </a:solidFill>
                <a:latin typeface="UTM American Sans"/>
                <a:ea typeface="UTM American Sans"/>
                <a:cs typeface="UTM American Sans"/>
              </a:rPr>
              <a:t>Alleluia.</a:t>
            </a:r>
          </a:p>
        </p:txBody>
      </p:sp>
    </p:spTree>
    <p:extLst>
      <p:ext uri="{BB962C8B-B14F-4D97-AF65-F5344CB8AC3E}">
        <p14:creationId xmlns:p14="http://schemas.microsoft.com/office/powerpoint/2010/main" val="1645039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D369D5-BEB8-C262-2297-57F94B9116C9}"/>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CC71DB23-537A-038A-D92F-081E39E98192}"/>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5" name="Picture 4">
            <a:extLst>
              <a:ext uri="{FF2B5EF4-FFF2-40B4-BE49-F238E27FC236}">
                <a16:creationId xmlns:a16="http://schemas.microsoft.com/office/drawing/2014/main" id="{461B638A-262B-A74E-48FE-BB6118FCA6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687729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spAutoFit/>
          </a:bodyPr>
          <a:lstStyle/>
          <a:p>
            <a:pPr algn="ctr">
              <a:buNone/>
            </a:pPr>
            <a:r>
              <a:rPr sz="4000" b="1" dirty="0">
                <a:solidFill>
                  <a:srgbClr val="FFFF00"/>
                </a:solidFill>
              </a:rPr>
              <a:t>CA DÂNG LỄ</a:t>
            </a:r>
          </a:p>
          <a:p>
            <a:pPr algn="ctr">
              <a:buNone/>
            </a:pPr>
            <a:r>
              <a:rPr lang="en-US" sz="4000" b="1" dirty="0">
                <a:solidFill>
                  <a:srgbClr val="FFFF00"/>
                </a:solidFill>
              </a:rPr>
              <a:t>CON XIN TIẾN DÂNG</a:t>
            </a:r>
          </a:p>
          <a:p>
            <a:pPr algn="ctr">
              <a:buNone/>
            </a:pPr>
            <a:r>
              <a:rPr lang="en-US" sz="4000" b="1" dirty="0" err="1">
                <a:solidFill>
                  <a:srgbClr val="FFFF00"/>
                </a:solidFill>
              </a:rPr>
              <a:t>Lm</a:t>
            </a:r>
            <a:r>
              <a:rPr lang="en-US" sz="4000" b="1" dirty="0">
                <a:solidFill>
                  <a:srgbClr val="FFFF00"/>
                </a:solidFill>
              </a:rPr>
              <a:t>. Kim Long</a:t>
            </a:r>
            <a:endParaRPr sz="4000" b="1" dirty="0">
              <a:solidFill>
                <a:srgbClr val="FFFF00"/>
              </a:solidFill>
            </a:endParaRP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ĐK:</a:t>
            </a:r>
            <a:r>
              <a:rPr sz="6000" b="0" dirty="0">
                <a:solidFill>
                  <a:schemeClr val="bg1"/>
                </a:solidFill>
              </a:rPr>
              <a:t> </a:t>
            </a:r>
            <a:r>
              <a:rPr lang="vi-VN" sz="6000" b="0" dirty="0">
                <a:solidFill>
                  <a:schemeClr val="bg1"/>
                </a:solidFill>
              </a:rPr>
              <a:t>Con xin tiến dâng lên này rượu nho cùng bánh miến: Hương kinh ngát bay triền miên, tung hô Chúa bao dịu hiền.</a:t>
            </a:r>
            <a:endParaRPr sz="6000" b="0" dirty="0">
              <a:solidFill>
                <a:schemeClr val="bg1"/>
              </a:solidFill>
            </a:endParaRPr>
          </a:p>
        </p:txBody>
      </p:sp>
    </p:spTree>
    <p:extLst>
      <p:ext uri="{BB962C8B-B14F-4D97-AF65-F5344CB8AC3E}">
        <p14:creationId xmlns:p14="http://schemas.microsoft.com/office/powerpoint/2010/main" val="3759399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TK1:</a:t>
            </a:r>
            <a:r>
              <a:rPr sz="6000" b="0" dirty="0">
                <a:solidFill>
                  <a:schemeClr val="bg1"/>
                </a:solidFill>
              </a:rPr>
              <a:t> </a:t>
            </a:r>
            <a:r>
              <a:rPr lang="en-US" sz="6000" b="0" dirty="0">
                <a:solidFill>
                  <a:schemeClr val="bg1"/>
                </a:solidFill>
              </a:rPr>
              <a:t>Bánh </a:t>
            </a:r>
            <a:r>
              <a:rPr lang="en-US" sz="6000" b="0" dirty="0" err="1">
                <a:solidFill>
                  <a:schemeClr val="bg1"/>
                </a:solidFill>
              </a:rPr>
              <a:t>miến</a:t>
            </a:r>
            <a:r>
              <a:rPr lang="en-US" sz="6000" b="0" dirty="0">
                <a:solidFill>
                  <a:schemeClr val="bg1"/>
                </a:solidFill>
              </a:rPr>
              <a:t> </a:t>
            </a:r>
            <a:r>
              <a:rPr lang="en-US" sz="6000" b="0" dirty="0" err="1">
                <a:solidFill>
                  <a:schemeClr val="bg1"/>
                </a:solidFill>
              </a:rPr>
              <a:t>này</a:t>
            </a:r>
            <a:r>
              <a:rPr lang="en-US" sz="6000" b="0" dirty="0">
                <a:solidFill>
                  <a:schemeClr val="bg1"/>
                </a:solidFill>
              </a:rPr>
              <a:t> </a:t>
            </a:r>
            <a:r>
              <a:rPr lang="en-US" sz="6000" b="0" dirty="0" err="1">
                <a:solidFill>
                  <a:schemeClr val="bg1"/>
                </a:solidFill>
              </a:rPr>
              <a:t>tinh</a:t>
            </a:r>
            <a:r>
              <a:rPr lang="en-US" sz="6000" b="0" dirty="0">
                <a:solidFill>
                  <a:schemeClr val="bg1"/>
                </a:solidFill>
              </a:rPr>
              <a:t> </a:t>
            </a:r>
            <a:r>
              <a:rPr lang="en-US" sz="6000" b="0" dirty="0" err="1">
                <a:solidFill>
                  <a:schemeClr val="bg1"/>
                </a:solidFill>
              </a:rPr>
              <a:t>trắng</a:t>
            </a:r>
            <a:r>
              <a:rPr lang="en-US" sz="6000" b="0" dirty="0">
                <a:solidFill>
                  <a:schemeClr val="bg1"/>
                </a:solidFill>
              </a:rPr>
              <a:t>, </a:t>
            </a:r>
            <a:r>
              <a:rPr lang="en-US" sz="6000" b="0" dirty="0" err="1">
                <a:solidFill>
                  <a:schemeClr val="bg1"/>
                </a:solidFill>
              </a:rPr>
              <a:t>và</a:t>
            </a:r>
            <a:r>
              <a:rPr lang="en-US" sz="6000" b="0" dirty="0">
                <a:solidFill>
                  <a:schemeClr val="bg1"/>
                </a:solidFill>
              </a:rPr>
              <a:t> </a:t>
            </a:r>
            <a:r>
              <a:rPr lang="en-US" sz="6000" b="0" dirty="0" err="1">
                <a:solidFill>
                  <a:schemeClr val="bg1"/>
                </a:solidFill>
              </a:rPr>
              <a:t>đây</a:t>
            </a:r>
            <a:r>
              <a:rPr lang="en-US" sz="6000" b="0" dirty="0">
                <a:solidFill>
                  <a:schemeClr val="bg1"/>
                </a:solidFill>
              </a:rPr>
              <a:t> </a:t>
            </a:r>
            <a:r>
              <a:rPr lang="en-US" sz="6000" b="0" dirty="0" err="1">
                <a:solidFill>
                  <a:schemeClr val="bg1"/>
                </a:solidFill>
              </a:rPr>
              <a:t>tấm</a:t>
            </a:r>
            <a:r>
              <a:rPr lang="en-US" sz="6000" b="0" dirty="0">
                <a:solidFill>
                  <a:schemeClr val="bg1"/>
                </a:solidFill>
              </a:rPr>
              <a:t> </a:t>
            </a:r>
            <a:r>
              <a:rPr lang="en-US" sz="6000" b="0" dirty="0" err="1">
                <a:solidFill>
                  <a:schemeClr val="bg1"/>
                </a:solidFill>
              </a:rPr>
              <a:t>linh</a:t>
            </a:r>
            <a:r>
              <a:rPr lang="en-US" sz="6000" b="0" dirty="0">
                <a:solidFill>
                  <a:schemeClr val="bg1"/>
                </a:solidFill>
              </a:rPr>
              <a:t> </a:t>
            </a:r>
            <a:r>
              <a:rPr lang="en-US" sz="6000" b="0" dirty="0" err="1">
                <a:solidFill>
                  <a:schemeClr val="bg1"/>
                </a:solidFill>
              </a:rPr>
              <a:t>hồn</a:t>
            </a:r>
            <a:r>
              <a:rPr lang="en-US" sz="6000" b="0" dirty="0">
                <a:solidFill>
                  <a:schemeClr val="bg1"/>
                </a:solidFill>
              </a:rPr>
              <a:t> con. </a:t>
            </a:r>
            <a:r>
              <a:rPr lang="en-US" sz="6000" b="0" dirty="0" err="1">
                <a:solidFill>
                  <a:schemeClr val="bg1"/>
                </a:solidFill>
              </a:rPr>
              <a:t>Thắm</a:t>
            </a:r>
            <a:r>
              <a:rPr lang="en-US" sz="6000" b="0" dirty="0">
                <a:solidFill>
                  <a:schemeClr val="bg1"/>
                </a:solidFill>
              </a:rPr>
              <a:t> </a:t>
            </a:r>
            <a:r>
              <a:rPr lang="en-US" sz="6000" b="0" dirty="0" err="1">
                <a:solidFill>
                  <a:schemeClr val="bg1"/>
                </a:solidFill>
              </a:rPr>
              <a:t>thiết</a:t>
            </a:r>
            <a:r>
              <a:rPr lang="en-US" sz="6000" b="0" dirty="0">
                <a:solidFill>
                  <a:schemeClr val="bg1"/>
                </a:solidFill>
              </a:rPr>
              <a:t> </a:t>
            </a:r>
            <a:r>
              <a:rPr lang="en-US" sz="6000" b="0" dirty="0" err="1">
                <a:solidFill>
                  <a:schemeClr val="bg1"/>
                </a:solidFill>
              </a:rPr>
              <a:t>niềm</a:t>
            </a:r>
            <a:r>
              <a:rPr lang="en-US" sz="6000" b="0" dirty="0">
                <a:solidFill>
                  <a:schemeClr val="bg1"/>
                </a:solidFill>
              </a:rPr>
              <a:t> tin </a:t>
            </a:r>
            <a:r>
              <a:rPr lang="en-US" sz="6000" b="0" dirty="0" err="1">
                <a:solidFill>
                  <a:schemeClr val="bg1"/>
                </a:solidFill>
              </a:rPr>
              <a:t>yêu</a:t>
            </a:r>
            <a:r>
              <a:rPr lang="en-US" sz="6000" b="0" dirty="0">
                <a:solidFill>
                  <a:schemeClr val="bg1"/>
                </a:solidFill>
              </a:rPr>
              <a:t> </a:t>
            </a:r>
            <a:r>
              <a:rPr lang="en-US" sz="6000" b="0" dirty="0" err="1">
                <a:solidFill>
                  <a:schemeClr val="bg1"/>
                </a:solidFill>
              </a:rPr>
              <a:t>dâng</a:t>
            </a:r>
            <a:r>
              <a:rPr lang="en-US" sz="6000" b="0" dirty="0">
                <a:solidFill>
                  <a:schemeClr val="bg1"/>
                </a:solidFill>
              </a:rPr>
              <a:t> </a:t>
            </a:r>
            <a:r>
              <a:rPr lang="en-US" sz="6000" b="0" dirty="0" err="1">
                <a:solidFill>
                  <a:schemeClr val="bg1"/>
                </a:solidFill>
              </a:rPr>
              <a:t>về</a:t>
            </a:r>
            <a:r>
              <a:rPr lang="en-US" sz="6000" b="0" dirty="0">
                <a:solidFill>
                  <a:schemeClr val="bg1"/>
                </a:solidFill>
              </a:rPr>
              <a:t> Thiên Chúa </a:t>
            </a:r>
            <a:r>
              <a:rPr lang="en-US" sz="6000" b="0" dirty="0" err="1">
                <a:solidFill>
                  <a:schemeClr val="bg1"/>
                </a:solidFill>
              </a:rPr>
              <a:t>uy</a:t>
            </a:r>
            <a:r>
              <a:rPr lang="en-US" sz="6000" b="0" dirty="0">
                <a:solidFill>
                  <a:schemeClr val="bg1"/>
                </a:solidFill>
              </a:rPr>
              <a:t> </a:t>
            </a:r>
            <a:r>
              <a:rPr lang="en-US" sz="6000" b="0" dirty="0" err="1">
                <a:solidFill>
                  <a:schemeClr val="bg1"/>
                </a:solidFill>
              </a:rPr>
              <a:t>quyền</a:t>
            </a:r>
            <a:r>
              <a:rPr lang="en-US" sz="6000" b="0" dirty="0">
                <a:solidFill>
                  <a:schemeClr val="bg1"/>
                </a:solidFill>
              </a:rPr>
              <a:t>.</a:t>
            </a:r>
            <a:endParaRPr sz="6000" b="0" dirty="0">
              <a:solidFill>
                <a:schemeClr val="bg1"/>
              </a:solidFill>
            </a:endParaRPr>
          </a:p>
        </p:txBody>
      </p:sp>
    </p:spTree>
    <p:extLst>
      <p:ext uri="{BB962C8B-B14F-4D97-AF65-F5344CB8AC3E}">
        <p14:creationId xmlns:p14="http://schemas.microsoft.com/office/powerpoint/2010/main" val="2200909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35ACE-DC8E-F85A-1A8F-E5C6946914CD}"/>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ĐK:</a:t>
            </a:r>
            <a:r>
              <a:rPr sz="6000" b="0" dirty="0">
                <a:solidFill>
                  <a:schemeClr val="bg1"/>
                </a:solidFill>
              </a:rPr>
              <a:t> </a:t>
            </a:r>
            <a:r>
              <a:rPr lang="vi-VN" sz="6000" b="0" dirty="0">
                <a:solidFill>
                  <a:schemeClr val="bg1"/>
                </a:solidFill>
              </a:rPr>
              <a:t>Con xin tiến dâng lên này rượu nho cùng bánh miến: Hương kinh ngát bay triền miên, tung hô Chúa bao dịu hiền.</a:t>
            </a:r>
            <a:endParaRPr sz="6000" b="0" dirty="0">
              <a:solidFill>
                <a:schemeClr val="bg1"/>
              </a:solidFill>
            </a:endParaRPr>
          </a:p>
        </p:txBody>
      </p:sp>
    </p:spTree>
    <p:extLst>
      <p:ext uri="{BB962C8B-B14F-4D97-AF65-F5344CB8AC3E}">
        <p14:creationId xmlns:p14="http://schemas.microsoft.com/office/powerpoint/2010/main" val="2781117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10FC-8B18-4BDD-B412-A96414380D18}"/>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TK2:</a:t>
            </a:r>
            <a:r>
              <a:rPr sz="6000" b="0" dirty="0">
                <a:solidFill>
                  <a:schemeClr val="bg1"/>
                </a:solidFill>
              </a:rPr>
              <a:t> </a:t>
            </a:r>
            <a:r>
              <a:rPr lang="vi-VN" sz="6000" b="0" dirty="0">
                <a:solidFill>
                  <a:schemeClr val="bg1"/>
                </a:solidFill>
              </a:rPr>
              <a:t>Chén cứu độ nhân thế này con tiến dâng thành tâm. Tiếng khấn nguyện bay cao như trầm hương trước Thiên tòa.</a:t>
            </a:r>
            <a:endParaRPr sz="6000" b="0" dirty="0">
              <a:solidFill>
                <a:schemeClr val="bg1"/>
              </a:solidFill>
            </a:endParaRPr>
          </a:p>
        </p:txBody>
      </p:sp>
    </p:spTree>
    <p:extLst>
      <p:ext uri="{BB962C8B-B14F-4D97-AF65-F5344CB8AC3E}">
        <p14:creationId xmlns:p14="http://schemas.microsoft.com/office/powerpoint/2010/main" val="21997094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28534-B9E0-EE9B-740A-9EE9CB1C2866}"/>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ĐK:</a:t>
            </a:r>
            <a:r>
              <a:rPr sz="6000" b="0" dirty="0">
                <a:solidFill>
                  <a:schemeClr val="bg1"/>
                </a:solidFill>
              </a:rPr>
              <a:t> </a:t>
            </a:r>
            <a:r>
              <a:rPr lang="vi-VN" sz="6000" b="0" dirty="0">
                <a:solidFill>
                  <a:schemeClr val="bg1"/>
                </a:solidFill>
              </a:rPr>
              <a:t>Con xin tiến dâng lên này rượu nho cùng bánh miến: Hương kinh ngát bay triền miên, tung hô Chúa bao dịu hiền.</a:t>
            </a:r>
            <a:endParaRPr sz="6000" b="0" dirty="0">
              <a:solidFill>
                <a:schemeClr val="bg1"/>
              </a:solidFill>
            </a:endParaRPr>
          </a:p>
        </p:txBody>
      </p:sp>
    </p:spTree>
    <p:extLst>
      <p:ext uri="{BB962C8B-B14F-4D97-AF65-F5344CB8AC3E}">
        <p14:creationId xmlns:p14="http://schemas.microsoft.com/office/powerpoint/2010/main" val="529586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EBAF9B8-736B-118C-A9A0-9638C30BAE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FE8A9-8FE5-01F6-7ECC-F0F23D1DFAC2}"/>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TK</a:t>
            </a:r>
            <a:r>
              <a:rPr lang="en-US" sz="6000" b="0" u="sng" dirty="0">
                <a:solidFill>
                  <a:srgbClr val="FFFF00"/>
                </a:solidFill>
              </a:rPr>
              <a:t>3</a:t>
            </a:r>
            <a:r>
              <a:rPr sz="6000" b="0" u="sng" dirty="0">
                <a:solidFill>
                  <a:srgbClr val="FFFF00"/>
                </a:solidFill>
              </a:rPr>
              <a:t>:</a:t>
            </a:r>
            <a:r>
              <a:rPr sz="6000" b="0" dirty="0">
                <a:solidFill>
                  <a:schemeClr val="bg1"/>
                </a:solidFill>
              </a:rPr>
              <a:t> </a:t>
            </a:r>
            <a:r>
              <a:rPr lang="vi-VN" sz="6000" b="0" dirty="0">
                <a:solidFill>
                  <a:schemeClr val="bg1"/>
                </a:solidFill>
              </a:rPr>
              <a:t>Kính tiến về nhan Chúa ngàn cay đắng nơi trần gian.Tiếp nối cuộc hy sinh trên đồi xưa Chúa dâng mình.</a:t>
            </a:r>
            <a:endParaRPr sz="6000" b="0" dirty="0">
              <a:solidFill>
                <a:schemeClr val="bg1"/>
              </a:solidFill>
            </a:endParaRPr>
          </a:p>
        </p:txBody>
      </p:sp>
    </p:spTree>
    <p:extLst>
      <p:ext uri="{BB962C8B-B14F-4D97-AF65-F5344CB8AC3E}">
        <p14:creationId xmlns:p14="http://schemas.microsoft.com/office/powerpoint/2010/main" val="27447724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1CE3739-A857-64C4-A4D8-74A19E7FA4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3C9E08-6A95-B3B6-443C-9CBBB28AB06F}"/>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ĐK:</a:t>
            </a:r>
            <a:r>
              <a:rPr sz="6000" b="0" dirty="0">
                <a:solidFill>
                  <a:schemeClr val="bg1"/>
                </a:solidFill>
              </a:rPr>
              <a:t> </a:t>
            </a:r>
            <a:r>
              <a:rPr lang="vi-VN" sz="6000" b="0" dirty="0">
                <a:solidFill>
                  <a:schemeClr val="bg1"/>
                </a:solidFill>
              </a:rPr>
              <a:t>Con xin tiến dâng lên này rượu nho cùng bánh miến: Hương kinh ngát bay triền miên, tung hô Chúa bao dịu hiền.</a:t>
            </a:r>
            <a:endParaRPr sz="6000" b="0" dirty="0">
              <a:solidFill>
                <a:schemeClr val="bg1"/>
              </a:solidFill>
            </a:endParaRPr>
          </a:p>
        </p:txBody>
      </p:sp>
    </p:spTree>
    <p:extLst>
      <p:ext uri="{BB962C8B-B14F-4D97-AF65-F5344CB8AC3E}">
        <p14:creationId xmlns:p14="http://schemas.microsoft.com/office/powerpoint/2010/main" val="3008679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1490FD0-B845-EB0C-21DD-ED265E6484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D4B424-DC43-2085-95CB-E34A52908EFA}"/>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TK</a:t>
            </a:r>
            <a:r>
              <a:rPr lang="en-US" sz="6000" b="0" u="sng" dirty="0">
                <a:solidFill>
                  <a:srgbClr val="FFFF00"/>
                </a:solidFill>
              </a:rPr>
              <a:t>4</a:t>
            </a:r>
            <a:r>
              <a:rPr sz="6000" b="0" u="sng" dirty="0">
                <a:solidFill>
                  <a:srgbClr val="FFFF00"/>
                </a:solidFill>
              </a:rPr>
              <a:t>:</a:t>
            </a:r>
            <a:r>
              <a:rPr sz="6000" b="0" dirty="0">
                <a:solidFill>
                  <a:schemeClr val="bg1"/>
                </a:solidFill>
              </a:rPr>
              <a:t> </a:t>
            </a:r>
            <a:r>
              <a:rPr lang="vi-VN" sz="6000" b="0" dirty="0">
                <a:solidFill>
                  <a:schemeClr val="bg1"/>
                </a:solidFill>
              </a:rPr>
              <a:t>Khắp thế trần vui sống cùng liên kết trong tình yêu. Mến Chúa cùng trông mong chung phần vinh phúc quê trời.</a:t>
            </a:r>
            <a:endParaRPr sz="6000" b="0" dirty="0">
              <a:solidFill>
                <a:schemeClr val="bg1"/>
              </a:solidFill>
            </a:endParaRPr>
          </a:p>
        </p:txBody>
      </p:sp>
    </p:spTree>
    <p:extLst>
      <p:ext uri="{BB962C8B-B14F-4D97-AF65-F5344CB8AC3E}">
        <p14:creationId xmlns:p14="http://schemas.microsoft.com/office/powerpoint/2010/main" val="4180310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D1CBCBC-0C36-FE04-35BE-499EBA303B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180529-CB84-1F9F-4BE8-7008B5FF09EC}"/>
              </a:ext>
            </a:extLst>
          </p:cNvPr>
          <p:cNvSpPr>
            <a:spLocks noGrp="1"/>
          </p:cNvSpPr>
          <p:nvPr>
            <p:ph type="ctrTitle"/>
          </p:nvPr>
        </p:nvSpPr>
        <p:spPr>
          <a:xfrm>
            <a:off x="0" y="1"/>
            <a:ext cx="9144000" cy="5143499"/>
          </a:xfrm>
        </p:spPr>
        <p:txBody>
          <a:bodyPr>
            <a:noAutofit/>
          </a:bodyPr>
          <a:lstStyle/>
          <a:p>
            <a:pPr algn="just">
              <a:buNone/>
            </a:pPr>
            <a:r>
              <a:rPr sz="6000" b="0" u="sng" dirty="0">
                <a:solidFill>
                  <a:srgbClr val="FFFF00"/>
                </a:solidFill>
              </a:rPr>
              <a:t>ĐK:</a:t>
            </a:r>
            <a:r>
              <a:rPr sz="6000" b="0" dirty="0">
                <a:solidFill>
                  <a:schemeClr val="bg1"/>
                </a:solidFill>
              </a:rPr>
              <a:t> </a:t>
            </a:r>
            <a:r>
              <a:rPr lang="vi-VN" sz="6000" b="0" dirty="0">
                <a:solidFill>
                  <a:schemeClr val="bg1"/>
                </a:solidFill>
              </a:rPr>
              <a:t>Con xin tiến dâng lên này rượu nho cùng bánh miến: Hương kinh ngát bay triền miên, tung hô Chúa bao dịu hiền.</a:t>
            </a:r>
            <a:endParaRPr sz="6000" b="0" dirty="0">
              <a:solidFill>
                <a:schemeClr val="bg1"/>
              </a:solidFill>
            </a:endParaRPr>
          </a:p>
        </p:txBody>
      </p:sp>
    </p:spTree>
    <p:extLst>
      <p:ext uri="{BB962C8B-B14F-4D97-AF65-F5344CB8AC3E}">
        <p14:creationId xmlns:p14="http://schemas.microsoft.com/office/powerpoint/2010/main" val="2723323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layout-retention-anchor">
            <a:extLst>
              <a:ext uri="{FF2B5EF4-FFF2-40B4-BE49-F238E27FC236}">
                <a16:creationId xmlns:a16="http://schemas.microsoft.com/office/drawing/2014/main" id="{27966980-B9B8-4B60-A660-C6A2B109619C}"/>
              </a:ext>
            </a:extLst>
          </p:cNvPr>
          <p:cNvSpPr>
            <a:spLocks noGrp="1"/>
          </p:cNvSpPr>
          <p:nvPr/>
        </p:nvSpPr>
        <p:spPr>
          <a:xfrm>
            <a:off x="9134475" y="5133975"/>
            <a:ext cx="9525" cy="9525"/>
          </a:xfrm>
          <a:prstGeom prst="rect">
            <a:avLst/>
          </a:prstGeom>
          <a:noFill/>
          <a:ln w="0">
            <a:noFill/>
          </a:ln>
        </p:spPr>
        <p:txBody>
          <a:bodyPr lIns="0" tIns="0" rIns="0" bIns="0">
            <a:noAutofit/>
          </a:bodyPr>
          <a:lstStyle/>
          <a:p>
            <a:pPr>
              <a:defRPr sz="100">
                <a:solidFill>
                  <a:srgbClr val="008000"/>
                </a:solidFill>
              </a:defRPr>
            </a:pPr>
            <a:r>
              <a:rPr sz="100">
                <a:solidFill>
                  <a:srgbClr val="008000"/>
                </a:solidFill>
              </a:rPr>
              <a:t> </a:t>
            </a:r>
          </a:p>
        </p:txBody>
      </p:sp>
    </p:spTree>
    <p:extLst>
      <p:ext uri="{BB962C8B-B14F-4D97-AF65-F5344CB8AC3E}">
        <p14:creationId xmlns:p14="http://schemas.microsoft.com/office/powerpoint/2010/main" val="22814820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FC3D297-1E97-BBE3-981A-F2CBA12D1CD8}"/>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A1C4C0EE-6BBD-E272-5909-5E3DF96D6519}"/>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5" name="Picture 4">
            <a:extLst>
              <a:ext uri="{FF2B5EF4-FFF2-40B4-BE49-F238E27FC236}">
                <a16:creationId xmlns:a16="http://schemas.microsoft.com/office/drawing/2014/main" id="{D9403E45-7E1D-CACD-E95B-3CDBC0A3CA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997897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a:normAutofit/>
          </a:bodyPr>
          <a:lstStyle/>
          <a:p>
            <a:r>
              <a:rPr sz="6600" b="0" dirty="0">
                <a:solidFill>
                  <a:srgbClr val="FFFF00"/>
                </a:solidFill>
                <a:latin typeface="+mj-lt"/>
                <a:ea typeface="+mj-lt"/>
                <a:cs typeface="+mj-lt"/>
              </a:rPr>
              <a:t>CA HIỆP LỄ</a:t>
            </a:r>
            <a:endParaRPr sz="9600" b="0" i="1" dirty="0">
              <a:solidFill>
                <a:schemeClr val="bg1"/>
              </a:solidFill>
              <a:latin typeface="+mj-lt"/>
              <a:ea typeface="+mj-lt"/>
              <a:cs typeface="+mj-lt"/>
            </a:endParaRPr>
          </a:p>
          <a:p>
            <a:r>
              <a:rPr lang="vi-VN" sz="6600" b="0" dirty="0">
                <a:solidFill>
                  <a:srgbClr val="FFFF00"/>
                </a:solidFill>
                <a:latin typeface="+mj-lt"/>
                <a:ea typeface="+mj-lt"/>
                <a:cs typeface="+mj-lt"/>
              </a:rPr>
              <a:t>LẮNG NGHE LỜI CHÚA</a:t>
            </a:r>
            <a:br>
              <a:rPr lang="vi-VN" sz="6600" b="0" dirty="0">
                <a:solidFill>
                  <a:srgbClr val="FFFF00"/>
                </a:solidFill>
                <a:latin typeface="+mj-lt"/>
                <a:ea typeface="+mj-lt"/>
                <a:cs typeface="+mj-lt"/>
              </a:rPr>
            </a:br>
            <a:r>
              <a:rPr lang="vi-VN" sz="6600" b="0" dirty="0">
                <a:solidFill>
                  <a:srgbClr val="FFFF00"/>
                </a:solidFill>
                <a:latin typeface="+mj-lt"/>
                <a:ea typeface="+mj-lt"/>
                <a:cs typeface="+mj-lt"/>
              </a:rPr>
              <a:t>Lm. Nguyễn Duy</a:t>
            </a:r>
            <a:endParaRPr sz="6600" b="0" dirty="0">
              <a:solidFill>
                <a:srgbClr val="FFFF00"/>
              </a:solidFill>
              <a:latin typeface="+mj-lt"/>
              <a:ea typeface="+mj-lt"/>
              <a:cs typeface="+mj-lt"/>
            </a:endParaRPr>
          </a:p>
        </p:txBody>
      </p:sp>
    </p:spTree>
    <p:extLst>
      <p:ext uri="{BB962C8B-B14F-4D97-AF65-F5344CB8AC3E}">
        <p14:creationId xmlns:p14="http://schemas.microsoft.com/office/powerpoint/2010/main" val="35387842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TK1:</a:t>
            </a:r>
            <a:r>
              <a:rPr b="0" dirty="0">
                <a:solidFill>
                  <a:schemeClr val="bg1"/>
                </a:solidFill>
              </a:rPr>
              <a:t> </a:t>
            </a:r>
            <a:r>
              <a:rPr lang="vi-VN" b="0" dirty="0">
                <a:solidFill>
                  <a:schemeClr val="bg1"/>
                </a:solidFill>
              </a:rPr>
              <a:t>Xin cho con biết lắng nghe Lời Ngài dạy con trong đêm tối. Xin cho con biết lắng nghe Lời Ngài dạy con lúc lẻ loi. Xin cho con cất tiếng lên trả lời và vâng theo ý Chúa. Xin cho con biết thân thưa: Lạy Ngài, Ngài muốn con làm chi?</a:t>
            </a:r>
            <a:endParaRPr b="0" dirty="0">
              <a:solidFill>
                <a:schemeClr val="bg1"/>
              </a:solidFill>
            </a:endParaRPr>
          </a:p>
        </p:txBody>
      </p:sp>
    </p:spTree>
    <p:extLst>
      <p:ext uri="{BB962C8B-B14F-4D97-AF65-F5344CB8AC3E}">
        <p14:creationId xmlns:p14="http://schemas.microsoft.com/office/powerpoint/2010/main" val="52035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a:noAutofit/>
          </a:bodyPr>
          <a:lstStyle/>
          <a:p>
            <a:pPr algn="just">
              <a:buNone/>
            </a:pPr>
            <a:r>
              <a:rPr sz="4000" b="0" u="sng" dirty="0">
                <a:solidFill>
                  <a:srgbClr val="FFFF00"/>
                </a:solidFill>
              </a:rPr>
              <a:t>ĐK:</a:t>
            </a:r>
            <a:r>
              <a:rPr sz="4000" b="0" dirty="0">
                <a:solidFill>
                  <a:schemeClr val="bg1"/>
                </a:solidFill>
              </a:rPr>
              <a:t> </a:t>
            </a:r>
            <a:r>
              <a:rPr lang="vi-VN" sz="4000" b="0" dirty="0">
                <a:solidFill>
                  <a:schemeClr val="bg1"/>
                </a:solidFill>
              </a:rPr>
              <a:t>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sz="4000" b="0" dirty="0">
              <a:solidFill>
                <a:schemeClr val="bg1"/>
              </a:solidFill>
            </a:endParaRPr>
          </a:p>
        </p:txBody>
      </p:sp>
    </p:spTree>
    <p:extLst>
      <p:ext uri="{BB962C8B-B14F-4D97-AF65-F5344CB8AC3E}">
        <p14:creationId xmlns:p14="http://schemas.microsoft.com/office/powerpoint/2010/main" val="1718770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3CCC-7AD3-4B83-9D49-08341F5A15E8}"/>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TK2:</a:t>
            </a:r>
            <a:r>
              <a:rPr b="0" dirty="0">
                <a:solidFill>
                  <a:schemeClr val="bg1"/>
                </a:solidFill>
              </a:rPr>
              <a:t> </a:t>
            </a:r>
            <a:r>
              <a:rPr lang="vi-VN" b="0" dirty="0">
                <a:solidFill>
                  <a:schemeClr val="bg1"/>
                </a:solidFill>
              </a:rPr>
              <a:t>Xin cho con biết lắng nghe Lời Ngài dạy con trong cuộc sống. Xin cho con biết lắng nghe Lời Ngài từng theo bước đời con. Xin cho con biết sẵn sàng chờ đợi và vâng nghe theo Chúa. Xin cho con biết sẵn sàng thực lành Lời Chúa đã truyền ban.</a:t>
            </a:r>
            <a:endParaRPr b="0" dirty="0">
              <a:solidFill>
                <a:schemeClr val="bg1"/>
              </a:solidFill>
            </a:endParaRPr>
          </a:p>
        </p:txBody>
      </p:sp>
    </p:spTree>
    <p:extLst>
      <p:ext uri="{BB962C8B-B14F-4D97-AF65-F5344CB8AC3E}">
        <p14:creationId xmlns:p14="http://schemas.microsoft.com/office/powerpoint/2010/main" val="2426266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3D62C-9C1B-B458-8463-2386DCDC13DA}"/>
              </a:ext>
            </a:extLst>
          </p:cNvPr>
          <p:cNvSpPr>
            <a:spLocks noGrp="1"/>
          </p:cNvSpPr>
          <p:nvPr>
            <p:ph type="ctrTitle"/>
          </p:nvPr>
        </p:nvSpPr>
        <p:spPr>
          <a:xfrm>
            <a:off x="0" y="1"/>
            <a:ext cx="9144000" cy="5143499"/>
          </a:xfrm>
        </p:spPr>
        <p:txBody>
          <a:bodyPr>
            <a:noAutofit/>
          </a:bodyPr>
          <a:lstStyle/>
          <a:p>
            <a:pPr algn="just">
              <a:buNone/>
            </a:pPr>
            <a:r>
              <a:rPr sz="4000" b="0" u="sng" dirty="0">
                <a:solidFill>
                  <a:srgbClr val="FFFF00"/>
                </a:solidFill>
              </a:rPr>
              <a:t>ĐK:</a:t>
            </a:r>
            <a:r>
              <a:rPr sz="4000" b="0" dirty="0">
                <a:solidFill>
                  <a:schemeClr val="bg1"/>
                </a:solidFill>
              </a:rPr>
              <a:t> </a:t>
            </a:r>
            <a:r>
              <a:rPr lang="vi-VN" sz="4000" b="0" dirty="0">
                <a:solidFill>
                  <a:schemeClr val="bg1"/>
                </a:solidFill>
              </a:rPr>
              <a:t>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sz="4000" b="0" dirty="0">
              <a:solidFill>
                <a:schemeClr val="bg1"/>
              </a:solidFill>
            </a:endParaRPr>
          </a:p>
        </p:txBody>
      </p:sp>
    </p:spTree>
    <p:extLst>
      <p:ext uri="{BB962C8B-B14F-4D97-AF65-F5344CB8AC3E}">
        <p14:creationId xmlns:p14="http://schemas.microsoft.com/office/powerpoint/2010/main" val="4533081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33BF-3E05-4ADF-8749-229085AF8770}"/>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TK3:</a:t>
            </a:r>
            <a:r>
              <a:rPr sz="4600" b="0" dirty="0">
                <a:solidFill>
                  <a:schemeClr val="bg1"/>
                </a:solidFill>
              </a:rPr>
              <a:t> </a:t>
            </a:r>
            <a:r>
              <a:rPr lang="vi-VN" sz="4600" b="0" dirty="0">
                <a:solidFill>
                  <a:schemeClr val="bg1"/>
                </a:solidFill>
              </a:rPr>
              <a:t>Xin cho con vững bước đi vào đời truyền rao cho chân lý. Xin cho con biết say mê cuộc đời làm nhân chứng tình yêu. Cho môi con thắm nét cười, Lời Ngài được đem cho thế giới. Cho đôi tay sáng ơn trời, trọn vẹn hành lý cho ngày mai.</a:t>
            </a:r>
            <a:endParaRPr sz="4600" b="0" dirty="0">
              <a:solidFill>
                <a:schemeClr val="bg1"/>
              </a:solidFill>
            </a:endParaRPr>
          </a:p>
        </p:txBody>
      </p:sp>
    </p:spTree>
    <p:extLst>
      <p:ext uri="{BB962C8B-B14F-4D97-AF65-F5344CB8AC3E}">
        <p14:creationId xmlns:p14="http://schemas.microsoft.com/office/powerpoint/2010/main" val="24262661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CDC65-44F4-7784-ECFE-E534508E115B}"/>
              </a:ext>
            </a:extLst>
          </p:cNvPr>
          <p:cNvSpPr>
            <a:spLocks noGrp="1"/>
          </p:cNvSpPr>
          <p:nvPr>
            <p:ph type="ctrTitle"/>
          </p:nvPr>
        </p:nvSpPr>
        <p:spPr>
          <a:xfrm>
            <a:off x="0" y="1"/>
            <a:ext cx="9144000" cy="5143499"/>
          </a:xfrm>
        </p:spPr>
        <p:txBody>
          <a:bodyPr>
            <a:noAutofit/>
          </a:bodyPr>
          <a:lstStyle/>
          <a:p>
            <a:pPr algn="just">
              <a:buNone/>
            </a:pPr>
            <a:r>
              <a:rPr sz="4000" b="0" u="sng" dirty="0">
                <a:solidFill>
                  <a:srgbClr val="FFFF00"/>
                </a:solidFill>
              </a:rPr>
              <a:t>ĐK:</a:t>
            </a:r>
            <a:r>
              <a:rPr sz="4000" b="0" dirty="0">
                <a:solidFill>
                  <a:schemeClr val="bg1"/>
                </a:solidFill>
              </a:rPr>
              <a:t> </a:t>
            </a:r>
            <a:r>
              <a:rPr lang="vi-VN" sz="4000" b="0" dirty="0">
                <a:solidFill>
                  <a:schemeClr val="bg1"/>
                </a:solidFill>
              </a:rPr>
              <a:t>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sz="4000" b="0" dirty="0">
              <a:solidFill>
                <a:schemeClr val="bg1"/>
              </a:solidFill>
            </a:endParaRPr>
          </a:p>
        </p:txBody>
      </p:sp>
    </p:spTree>
    <p:extLst>
      <p:ext uri="{BB962C8B-B14F-4D97-AF65-F5344CB8AC3E}">
        <p14:creationId xmlns:p14="http://schemas.microsoft.com/office/powerpoint/2010/main" val="36129539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C6FBC-5E87-1A47-D973-B14934E2BE85}"/>
              </a:ext>
            </a:extLst>
          </p:cNvPr>
          <p:cNvSpPr>
            <a:spLocks noGrp="1"/>
          </p:cNvSpPr>
          <p:nvPr>
            <p:ph type="ctrTitle"/>
          </p:nvPr>
        </p:nvSpPr>
        <p:spPr>
          <a:xfrm>
            <a:off x="0" y="1"/>
            <a:ext cx="9144000" cy="5143499"/>
          </a:xfrm>
        </p:spPr>
        <p:txBody>
          <a:bodyPr>
            <a:noAutofit/>
          </a:bodyPr>
          <a:lstStyle/>
          <a:p>
            <a:pPr algn="just">
              <a:buNone/>
            </a:pPr>
            <a:r>
              <a:rPr sz="4600" b="0" u="sng" dirty="0">
                <a:solidFill>
                  <a:srgbClr val="FFFF00"/>
                </a:solidFill>
              </a:rPr>
              <a:t>TK4:</a:t>
            </a:r>
            <a:r>
              <a:rPr sz="4600" b="0" dirty="0">
                <a:solidFill>
                  <a:schemeClr val="bg1"/>
                </a:solidFill>
              </a:rPr>
              <a:t> </a:t>
            </a:r>
            <a:r>
              <a:rPr lang="vi-VN" sz="4600" b="0" dirty="0">
                <a:solidFill>
                  <a:schemeClr val="bg1"/>
                </a:solidFill>
              </a:rPr>
              <a:t>Xin cho đến với Người bằng một tình yêu không giả dối. Xin cho con đến trong đời tìm lại nguồn hạnh phúc mà thôi. Cho con khi đã lắng nghe Lời Ngài dạy con ôi cao quý. Xin cho con trái tim si ngàn đời tình mến không nhạt phai.</a:t>
            </a:r>
            <a:endParaRPr sz="4600" b="0" dirty="0">
              <a:solidFill>
                <a:schemeClr val="bg1"/>
              </a:solidFill>
            </a:endParaRPr>
          </a:p>
        </p:txBody>
      </p:sp>
    </p:spTree>
    <p:extLst>
      <p:ext uri="{BB962C8B-B14F-4D97-AF65-F5344CB8AC3E}">
        <p14:creationId xmlns:p14="http://schemas.microsoft.com/office/powerpoint/2010/main" val="18951711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DA723-B4D5-C41F-8E3E-52137E68FB08}"/>
              </a:ext>
            </a:extLst>
          </p:cNvPr>
          <p:cNvSpPr>
            <a:spLocks noGrp="1"/>
          </p:cNvSpPr>
          <p:nvPr>
            <p:ph type="ctrTitle"/>
          </p:nvPr>
        </p:nvSpPr>
        <p:spPr>
          <a:xfrm>
            <a:off x="0" y="1"/>
            <a:ext cx="9144000" cy="5143499"/>
          </a:xfrm>
        </p:spPr>
        <p:txBody>
          <a:bodyPr>
            <a:noAutofit/>
          </a:bodyPr>
          <a:lstStyle/>
          <a:p>
            <a:pPr algn="just">
              <a:buNone/>
            </a:pPr>
            <a:r>
              <a:rPr sz="4000" b="0" u="sng" dirty="0">
                <a:solidFill>
                  <a:srgbClr val="FFFF00"/>
                </a:solidFill>
              </a:rPr>
              <a:t>ĐK:</a:t>
            </a:r>
            <a:r>
              <a:rPr sz="4000" b="0" dirty="0">
                <a:solidFill>
                  <a:schemeClr val="bg1"/>
                </a:solidFill>
              </a:rPr>
              <a:t> </a:t>
            </a:r>
            <a:r>
              <a:rPr lang="vi-VN" sz="4000" b="0" dirty="0">
                <a:solidFill>
                  <a:schemeClr val="bg1"/>
                </a:solidFill>
              </a:rPr>
              <a:t>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a:t>
            </a:r>
            <a:endParaRPr sz="4000" b="0" dirty="0">
              <a:solidFill>
                <a:schemeClr val="bg1"/>
              </a:solidFill>
            </a:endParaRPr>
          </a:p>
        </p:txBody>
      </p:sp>
    </p:spTree>
    <p:extLst>
      <p:ext uri="{BB962C8B-B14F-4D97-AF65-F5344CB8AC3E}">
        <p14:creationId xmlns:p14="http://schemas.microsoft.com/office/powerpoint/2010/main" val="2440670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D79D2DB-E661-01B7-76C7-9EE4135849C3}"/>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19B0CFE7-73F8-23AC-AC36-19D124FB9BE8}"/>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5" name="Picture 4">
            <a:extLst>
              <a:ext uri="{FF2B5EF4-FFF2-40B4-BE49-F238E27FC236}">
                <a16:creationId xmlns:a16="http://schemas.microsoft.com/office/drawing/2014/main" id="{1479E314-C9C1-C027-A8E1-41D7D5B613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12517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a:normAutofit/>
          </a:bodyPr>
          <a:lstStyle/>
          <a:p>
            <a:r>
              <a:rPr sz="8000" b="0" dirty="0">
                <a:solidFill>
                  <a:srgbClr val="FFFF00"/>
                </a:solidFill>
                <a:latin typeface="+mj-lt"/>
                <a:ea typeface="+mj-lt"/>
                <a:cs typeface="+mj-lt"/>
              </a:rPr>
              <a:t>Ca </a:t>
            </a:r>
            <a:r>
              <a:rPr sz="8000" b="0" dirty="0" err="1">
                <a:solidFill>
                  <a:srgbClr val="FFFF00"/>
                </a:solidFill>
                <a:latin typeface="+mj-lt"/>
                <a:ea typeface="+mj-lt"/>
                <a:cs typeface="+mj-lt"/>
              </a:rPr>
              <a:t>Kết</a:t>
            </a:r>
            <a:r>
              <a:rPr sz="8000" b="0" dirty="0">
                <a:solidFill>
                  <a:srgbClr val="FFFF00"/>
                </a:solidFill>
                <a:latin typeface="+mj-lt"/>
                <a:ea typeface="+mj-lt"/>
                <a:cs typeface="+mj-lt"/>
              </a:rPr>
              <a:t> </a:t>
            </a:r>
            <a:r>
              <a:rPr sz="8000" b="0" dirty="0" err="1">
                <a:solidFill>
                  <a:srgbClr val="FFFF00"/>
                </a:solidFill>
                <a:latin typeface="+mj-lt"/>
                <a:ea typeface="+mj-lt"/>
                <a:cs typeface="+mj-lt"/>
              </a:rPr>
              <a:t>Lễ</a:t>
            </a:r>
            <a:br>
              <a:rPr sz="8000" b="0" dirty="0">
                <a:solidFill>
                  <a:srgbClr val="FFFF00"/>
                </a:solidFill>
                <a:latin typeface="+mj-lt"/>
                <a:ea typeface="+mj-lt"/>
                <a:cs typeface="+mj-lt"/>
              </a:rPr>
            </a:br>
            <a:r>
              <a:rPr lang="en-US" sz="6600" dirty="0">
                <a:solidFill>
                  <a:srgbClr val="FFFF00"/>
                </a:solidFill>
              </a:rPr>
              <a:t>CHỨNG NHÂN TÌNH YÊU Nguyễn Duy</a:t>
            </a:r>
            <a:endParaRPr sz="6000" b="0" i="1" dirty="0">
              <a:solidFill>
                <a:schemeClr val="bg1"/>
              </a:solidFill>
              <a:latin typeface="+mj-lt"/>
              <a:ea typeface="+mj-lt"/>
              <a:cs typeface="+mj-lt"/>
            </a:endParaRPr>
          </a:p>
        </p:txBody>
      </p:sp>
    </p:spTree>
    <p:extLst>
      <p:ext uri="{BB962C8B-B14F-4D97-AF65-F5344CB8AC3E}">
        <p14:creationId xmlns:p14="http://schemas.microsoft.com/office/powerpoint/2010/main" val="3508502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a:noAutofit/>
          </a:bodyPr>
          <a:lstStyle/>
          <a:p>
            <a:pPr algn="just">
              <a:buNone/>
            </a:pPr>
            <a:r>
              <a:rPr u="sng" dirty="0">
                <a:solidFill>
                  <a:srgbClr val="FFFF00"/>
                </a:solidFill>
              </a:rPr>
              <a:t>TK1:</a:t>
            </a:r>
            <a:r>
              <a:rPr dirty="0">
                <a:solidFill>
                  <a:schemeClr val="bg1"/>
                </a:solidFill>
              </a:rPr>
              <a:t> </a:t>
            </a:r>
            <a:r>
              <a:rPr lang="vi-VN" dirty="0">
                <a:solidFill>
                  <a:schemeClr val="bg1"/>
                </a:solidFill>
              </a:rPr>
              <a:t>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a:t>
            </a:r>
            <a:endParaRPr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a:noAutofit/>
          </a:bodyPr>
          <a:lstStyle/>
          <a:p>
            <a:pPr algn="just">
              <a:buNone/>
            </a:pPr>
            <a:r>
              <a:rPr b="0" u="sng" dirty="0">
                <a:solidFill>
                  <a:srgbClr val="FFFF00"/>
                </a:solidFill>
              </a:rPr>
              <a:t>ĐK:</a:t>
            </a:r>
            <a:r>
              <a:rPr b="0" dirty="0">
                <a:solidFill>
                  <a:schemeClr val="bg1"/>
                </a:solidFill>
              </a:rPr>
              <a:t> </a:t>
            </a:r>
            <a:r>
              <a:rPr lang="vi-VN" b="0" dirty="0">
                <a:solidFill>
                  <a:schemeClr val="bg1"/>
                </a:solidFill>
              </a:rPr>
              <a:t>Này đây Chúa ơi con hiến dâng cho Ngài niềm tin tâm tư cùng trái tim nồng cháy. Từ đây hăng say theo bước chân của Ngài trung kiên làm chứng nhân Nước Trời, thắp lên hạnh phúc cho muôn người.</a:t>
            </a:r>
            <a:r>
              <a:rPr lang="en-US" b="0" dirty="0">
                <a:solidFill>
                  <a:schemeClr val="bg1"/>
                </a:solidFill>
              </a:rPr>
              <a:t> </a:t>
            </a:r>
            <a:endParaRPr b="0" dirty="0">
              <a:solidFill>
                <a:schemeClr val="bg1"/>
              </a:solidFill>
            </a:endParaRPr>
          </a:p>
        </p:txBody>
      </p:sp>
    </p:spTree>
    <p:extLst>
      <p:ext uri="{BB962C8B-B14F-4D97-AF65-F5344CB8AC3E}">
        <p14:creationId xmlns:p14="http://schemas.microsoft.com/office/powerpoint/2010/main" val="18532770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F4E19-F47D-A3CA-A88F-739F6258DB46}"/>
            </a:ext>
          </a:extLst>
        </p:cNvPr>
        <p:cNvGrpSpPr/>
        <p:nvPr/>
      </p:nvGrpSpPr>
      <p:grpSpPr>
        <a:xfrm>
          <a:off x="0" y="0"/>
          <a:ext cx="0" cy="0"/>
          <a:chOff x="0" y="0"/>
          <a:chExt cx="0" cy="0"/>
        </a:xfrm>
      </p:grpSpPr>
      <p:sp>
        <p:nvSpPr>
          <p:cNvPr id="2" name="layout-retention-anchor">
            <a:extLst>
              <a:ext uri="{FF2B5EF4-FFF2-40B4-BE49-F238E27FC236}">
                <a16:creationId xmlns:a16="http://schemas.microsoft.com/office/drawing/2014/main" id="{1C647FA3-9636-3901-12FC-88B1860851AD}"/>
              </a:ext>
            </a:extLst>
          </p:cNvPr>
          <p:cNvSpPr>
            <a:spLocks noGrp="1"/>
          </p:cNvSpPr>
          <p:nvPr/>
        </p:nvSpPr>
        <p:spPr>
          <a:xfrm>
            <a:off x="9134475" y="5133975"/>
            <a:ext cx="9525" cy="9525"/>
          </a:xfrm>
          <a:prstGeom prst="rect">
            <a:avLst/>
          </a:prstGeom>
          <a:noFill/>
          <a:ln w="0">
            <a:noFill/>
          </a:ln>
        </p:spPr>
        <p:txBody>
          <a:bodyPr lIns="0" tIns="0" rIns="0" bIns="0">
            <a:noAutofit/>
          </a:bodyPr>
          <a:lstStyle/>
          <a:p>
            <a:pPr marL="0" marR="0" lvl="0" indent="0" algn="l" defTabSz="914400" eaLnBrk="1" fontAlgn="auto" latinLnBrk="0" hangingPunct="1">
              <a:lnSpc>
                <a:spcPct val="100000"/>
              </a:lnSpc>
              <a:spcBef>
                <a:spcPts val="0"/>
              </a:spcBef>
              <a:spcAft>
                <a:spcPts val="0"/>
              </a:spcAft>
              <a:buClrTx/>
              <a:buSzTx/>
              <a:buFontTx/>
              <a:buNone/>
              <a:tabLst/>
              <a:defRPr sz="100">
                <a:solidFill>
                  <a:srgbClr val="008000"/>
                </a:solidFill>
              </a:defRPr>
            </a:pPr>
            <a:r>
              <a:rPr kumimoji="0" sz="100" b="0" i="0" u="none" strike="noStrike" kern="1200" cap="none" spc="0" normalizeH="0" baseline="0" noProof="0">
                <a:ln>
                  <a:noFill/>
                </a:ln>
                <a:solidFill>
                  <a:srgbClr val="008000"/>
                </a:solidFill>
                <a:effectLst/>
                <a:uLnTx/>
                <a:uFillTx/>
                <a:latin typeface="UTM American Sans"/>
              </a:rPr>
              <a:t> </a:t>
            </a:r>
          </a:p>
        </p:txBody>
      </p:sp>
      <p:pic>
        <p:nvPicPr>
          <p:cNvPr id="5" name="Picture 4">
            <a:extLst>
              <a:ext uri="{FF2B5EF4-FFF2-40B4-BE49-F238E27FC236}">
                <a16:creationId xmlns:a16="http://schemas.microsoft.com/office/drawing/2014/main" id="{C8DE9935-1452-0D5E-E1DE-90B3268477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089586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1355</Words>
  <Application>Microsoft Office PowerPoint</Application>
  <DocSecurity>0</DocSecurity>
  <PresentationFormat>On-screen Show (16:9)</PresentationFormat>
  <Paragraphs>61</Paragraphs>
  <Slides>41</Slides>
  <Notes>41</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41</vt:i4>
      </vt:variant>
    </vt:vector>
  </HeadingPairs>
  <TitlesOfParts>
    <vt:vector size="46" baseType="lpstr">
      <vt:lpstr>Arial</vt:lpstr>
      <vt:lpstr>UTM American Sans</vt:lpstr>
      <vt:lpstr>Office Theme</vt:lpstr>
      <vt:lpstr>6_Office Theme</vt:lpstr>
      <vt:lpstr>1_Office Theme</vt:lpstr>
      <vt:lpstr>PowerPoint Presentation</vt:lpstr>
      <vt:lpstr>PowerPoint Presentation</vt:lpstr>
      <vt:lpstr>PowerPoint Presentation</vt:lpstr>
      <vt:lpstr>Ca Nhập Lễ HÃY ĐẾN Lm. Kim Long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Con xin tiến dâng lên này rượu nho cùng bánh miến: Hương kinh ngát bay triền miên, tung hô Chúa bao dịu hiền.</vt:lpstr>
      <vt:lpstr>TK1: Bánh miến này tinh trắng, và đây tấm linh hồn con. Thắm thiết niềm tin yêu dâng về Thiên Chúa uy quyền.</vt:lpstr>
      <vt:lpstr>ĐK: Con xin tiến dâng lên này rượu nho cùng bánh miến: Hương kinh ngát bay triền miên, tung hô Chúa bao dịu hiền.</vt:lpstr>
      <vt:lpstr>TK2: Chén cứu độ nhân thế này con tiến dâng thành tâm. Tiếng khấn nguyện bay cao như trầm hương trước Thiên tòa.</vt:lpstr>
      <vt:lpstr>ĐK: Con xin tiến dâng lên này rượu nho cùng bánh miến: Hương kinh ngát bay triền miên, tung hô Chúa bao dịu hiền.</vt:lpstr>
      <vt:lpstr>TK3: Kính tiến về nhan Chúa ngàn cay đắng nơi trần gian.Tiếp nối cuộc hy sinh trên đồi xưa Chúa dâng mình.</vt:lpstr>
      <vt:lpstr>ĐK: Con xin tiến dâng lên này rượu nho cùng bánh miến: Hương kinh ngát bay triền miên, tung hô Chúa bao dịu hiền.</vt:lpstr>
      <vt:lpstr>TK4: Khắp thế trần vui sống cùng liên kết trong tình yêu. Mến Chúa cùng trông mong chung phần vinh phúc quê trời.</vt:lpstr>
      <vt:lpstr>ĐK: Con xin tiến dâng lên này rượu nho cùng bánh miến: Hương kinh ngát bay triền miên, tung hô Chúa bao dịu hiền.</vt:lpstr>
      <vt:lpstr>PowerPoint Presentation</vt:lpstr>
      <vt:lpstr>PowerPoint Presentation</vt:lpstr>
      <vt:lpstr>CA HIỆP LỄ LẮNG NGHE LỜI CHÚA Lm. Nguyễn Duy</vt:lpstr>
      <vt:lpstr>TK1: Xin cho con biết lắng nghe Lời Ngài dạy con trong đêm tối. Xin cho con biết lắng nghe Lời Ngài dạy con lúc lẻ loi. Xin cho con cất tiếng lên trả lời và vâng theo ý Chúa. Xin cho con biết thân thưa: Lạy Ngài, Ngài muốn con làm chi?</vt:lpstr>
      <vt:lpstr>ĐK: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vt:lpstr>
      <vt:lpstr>TK2: Xin cho con biết lắng nghe Lời Ngài dạy con trong cuộc sống. Xin cho con biết lắng nghe Lời Ngài từng theo bước đời con. Xin cho con biết sẵn sàng chờ đợi và vâng nghe theo Chúa. Xin cho con biết sẵn sàng thực lành Lời Chúa đã truyền ban.</vt:lpstr>
      <vt:lpstr>ĐK: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vt:lpstr>
      <vt:lpstr>TK3: Xin cho con vững bước đi vào đời truyền rao cho chân lý. Xin cho con biết say mê cuộc đời làm nhân chứng tình yêu. Cho môi con thắm nét cười, Lời Ngài được đem cho thế giới. Cho đôi tay sáng ơn trời, trọn vẹn hành lý cho ngày mai.</vt:lpstr>
      <vt:lpstr>ĐK: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vt:lpstr>
      <vt:lpstr>TK4: Xin cho đến với Người bằng một tình yêu không giả dối. Xin cho con đến trong đời tìm lại nguồn hạnh phúc mà thôi. Cho con khi đã lắng nghe Lời Ngài dạy con ôi cao quý. Xin cho con trái tim si ngàn đời tình mến không nhạt phai.</vt:lpstr>
      <vt:lpstr>ĐK: Lời Ngài là sức sống của con. Lời Ngài là ánh sáng đời con. Lời Ngài là chứa chan hy vọng, là đường để con hằng dõi bước. Lời Ngài đượm chất ngất niềm vui, trọn vẹn ngàn tiếng hát đầy vơi. Lời Ngài đổi mới cho cuộc đời. Lời Ngài hạnh phúc cho trần ai.</vt:lpstr>
      <vt:lpstr>PowerPoint Presentation</vt:lpstr>
      <vt:lpstr>Ca Kết Lễ CHỨNG NHÂN TÌNH YÊU Nguyễn Duy</vt:lpstr>
      <vt:lpstr>TK1: Khi con nghe tiếng kêu mời gọi con đi gieo niềm tin mới, con nay như thấy ngỡ ngàng vì Chúa đã đoái thương chọn con. Rồi một ngày Thánh Thần Chúa đã đến thánh hiến con cho Ngài, sai con đi khắp mọi nơi rắc gieo tin vui cho muôn người.</vt:lpstr>
      <vt:lpstr>ĐK: Này đây Chúa ơi con hiến dâng cho Ngài niềm tin tâm tư cùng trái tim nồng cháy. Từ đây hăng say theo bước chân của Ngài trung kiên làm chứng nhân Nước Trời, thắp lên hạnh phúc cho muôn người.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Nam Hung</cp:lastModifiedBy>
  <cp:revision>6</cp:revision>
  <dcterms:created xsi:type="dcterms:W3CDTF">2026-10-04T22:25:07Z</dcterms:created>
  <dcterms:modified xsi:type="dcterms:W3CDTF">2026-10-05T01:09:31Z</dcterms:modified>
</cp:coreProperties>
</file>