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6" r:id="rId4"/>
    <p:sldMasterId id="2147483792" r:id="rId5"/>
    <p:sldMasterId id="2147483876" r:id="rId6"/>
    <p:sldMasterId id="2147483888" r:id="rId7"/>
    <p:sldMasterId id="2147483900" r:id="rId8"/>
  </p:sldMasterIdLst>
  <p:notesMasterIdLst>
    <p:notesMasterId r:id="rId49"/>
  </p:notesMasterIdLst>
  <p:sldIdLst>
    <p:sldId id="267" r:id="rId9"/>
    <p:sldId id="337" r:id="rId10"/>
    <p:sldId id="258" r:id="rId11"/>
    <p:sldId id="260" r:id="rId12"/>
    <p:sldId id="259" r:id="rId13"/>
    <p:sldId id="290" r:id="rId14"/>
    <p:sldId id="291" r:id="rId15"/>
    <p:sldId id="292" r:id="rId16"/>
    <p:sldId id="293" r:id="rId17"/>
    <p:sldId id="370" r:id="rId18"/>
    <p:sldId id="389" r:id="rId19"/>
    <p:sldId id="308" r:id="rId20"/>
    <p:sldId id="271" r:id="rId21"/>
    <p:sldId id="395" r:id="rId22"/>
    <p:sldId id="269" r:id="rId23"/>
    <p:sldId id="270" r:id="rId24"/>
    <p:sldId id="396" r:id="rId25"/>
    <p:sldId id="294" r:id="rId26"/>
    <p:sldId id="295" r:id="rId27"/>
    <p:sldId id="296" r:id="rId28"/>
    <p:sldId id="398" r:id="rId29"/>
    <p:sldId id="399" r:id="rId30"/>
    <p:sldId id="277" r:id="rId31"/>
    <p:sldId id="278" r:id="rId32"/>
    <p:sldId id="279" r:id="rId33"/>
    <p:sldId id="297" r:id="rId34"/>
    <p:sldId id="397" r:id="rId35"/>
    <p:sldId id="299" r:id="rId36"/>
    <p:sldId id="300" r:id="rId37"/>
    <p:sldId id="301" r:id="rId38"/>
    <p:sldId id="302" r:id="rId39"/>
    <p:sldId id="400" r:id="rId40"/>
    <p:sldId id="287" r:id="rId41"/>
    <p:sldId id="289" r:id="rId42"/>
    <p:sldId id="288" r:id="rId43"/>
    <p:sldId id="303" r:id="rId44"/>
    <p:sldId id="304" r:id="rId45"/>
    <p:sldId id="305" r:id="rId46"/>
    <p:sldId id="306" r:id="rId47"/>
    <p:sldId id="401" r:id="rId4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719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712747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67746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1385094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796900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864524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428488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251066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942028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730518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89194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30061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28397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68021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87809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84395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72538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53711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56545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86839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7023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11324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75731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53091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98712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29948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83836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16371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4406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26919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66349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35614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93892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85456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96069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74327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73779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58317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76607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38877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9554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69235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92369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99160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66921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00529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67751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39537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89039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4869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37344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00993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7250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4944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9744259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9989896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7873013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9489574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6478841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5885310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4589987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5657374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535662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6396753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3006998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8833867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7215703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79464642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0984169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10/8/2026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315316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10/8/2026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121585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10/8/2026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17997883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98219203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86569632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951352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505754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7753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120283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107403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0345428"/>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582912255"/>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2351819372"/>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6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8.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8.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8.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78.xml"/></Relationships>
</file>

<file path=ppt/slides/_rels/slide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78.xml"/></Relationships>
</file>

<file path=ppt/slides/_rels/slide3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78.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8.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endParaRPr lang="en-US" sz="4400" b="0" dirty="0">
              <a:solidFill>
                <a:srgbClr val="FFFF00"/>
              </a:solidFill>
              <a:effectLst/>
              <a:latin typeface="+mj-lt"/>
              <a:cs typeface="Times New Roman" pitchFamily="18" charset="0"/>
            </a:endParaRPr>
          </a:p>
          <a:p>
            <a:endParaRPr lang="en-US" sz="4400" b="0" dirty="0">
              <a:solidFill>
                <a:srgbClr val="FFFF00"/>
              </a:solidFill>
              <a:effectLst/>
              <a:latin typeface="+mj-lt"/>
              <a:cs typeface="Times New Roman" pitchFamily="18" charset="0"/>
            </a:endParaRPr>
          </a:p>
          <a:p>
            <a:r>
              <a:rPr lang="en-US" sz="4400" b="0" dirty="0">
                <a:solidFill>
                  <a:srgbClr val="FFFF00"/>
                </a:solidFill>
                <a:effectLst/>
                <a:latin typeface="+mj-lt"/>
                <a:cs typeface="Times New Roman" pitchFamily="18" charset="0"/>
              </a:rPr>
              <a:t>THỨ BA</a:t>
            </a:r>
          </a:p>
          <a:p>
            <a:r>
              <a:rPr lang="vi-VN" sz="4400" b="0" dirty="0">
                <a:solidFill>
                  <a:srgbClr val="FFFF00"/>
                </a:solidFill>
                <a:effectLst/>
                <a:latin typeface="+mj-lt"/>
                <a:cs typeface="Times New Roman" pitchFamily="18" charset="0"/>
              </a:rPr>
              <a:t>SAU CHÚA NHẬT X</a:t>
            </a:r>
            <a:r>
              <a:rPr lang="en-US" sz="4400" b="0" dirty="0">
                <a:solidFill>
                  <a:srgbClr val="FFFF00"/>
                </a:solidFill>
                <a:effectLst/>
                <a:latin typeface="+mj-lt"/>
                <a:cs typeface="Times New Roman" pitchFamily="18" charset="0"/>
              </a:rPr>
              <a:t>XIX</a:t>
            </a:r>
            <a:br>
              <a:rPr lang="en-US" sz="4400" b="0" dirty="0">
                <a:solidFill>
                  <a:srgbClr val="FFFF00"/>
                </a:solidFill>
                <a:effectLst/>
                <a:latin typeface="+mj-lt"/>
                <a:cs typeface="Times New Roman" pitchFamily="18" charset="0"/>
              </a:rPr>
            </a:br>
            <a:r>
              <a:rPr lang="vi-VN" sz="4400" b="0" dirty="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346386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328B56-108C-38CD-DC93-B5751D46E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270009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Nhập Lễ</a:t>
            </a:r>
            <a:endParaRPr sz="6000" b="0" i="1" dirty="0">
              <a:solidFill>
                <a:schemeClr val="bg1"/>
              </a:solidFill>
              <a:latin typeface="+mj-lt"/>
              <a:ea typeface="+mj-lt"/>
              <a:cs typeface="+mj-lt"/>
            </a:endParaRPr>
          </a:p>
          <a:p>
            <a:pPr algn="ctr">
              <a:spcBef>
                <a:spcPts val="0"/>
              </a:spcBef>
              <a:spcAft>
                <a:spcPts val="0"/>
              </a:spcAft>
            </a:pPr>
            <a:r>
              <a:rPr sz="5800" b="0" i="0" u="none">
                <a:solidFill>
                  <a:srgbClr val="FFFF00"/>
                </a:solidFill>
              </a:rPr>
              <a:t>Hân Hoan Về Nhà Chúa</a:t>
            </a:r>
          </a:p>
          <a:p>
            <a:pPr algn="ctr">
              <a:spcBef>
                <a:spcPts val="0"/>
              </a:spcBef>
              <a:spcAft>
                <a:spcPts val="0"/>
              </a:spcAft>
            </a:pPr>
            <a:r>
              <a:rPr sz="5400" b="0" i="1" u="none">
                <a:solidFill>
                  <a:srgbClr val="FFFF00"/>
                </a:solidFill>
              </a:rPr>
              <a:t>Việt Khôi</a:t>
            </a:r>
          </a:p>
        </p:txBody>
      </p:sp>
    </p:spTree>
    <p:extLst>
      <p:ext uri="{BB962C8B-B14F-4D97-AF65-F5344CB8AC3E}">
        <p14:creationId xmlns:p14="http://schemas.microsoft.com/office/powerpoint/2010/main" val="114841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000" b="0" i="0" u="sng">
                <a:solidFill>
                  <a:srgbClr val="FFFF00"/>
                </a:solidFill>
              </a:rPr>
              <a:t>TK1:</a:t>
            </a:r>
            <a:r>
              <a:rPr sz="4000" b="0" i="0" u="none">
                <a:solidFill>
                  <a:srgbClr val="FFFF00"/>
                </a:solidFill>
              </a:rPr>
              <a:t> </a:t>
            </a:r>
            <a:r>
              <a:rPr sz="4000" b="0" i="0" u="none">
                <a:solidFill>
                  <a:srgbClr val="FFFFFF"/>
                </a:solidFill>
              </a:rPr>
              <a:t>Hân hoan đi về nhà Chúa đã bao năm cách xa nhan Ngài. Hôm nay đi về nhà Chúa thỏa ước mong khát khao đêm ngày. Hân hoan đi về nhà Chúa, ánh sáng đã xóa tan đêm dài. Nắng mới đã chiếu soi muôn loài. Hân hoan đi về nhà Chúa.</a:t>
            </a:r>
            <a:endParaRPr sz="58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Về nhà Chúa sướng vui hát ngàn lời ca. Chúc tụng Ngài là Cha nhân ái hải hà. Về nhà Chúa tiến dâng Chúa lời tạ ơn. Đến muôn đời mãi mãi Chúa trọn tình thương.</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000" b="0" i="0" u="sng">
                <a:solidFill>
                  <a:srgbClr val="FFFF00"/>
                </a:solidFill>
              </a:rPr>
              <a:t>TK2:</a:t>
            </a:r>
            <a:r>
              <a:rPr sz="4000" b="0" i="0" u="none">
                <a:solidFill>
                  <a:srgbClr val="FFFF00"/>
                </a:solidFill>
              </a:rPr>
              <a:t> </a:t>
            </a:r>
            <a:r>
              <a:rPr sz="4000" b="0" i="0" u="none">
                <a:solidFill>
                  <a:srgbClr val="FFFFFF"/>
                </a:solidFill>
              </a:rPr>
              <a:t>Hân hoan đi về nhà Chúa tiến dâng Ngài khúc ca cảm tạ. Bên nhau quanh bàn tiệc Thánh thưởng nếm muôn phúc ân chan hòa. Hân hoan đi về nhà Chúa đón lấy nước suối thiêng tuôn trào, đón lấy những phúc ân ngọt ngào nơi nơi chan hòa thương yêu.</a:t>
            </a:r>
            <a:endParaRPr sz="5800" dirty="0">
              <a:solidFill>
                <a:schemeClr val="bg1"/>
              </a:solidFill>
              <a:latin typeface="+mj-lt"/>
              <a:ea typeface="+mj-lt"/>
              <a:cs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Về nhà Chúa sướng vui hát ngàn lời ca. Chúc tụng Ngài là Cha nhân ái hải hà. Về nhà Chúa tiến dâng Chúa lời tạ ơn. Đến muôn đời mãi mãi Chúa trọn tình thương.</a:t>
            </a:r>
            <a:endParaRPr sz="5200" dirty="0">
              <a:solidFill>
                <a:schemeClr val="bg1"/>
              </a:solidFill>
              <a:latin typeface="+mj-lt"/>
              <a:ea typeface="+mj-lt"/>
              <a:cs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000" b="0" i="0" u="sng">
                <a:solidFill>
                  <a:srgbClr val="FFFF00"/>
                </a:solidFill>
              </a:rPr>
              <a:t>TK3:</a:t>
            </a:r>
            <a:r>
              <a:rPr sz="4000" b="0" i="0" u="none">
                <a:solidFill>
                  <a:srgbClr val="FFFF00"/>
                </a:solidFill>
              </a:rPr>
              <a:t> </a:t>
            </a:r>
            <a:r>
              <a:rPr sz="4000" b="0" i="0" u="none">
                <a:solidFill>
                  <a:srgbClr val="FFFFFF"/>
                </a:solidFill>
              </a:rPr>
              <a:t>Hân hoan khi người ta nói chúng ta cùng tiến lên thánh điện. Dâng bao tâm tình vui sướng tựa bé thơ nép bên mẹ hiền. Hân hoan dâng lời cảm mến chính Chúa Đấng Chí Tôn uy quyền, chính Chúa Đấng xót thương nhân hiền muôn dân chung một niềm tin.</a:t>
            </a:r>
            <a:endParaRPr sz="5800" dirty="0">
              <a:solidFill>
                <a:schemeClr val="bg1"/>
              </a:solidFill>
              <a:latin typeface="+mj-lt"/>
              <a:ea typeface="+mj-lt"/>
              <a:cs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Về nhà Chúa sướng vui hát ngàn lời ca. Chúc tụng Ngài là Cha nhân ái hải hà. Về nhà Chúa tiến dâng Chúa lời tạ ơn. Đến muôn đời mãi mãi Chúa trọn tình thương.</a:t>
            </a:r>
            <a:endParaRPr sz="5200" dirty="0">
              <a:solidFill>
                <a:schemeClr val="bg1"/>
              </a:solidFill>
              <a:latin typeface="+mj-lt"/>
              <a:ea typeface="+mj-lt"/>
              <a:cs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book with text on it&#10;&#10;Description automatically generated">
            <a:extLst>
              <a:ext uri="{FF2B5EF4-FFF2-40B4-BE49-F238E27FC236}">
                <a16:creationId xmlns:a16="http://schemas.microsoft.com/office/drawing/2014/main" id="{038EF26B-DC77-4CFD-BD8A-93A97A00DA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772720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139435-E815-EF54-6F19-7489C8C21DA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625BBE9-B77E-EC58-0B43-231F01F75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212988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9150"/>
            <a:ext cx="9144000" cy="4324350"/>
          </a:xfrm>
        </p:spPr>
        <p:txBody>
          <a:bodyPr anchor="ctr" anchorCtr="0">
            <a:normAutofit/>
          </a:bodyPr>
          <a:lstStyle/>
          <a:p>
            <a:pPr algn="just"/>
            <a:r>
              <a:rPr lang="vi-VN" sz="7200" dirty="0">
                <a:solidFill>
                  <a:schemeClr val="bg1"/>
                </a:solidFill>
                <a:latin typeface="+mj-lt"/>
                <a:cs typeface="Times New Roman" pitchFamily="18" charset="0"/>
              </a:rPr>
              <a:t>Điều Chúa phán là lời chúc bình an cho dân Người.</a:t>
            </a:r>
            <a:endParaRPr lang="en-US" sz="72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u="sng" dirty="0">
                <a:solidFill>
                  <a:srgbClr val="FFFF00"/>
                </a:solidFill>
                <a:latin typeface="+mj-lt"/>
                <a:cs typeface="Times New Roman" pitchFamily="18" charset="0"/>
              </a:rPr>
              <a:t>Đáp ca:</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85750"/>
            <a:ext cx="44672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7045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en-US" sz="5800" dirty="0">
                <a:solidFill>
                  <a:schemeClr val="bg1"/>
                </a:solidFill>
                <a:latin typeface="+mj-lt"/>
                <a:cs typeface="Times New Roman" pitchFamily="18" charset="0"/>
              </a:rPr>
              <a:t>A</a:t>
            </a:r>
            <a:r>
              <a:rPr lang="vi-VN" sz="5800" dirty="0">
                <a:solidFill>
                  <a:schemeClr val="bg1"/>
                </a:solidFill>
                <a:latin typeface="+mj-lt"/>
                <a:cs typeface="Times New Roman" pitchFamily="18" charset="0"/>
              </a:rPr>
              <a:t>nh em hãy tỉnh thức và cầu nguyện luôn, hầu đủ sức đứng vững trước mặt Con Người.</a:t>
            </a:r>
            <a:endParaRPr lang="en-US" sz="58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rgbClr val="FFFF00"/>
                </a:solidFill>
                <a:latin typeface="+mj-lt"/>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rgbClr val="FFFF00"/>
                </a:solidFill>
                <a:latin typeface="+mj-lt"/>
                <a:cs typeface="Times New Roman" pitchFamily="18" charset="0"/>
              </a:rPr>
              <a:t>Alleluia.</a:t>
            </a:r>
          </a:p>
        </p:txBody>
      </p:sp>
    </p:spTree>
    <p:extLst>
      <p:ext uri="{BB962C8B-B14F-4D97-AF65-F5344CB8AC3E}">
        <p14:creationId xmlns:p14="http://schemas.microsoft.com/office/powerpoint/2010/main" val="2457252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ECAC2E-C117-FD48-C0C9-402CD65360F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1E8077B-6758-289A-28CB-9A4955731C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852426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ea typeface="+mn-ea"/>
                <a:cs typeface="+mn-cs"/>
              </a:rPr>
              <a:t>CA DÂNG LỄ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ea typeface="+mn-ea"/>
                <a:cs typeface="+mn-cs"/>
              </a:rPr>
              <a:t>Con Dâng Của Lễ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3600" b="1" i="1" u="none" strike="noStrike" kern="1200" cap="none" spc="0" normalizeH="0" baseline="0" noProof="0">
                <a:ln>
                  <a:noFill/>
                </a:ln>
                <a:solidFill>
                  <a:srgbClr val="FFFF00"/>
                </a:solidFill>
                <a:effectLst/>
                <a:uLnTx/>
                <a:uFillTx/>
                <a:latin typeface="UTM American Sans"/>
                <a:ea typeface="+mn-ea"/>
                <a:cs typeface="+mn-cs"/>
              </a:rPr>
              <a:t>Giang Ân</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756014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Dâng con dâng của lễ, dâng con dâng tình yêu. Của lễ là tình yêu chân thành con tiến dâng Ngài. Dâng con dâng rượu bánh, dâng con dâng đời con. Rượu bánh là đời con hiệp lòng xin dâng về Chúa.</a:t>
            </a:r>
          </a:p>
        </p:txBody>
      </p:sp>
    </p:spTree>
    <p:extLst>
      <p:ext uri="{BB962C8B-B14F-4D97-AF65-F5344CB8AC3E}">
        <p14:creationId xmlns:p14="http://schemas.microsoft.com/office/powerpoint/2010/main" val="493779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TK1:</a:t>
            </a:r>
            <a:r>
              <a:rPr sz="4800" b="0" i="0" u="none">
                <a:solidFill>
                  <a:srgbClr val="FFFF00"/>
                </a:solidFill>
              </a:rPr>
              <a:t> </a:t>
            </a:r>
            <a:r>
              <a:rPr sz="4800" b="0" i="0" u="none">
                <a:solidFill>
                  <a:srgbClr val="FFFFFF"/>
                </a:solidFill>
              </a:rPr>
              <a:t>Đường đời con bôn ba bao vất vả xuôi ngược, thuyền đời con lênh đênh năm tháng dài với gió mưa. Ngài dìu đưa con qua bao là sóng gió trên đời, ôi phút giây tuyệt vời hát dâng Ngài lời ca.</a:t>
            </a:r>
          </a:p>
        </p:txBody>
      </p:sp>
    </p:spTree>
    <p:extLst>
      <p:ext uri="{BB962C8B-B14F-4D97-AF65-F5344CB8AC3E}">
        <p14:creationId xmlns:p14="http://schemas.microsoft.com/office/powerpoint/2010/main" val="3667745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Dâng con dâng của lễ, dâng con dâng tình yêu. Của lễ là tình yêu chân thành con tiến dâng Ngài. Dâng con dâng rượu bánh, dâng con dâng đời con. Rượu bánh là đời con hiệp lòng xin dâng về Chúa.</a:t>
            </a:r>
          </a:p>
        </p:txBody>
      </p:sp>
    </p:spTree>
    <p:extLst>
      <p:ext uri="{BB962C8B-B14F-4D97-AF65-F5344CB8AC3E}">
        <p14:creationId xmlns:p14="http://schemas.microsoft.com/office/powerpoint/2010/main" val="1795195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TK2:</a:t>
            </a:r>
            <a:r>
              <a:rPr sz="4800" b="0" i="0" u="none">
                <a:solidFill>
                  <a:srgbClr val="FFFF00"/>
                </a:solidFill>
              </a:rPr>
              <a:t> </a:t>
            </a:r>
            <a:r>
              <a:rPr sz="4800" b="0" i="0" u="none">
                <a:solidFill>
                  <a:srgbClr val="FFFFFF"/>
                </a:solidFill>
              </a:rPr>
              <a:t>Cuộc đời con an vui hay khốn khó bao lần, một lòng con xin vâng, vâng ý Ngài con bước đi. Dù gặp bao gian nguy hay buồn vui lúc đêm trường, con vẫn luôn hy vọng, vẫn hy vọng ngày mai.</a:t>
            </a:r>
          </a:p>
        </p:txBody>
      </p:sp>
    </p:spTree>
    <p:extLst>
      <p:ext uri="{BB962C8B-B14F-4D97-AF65-F5344CB8AC3E}">
        <p14:creationId xmlns:p14="http://schemas.microsoft.com/office/powerpoint/2010/main" val="2212744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Dâng con dâng của lễ, dâng con dâng tình yêu. Của lễ là tình yêu chân thành con tiến dâng Ngài. Dâng con dâng rượu bánh, dâng con dâng đời con. Rượu bánh là đời con hiệp lòng xin dâng về Chúa.</a:t>
            </a:r>
          </a:p>
        </p:txBody>
      </p:sp>
    </p:spTree>
    <p:extLst>
      <p:ext uri="{BB962C8B-B14F-4D97-AF65-F5344CB8AC3E}">
        <p14:creationId xmlns:p14="http://schemas.microsoft.com/office/powerpoint/2010/main" val="2562418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45284AB-3AC8-C5D3-933C-78023622EACD}"/>
            </a:ext>
          </a:extLst>
        </p:cNvPr>
        <p:cNvGrpSpPr/>
        <p:nvPr/>
      </p:nvGrpSpPr>
      <p:grpSpPr>
        <a:xfrm>
          <a:off x="0" y="0"/>
          <a:ext cx="0" cy="0"/>
          <a:chOff x="0" y="0"/>
          <a:chExt cx="0" cy="0"/>
        </a:xfrm>
      </p:grpSpPr>
    </p:spTree>
    <p:extLst>
      <p:ext uri="{BB962C8B-B14F-4D97-AF65-F5344CB8AC3E}">
        <p14:creationId xmlns:p14="http://schemas.microsoft.com/office/powerpoint/2010/main" val="1771377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C225CB-E375-7AB3-2C33-FFED24E19B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69ED27-6CE8-60BA-FE90-59F0BAE761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082306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HIỆP LỄ</a:t>
            </a:r>
            <a:endParaRPr sz="9600" b="0" i="1" dirty="0">
              <a:solidFill>
                <a:schemeClr val="bg1"/>
              </a:solidFill>
              <a:latin typeface="+mj-lt"/>
              <a:ea typeface="+mj-lt"/>
              <a:cs typeface="+mj-lt"/>
            </a:endParaRPr>
          </a:p>
          <a:p>
            <a:pPr algn="ctr">
              <a:spcBef>
                <a:spcPts val="0"/>
              </a:spcBef>
              <a:spcAft>
                <a:spcPts val="0"/>
              </a:spcAft>
            </a:pPr>
            <a:r>
              <a:rPr sz="6200" b="0" i="0" u="none">
                <a:solidFill>
                  <a:srgbClr val="FFFF00"/>
                </a:solidFill>
              </a:rPr>
              <a:t>Lắng Nghe Lời Chúa</a:t>
            </a:r>
          </a:p>
          <a:p>
            <a:pPr algn="ctr">
              <a:spcBef>
                <a:spcPts val="0"/>
              </a:spcBef>
              <a:spcAft>
                <a:spcPts val="0"/>
              </a:spcAft>
            </a:pPr>
            <a:r>
              <a:rPr sz="4600" b="0" i="1" u="none">
                <a:solidFill>
                  <a:srgbClr val="FFFF00"/>
                </a:solidFill>
              </a:rPr>
              <a:t>Lm. Nguyễn Duy</a:t>
            </a:r>
          </a:p>
        </p:txBody>
      </p:sp>
    </p:spTree>
    <p:extLst>
      <p:ext uri="{BB962C8B-B14F-4D97-AF65-F5344CB8AC3E}">
        <p14:creationId xmlns:p14="http://schemas.microsoft.com/office/powerpoint/2010/main" val="1757160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TK1:</a:t>
            </a:r>
            <a:r>
              <a:rPr sz="4400" b="0" i="0" u="none">
                <a:solidFill>
                  <a:srgbClr val="FFFF00"/>
                </a:solidFill>
              </a:rPr>
              <a:t> </a:t>
            </a:r>
            <a:r>
              <a:rPr sz="4400" b="0" i="0" u="none">
                <a:solidFill>
                  <a:srgbClr val="FFFFFF"/>
                </a:solidFill>
              </a:rPr>
              <a:t>Xin cho con biết lắng nghe Lời Ngài dạy con trong đêm tối. Xin cho con biết lắng nghe Lời Ngài dạy con lúc lẻ loi. Xin cho con cất tiếng lên trả lời vừa khi con nghe Chúa. Xin cho con biết thân thưa: Lạy Ngài! Ngài muốn con làm chi?</a:t>
            </a:r>
            <a:endParaRPr b="0" dirty="0">
              <a:solidFill>
                <a:schemeClr val="bg1"/>
              </a:solidFill>
            </a:endParaRPr>
          </a:p>
        </p:txBody>
      </p:sp>
    </p:spTree>
    <p:extLst>
      <p:ext uri="{BB962C8B-B14F-4D97-AF65-F5344CB8AC3E}">
        <p14:creationId xmlns:p14="http://schemas.microsoft.com/office/powerpoint/2010/main" val="4066686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a:t>
            </a:r>
          </a:p>
        </p:txBody>
      </p:sp>
    </p:spTree>
    <p:extLst>
      <p:ext uri="{BB962C8B-B14F-4D97-AF65-F5344CB8AC3E}">
        <p14:creationId xmlns:p14="http://schemas.microsoft.com/office/powerpoint/2010/main" val="228835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TK2:</a:t>
            </a:r>
            <a:r>
              <a:rPr sz="4400" b="0" i="0" u="none">
                <a:solidFill>
                  <a:srgbClr val="FFFF00"/>
                </a:solidFill>
              </a:rPr>
              <a:t> </a:t>
            </a:r>
            <a:r>
              <a:rPr sz="4400" b="0" i="0" u="none">
                <a:solidFill>
                  <a:srgbClr val="FFFFFF"/>
                </a:solidFill>
              </a:rPr>
              <a:t>Xin cho con biết lắng nghe Lời Ngài dạy con trong cuộc sống. Xin cho con biết lắng nghe Lời Ngài từng theo bước đời con. Xin cho con biết sẵn sàng chờ đợi và vâng nghe theo Chúa. Xin cho con biết sẵn sàng thực hành Lời Chúa đã truyền ban.</a:t>
            </a:r>
            <a:endParaRPr b="0" dirty="0">
              <a:solidFill>
                <a:schemeClr val="bg1"/>
              </a:solidFill>
            </a:endParaRPr>
          </a:p>
        </p:txBody>
      </p:sp>
    </p:spTree>
    <p:extLst>
      <p:ext uri="{BB962C8B-B14F-4D97-AF65-F5344CB8AC3E}">
        <p14:creationId xmlns:p14="http://schemas.microsoft.com/office/powerpoint/2010/main" val="3842466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a:t>
            </a:r>
          </a:p>
        </p:txBody>
      </p:sp>
    </p:spTree>
    <p:extLst>
      <p:ext uri="{BB962C8B-B14F-4D97-AF65-F5344CB8AC3E}">
        <p14:creationId xmlns:p14="http://schemas.microsoft.com/office/powerpoint/2010/main" val="3938274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TK3:</a:t>
            </a:r>
            <a:r>
              <a:rPr sz="4400" b="0" i="0" u="none">
                <a:solidFill>
                  <a:srgbClr val="FFFF00"/>
                </a:solidFill>
              </a:rPr>
              <a:t> </a:t>
            </a:r>
            <a:r>
              <a:rPr sz="4400" b="0" i="0" u="none">
                <a:solidFill>
                  <a:srgbClr val="FFFFFF"/>
                </a:solidFill>
              </a:rPr>
              <a:t>Xin cho con vững bước đi vào đời truyền rao cho chân lý. Xin cho con biết say mê cuộc đời làm nhân chứng tình yêu. Cho môi con thắm nét cười Lời Ngài được đem cho thế giới. Cho đôi tay sáng ơn trời trọn vẹn hành lý cho ngày mai.</a:t>
            </a:r>
            <a:endParaRPr b="0" dirty="0">
              <a:solidFill>
                <a:schemeClr val="bg1"/>
              </a:solidFill>
            </a:endParaRPr>
          </a:p>
        </p:txBody>
      </p:sp>
    </p:spTree>
    <p:extLst>
      <p:ext uri="{BB962C8B-B14F-4D97-AF65-F5344CB8AC3E}">
        <p14:creationId xmlns:p14="http://schemas.microsoft.com/office/powerpoint/2010/main" val="2964232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a:t>
            </a:r>
          </a:p>
        </p:txBody>
      </p:sp>
    </p:spTree>
    <p:extLst>
      <p:ext uri="{BB962C8B-B14F-4D97-AF65-F5344CB8AC3E}">
        <p14:creationId xmlns:p14="http://schemas.microsoft.com/office/powerpoint/2010/main" val="2656431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TK4:</a:t>
            </a:r>
            <a:r>
              <a:rPr sz="4400" b="0" i="0" u="none">
                <a:solidFill>
                  <a:srgbClr val="FFFF00"/>
                </a:solidFill>
              </a:rPr>
              <a:t> </a:t>
            </a:r>
            <a:r>
              <a:rPr sz="4400" b="0" i="0" u="none">
                <a:solidFill>
                  <a:srgbClr val="FFFFFF"/>
                </a:solidFill>
              </a:rPr>
              <a:t>Xin cho con đến với Người bằng một tình yêu không giả dối. Xin cho con đến trong đời tìm lại nguồn hạnh phúc mà thôi. Cho con khi đã lắng nghe Lời Ngài dạy con ôi cao quý. Xin cho con trái tim si ngàn đời tình mến không nhạt đi.</a:t>
            </a:r>
            <a:endParaRPr b="0" dirty="0">
              <a:solidFill>
                <a:schemeClr val="bg1"/>
              </a:solidFill>
            </a:endParaRPr>
          </a:p>
        </p:txBody>
      </p:sp>
    </p:spTree>
    <p:extLst>
      <p:ext uri="{BB962C8B-B14F-4D97-AF65-F5344CB8AC3E}">
        <p14:creationId xmlns:p14="http://schemas.microsoft.com/office/powerpoint/2010/main" val="741028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ĐK:</a:t>
            </a:r>
            <a:r>
              <a:rPr sz="4400" b="0" i="0" u="none">
                <a:solidFill>
                  <a:srgbClr val="FFFF00"/>
                </a:solidFill>
              </a:rPr>
              <a:t> </a:t>
            </a:r>
            <a:r>
              <a:rPr sz="4400" b="0" i="0" u="none">
                <a:solidFill>
                  <a:srgbClr val="FFFFFF"/>
                </a:solidFill>
              </a:rPr>
              <a:t>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a:t>
            </a:r>
          </a:p>
        </p:txBody>
      </p:sp>
    </p:spTree>
    <p:extLst>
      <p:ext uri="{BB962C8B-B14F-4D97-AF65-F5344CB8AC3E}">
        <p14:creationId xmlns:p14="http://schemas.microsoft.com/office/powerpoint/2010/main" val="20728945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5E80DA-67D5-8388-0BEB-205F90F0AE0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42BF557-FD77-51E9-0FA2-B1EB789C15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072579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8000" b="0" i="0" u="none">
                <a:solidFill>
                  <a:srgbClr val="FFFF00"/>
                </a:solidFill>
              </a:rPr>
              <a:t>Ca Kết Lễ</a:t>
            </a:r>
            <a:endParaRPr sz="6000" b="0" i="1">
              <a:solidFill>
                <a:schemeClr val="bg1"/>
              </a:solidFill>
              <a:latin typeface="+mj-lt"/>
              <a:ea typeface="+mj-lt"/>
              <a:cs typeface="+mj-lt"/>
            </a:endParaRPr>
          </a:p>
          <a:p>
            <a:pPr algn="ctr">
              <a:spcBef>
                <a:spcPts val="0"/>
              </a:spcBef>
              <a:spcAft>
                <a:spcPts val="0"/>
              </a:spcAft>
            </a:pPr>
            <a:r>
              <a:rPr sz="6600" b="0" i="0" u="none">
                <a:solidFill>
                  <a:srgbClr val="FFFF00"/>
                </a:solidFill>
              </a:rPr>
              <a:t>Đem Tin Mừng</a:t>
            </a:r>
          </a:p>
          <a:p>
            <a:pPr algn="ctr">
              <a:spcBef>
                <a:spcPts val="0"/>
              </a:spcBef>
              <a:spcAft>
                <a:spcPts val="0"/>
              </a:spcAft>
            </a:pPr>
            <a:r>
              <a:rPr sz="5400" b="0" i="1" u="none">
                <a:solidFill>
                  <a:srgbClr val="FFFF00"/>
                </a:solidFill>
              </a:rPr>
              <a:t>Martinô</a:t>
            </a:r>
          </a:p>
        </p:txBody>
      </p:sp>
    </p:spTree>
    <p:extLst>
      <p:ext uri="{BB962C8B-B14F-4D97-AF65-F5344CB8AC3E}">
        <p14:creationId xmlns:p14="http://schemas.microsoft.com/office/powerpoint/2010/main" val="15945657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800" b="0" i="0" u="sng">
                <a:solidFill>
                  <a:srgbClr val="FFFF00"/>
                </a:solidFill>
              </a:rPr>
              <a:t>ĐK:</a:t>
            </a:r>
            <a:r>
              <a:rPr sz="5800" b="0" i="0" u="none">
                <a:solidFill>
                  <a:srgbClr val="FFFF00"/>
                </a:solidFill>
              </a:rPr>
              <a:t> </a:t>
            </a:r>
            <a:r>
              <a:rPr sz="5800" b="0" i="0" u="none">
                <a:solidFill>
                  <a:srgbClr val="FFFFFF"/>
                </a:solidFill>
              </a:rPr>
              <a:t>Chúng ta cùng đem Tin Mừng đi khắp đó đây. Loan tin loan tin Chúa Trời yêu thương loài người.</a:t>
            </a:r>
          </a:p>
        </p:txBody>
      </p:sp>
    </p:spTree>
    <p:extLst>
      <p:ext uri="{BB962C8B-B14F-4D97-AF65-F5344CB8AC3E}">
        <p14:creationId xmlns:p14="http://schemas.microsoft.com/office/powerpoint/2010/main" val="3949654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TK1:</a:t>
            </a:r>
            <a:r>
              <a:rPr sz="6000" b="0" i="0" u="none">
                <a:solidFill>
                  <a:srgbClr val="FFFF00"/>
                </a:solidFill>
              </a:rPr>
              <a:t> </a:t>
            </a:r>
            <a:r>
              <a:rPr sz="6000" b="0" i="0" u="none">
                <a:solidFill>
                  <a:srgbClr val="FFFFFF"/>
                </a:solidFill>
              </a:rPr>
              <a:t>Này muôn nước hỡi hãy ca khen Người. Này ngàn dân ơi hãy tung hô Người.</a:t>
            </a:r>
            <a:endParaRPr sz="5400" b="0" dirty="0">
              <a:solidFill>
                <a:schemeClr val="bg1"/>
              </a:solidFill>
            </a:endParaRPr>
          </a:p>
        </p:txBody>
      </p:sp>
    </p:spTree>
    <p:extLst>
      <p:ext uri="{BB962C8B-B14F-4D97-AF65-F5344CB8AC3E}">
        <p14:creationId xmlns:p14="http://schemas.microsoft.com/office/powerpoint/2010/main" val="22954931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800" b="0" i="0" u="sng">
                <a:solidFill>
                  <a:srgbClr val="FFFF00"/>
                </a:solidFill>
              </a:rPr>
              <a:t>ĐK:</a:t>
            </a:r>
            <a:r>
              <a:rPr sz="5800" b="0" i="0" u="none">
                <a:solidFill>
                  <a:srgbClr val="FFFF00"/>
                </a:solidFill>
              </a:rPr>
              <a:t> </a:t>
            </a:r>
            <a:r>
              <a:rPr sz="5800" b="0" i="0" u="none">
                <a:solidFill>
                  <a:srgbClr val="FFFFFF"/>
                </a:solidFill>
              </a:rPr>
              <a:t>Chúng ta cùng đem Tin Mừng đi khắp đó đây. Loan tin loan tin Chúa Trời yêu thương loài người.</a:t>
            </a:r>
          </a:p>
        </p:txBody>
      </p:sp>
    </p:spTree>
    <p:extLst>
      <p:ext uri="{BB962C8B-B14F-4D97-AF65-F5344CB8AC3E}">
        <p14:creationId xmlns:p14="http://schemas.microsoft.com/office/powerpoint/2010/main" val="1793869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TK2:</a:t>
            </a:r>
            <a:r>
              <a:rPr sz="6000" b="0" i="0" u="none">
                <a:solidFill>
                  <a:srgbClr val="FFFF00"/>
                </a:solidFill>
              </a:rPr>
              <a:t> </a:t>
            </a:r>
            <a:r>
              <a:rPr sz="6000" b="0" i="0" u="none">
                <a:solidFill>
                  <a:srgbClr val="FFFFFF"/>
                </a:solidFill>
              </a:rPr>
              <a:t>Lòng Người trung tín vẫn luôn vững bền. Tình Người thương ta đến muôn muôn đời.</a:t>
            </a:r>
            <a:endParaRPr sz="5400" b="0" dirty="0">
              <a:solidFill>
                <a:schemeClr val="bg1"/>
              </a:solidFill>
            </a:endParaRPr>
          </a:p>
        </p:txBody>
      </p:sp>
    </p:spTree>
    <p:extLst>
      <p:ext uri="{BB962C8B-B14F-4D97-AF65-F5344CB8AC3E}">
        <p14:creationId xmlns:p14="http://schemas.microsoft.com/office/powerpoint/2010/main" val="3767307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800" b="0" i="0" u="sng">
                <a:solidFill>
                  <a:srgbClr val="FFFF00"/>
                </a:solidFill>
              </a:rPr>
              <a:t>ĐK:</a:t>
            </a:r>
            <a:r>
              <a:rPr sz="5800" b="0" i="0" u="none">
                <a:solidFill>
                  <a:srgbClr val="FFFF00"/>
                </a:solidFill>
              </a:rPr>
              <a:t> </a:t>
            </a:r>
            <a:r>
              <a:rPr sz="5800" b="0" i="0" u="none">
                <a:solidFill>
                  <a:srgbClr val="FFFFFF"/>
                </a:solidFill>
              </a:rPr>
              <a:t>Chúng ta cùng đem Tin Mừng đi khắp đó đây. Loan tin loan tin Chúa Trời yêu thương loài người.</a:t>
            </a:r>
          </a:p>
        </p:txBody>
      </p:sp>
    </p:spTree>
    <p:extLst>
      <p:ext uri="{BB962C8B-B14F-4D97-AF65-F5344CB8AC3E}">
        <p14:creationId xmlns:p14="http://schemas.microsoft.com/office/powerpoint/2010/main" val="3945449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6000" b="0" i="0" u="sng">
                <a:solidFill>
                  <a:srgbClr val="FFFF00"/>
                </a:solidFill>
              </a:rPr>
              <a:t>Để kết:</a:t>
            </a:r>
            <a:r>
              <a:rPr sz="6000" b="0" i="0" u="none">
                <a:solidFill>
                  <a:srgbClr val="FFFF00"/>
                </a:solidFill>
              </a:rPr>
              <a:t> </a:t>
            </a:r>
            <a:r>
              <a:rPr sz="6000" b="0" i="0" u="none">
                <a:solidFill>
                  <a:srgbClr val="FFFFFF"/>
                </a:solidFill>
              </a:rPr>
              <a:t>Loan tin loan tin Chúa Trời yêu thương loài người.</a:t>
            </a:r>
          </a:p>
        </p:txBody>
      </p:sp>
    </p:spTree>
    <p:extLst>
      <p:ext uri="{BB962C8B-B14F-4D97-AF65-F5344CB8AC3E}">
        <p14:creationId xmlns:p14="http://schemas.microsoft.com/office/powerpoint/2010/main" val="3024615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49269D-D79B-A8F1-20E5-4A45EF9489E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ECA0C08-8B9F-F752-F19B-68495DD7E5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476552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TotalTime>
  <Words>1261</Words>
  <Application>Microsoft Office PowerPoint</Application>
  <PresentationFormat>On-screen Show (16:9)</PresentationFormat>
  <Paragraphs>46</Paragraphs>
  <Slides>40</Slides>
  <Notes>12</Notes>
  <HiddenSlides>0</HiddenSlides>
  <MMClips>0</MMClips>
  <ScaleCrop>false</ScaleCrop>
  <HeadingPairs>
    <vt:vector size="6" baseType="variant">
      <vt:variant>
        <vt:lpstr>Fonts Used</vt:lpstr>
      </vt:variant>
      <vt:variant>
        <vt:i4>3</vt:i4>
      </vt:variant>
      <vt:variant>
        <vt:lpstr>Theme</vt:lpstr>
      </vt:variant>
      <vt:variant>
        <vt:i4>8</vt:i4>
      </vt:variant>
      <vt:variant>
        <vt:lpstr>Slide Titles</vt:lpstr>
      </vt:variant>
      <vt:variant>
        <vt:i4>40</vt:i4>
      </vt:variant>
    </vt:vector>
  </HeadingPairs>
  <TitlesOfParts>
    <vt:vector size="51" baseType="lpstr">
      <vt:lpstr>Arial</vt:lpstr>
      <vt:lpstr>Calibri</vt:lpstr>
      <vt:lpstr>UTM American Sans</vt:lpstr>
      <vt:lpstr>Office Theme</vt:lpstr>
      <vt:lpstr>1_Office Theme</vt:lpstr>
      <vt:lpstr>3_Office Theme</vt:lpstr>
      <vt:lpstr>4_Office Theme</vt:lpstr>
      <vt:lpstr>12_Office Theme</vt:lpstr>
      <vt:lpstr>14_Office Theme</vt:lpstr>
      <vt:lpstr>6_Office Theme</vt:lpstr>
      <vt:lpstr>2_Office Theme</vt:lpstr>
      <vt:lpstr>PowerPoint Presentation</vt:lpstr>
      <vt:lpstr>PowerPoint Presentation</vt:lpstr>
      <vt:lpstr>Ca Nhập Lễ Hân Hoan Về Nhà Chúa Việt Khôi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ĐK: Dâng con dâng của lễ, dâng con dâng tình yêu. Của lễ là tình yêu chân thành con tiến dâng Ngài. Dâng con dâng rượu bánh, dâng con dâng đời con. Rượu bánh là đời con hiệp lòng xin dâng về Chúa.</vt:lpstr>
      <vt:lpstr>TK1: Đường đời con bôn ba bao vất vả xuôi ngược, thuyền đời con lênh đênh năm tháng dài với gió mưa. Ngài dìu đưa con qua bao là sóng gió trên đời, ôi phút giây tuyệt vời hát dâng Ngài lời ca.</vt:lpstr>
      <vt:lpstr>ĐK: Dâng con dâng của lễ, dâng con dâng tình yêu. Của lễ là tình yêu chân thành con tiến dâng Ngài. Dâng con dâng rượu bánh, dâng con dâng đời con. Rượu bánh là đời con hiệp lòng xin dâng về Chúa.</vt:lpstr>
      <vt:lpstr>TK2: Cuộc đời con an vui hay khốn khó bao lần, một lòng con xin vâng, vâng ý Ngài con bước đi. Dù gặp bao gian nguy hay buồn vui lúc đêm trường, con vẫn luôn hy vọng, vẫn hy vọng ngày mai.</vt:lpstr>
      <vt:lpstr>ĐK: Dâng con dâng của lễ, dâng con dâng tình yêu. Của lễ là tình yêu chân thành con tiến dâng Ngài. Dâng con dâng rượu bánh, dâng con dâng đời con. Rượu bánh là đời con hiệp lòng xin dâng về Chúa.</vt:lpstr>
      <vt:lpstr>PowerPoint Presentation</vt:lpstr>
      <vt:lpstr>PowerPoint Presentation</vt:lpstr>
      <vt:lpstr>CA HIỆP LỄ Lắng Nghe Lời Chúa Lm. Nguyễn Duy</vt:lpstr>
      <vt:lpstr>TK1: Xin cho con biết lắng nghe Lời Ngài dạy con trong đêm tối. Xin cho con biết lắng nghe Lời Ngài dạy con lúc lẻ loi. Xin cho con cất tiếng lên trả lời vừa khi con nghe Chúa. Xin cho con biết thân thưa: Lạy Ngài! Ngài muốn con làm chi?</vt:lpstr>
      <vt:lpstr>ĐK: 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vt:lpstr>
      <vt:lpstr>TK2: Xin cho con biết lắng nghe Lời Ngài dạy con trong cuộc sống. Xin cho con biết lắng nghe Lời Ngài từng theo bước đời con. Xin cho con biết sẵn sàng chờ đợi và vâng nghe theo Chúa. Xin cho con biết sẵn sàng thực hành Lời Chúa đã truyền ban.</vt:lpstr>
      <vt:lpstr>ĐK: 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vt:lpstr>
      <vt:lpstr>TK3: Xin cho con vững bước đi vào đời truyền rao cho chân lý. Xin cho con biết say mê cuộc đời làm nhân chứng tình yêu. Cho môi con thắm nét cười Lời Ngài được đem cho thế giới. Cho đôi tay sáng ơn trời trọn vẹn hành lý cho ngày mai.</vt:lpstr>
      <vt:lpstr>ĐK: 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vt:lpstr>
      <vt:lpstr>TK4: Xin cho con đến với Người bằng một tình yêu không giả dối. Xin cho con đến trong đời tìm lại nguồn hạnh phúc mà thôi. Cho con khi đã lắng nghe Lời Ngài dạy con ôi cao quý. Xin cho con trái tim si ngàn đời tình mến không nhạt đi.</vt:lpstr>
      <vt:lpstr>ĐK: Lời Ngài là sức sống của con. Lời Ngài là ánh sáng đời con. Lời Ngài làm chứa chan hy vọng. Là đường để con hằng dõi bước. Lời Ngài đượm chất ngất niềm vui. Trọn vẹn ngàn tiếng hát đầy vơi. Lời Ngài đổi mới cho cuộc đời. Lời Ngài hạnh phúc cho trần ai.</vt:lpstr>
      <vt:lpstr>PowerPoint Presentation</vt:lpstr>
      <vt:lpstr>Ca Kết Lễ Đem Tin Mừng Martinô</vt:lpstr>
      <vt:lpstr>ĐK: Chúng ta cùng đem Tin Mừng đi khắp đó đây. Loan tin loan tin Chúa Trời yêu thương loài người.</vt:lpstr>
      <vt:lpstr>TK1: Này muôn nước hỡi hãy ca khen Người. Này ngàn dân ơi hãy tung hô Người.</vt:lpstr>
      <vt:lpstr>ĐK: Chúng ta cùng đem Tin Mừng đi khắp đó đây. Loan tin loan tin Chúa Trời yêu thương loài người.</vt:lpstr>
      <vt:lpstr>TK2: Lòng Người trung tín vẫn luôn vững bền. Tình Người thương ta đến muôn muôn đời.</vt:lpstr>
      <vt:lpstr>ĐK: Chúng ta cùng đem Tin Mừng đi khắp đó đây. Loan tin loan tin Chúa Trời yêu thương loài người.</vt:lpstr>
      <vt:lpstr>Để kết: Loan tin loan tin Chúa Trời yêu thương loài người.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103</cp:revision>
  <dcterms:created xsi:type="dcterms:W3CDTF">2022-10-30T00:36:35Z</dcterms:created>
  <dcterms:modified xsi:type="dcterms:W3CDTF">2026-10-08T00:51:49Z</dcterms:modified>
</cp:coreProperties>
</file>