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Lst>
  <p:notesMasterIdLst>
    <p:notesMasterId r:id="rId47"/>
  </p:notesMasterIdLst>
  <p:handoutMasterIdLst>
    <p:handoutMasterId r:id="rId48"/>
  </p:handoutMasterIdLst>
  <p:sldIdLst>
    <p:sldId id="419" r:id="rId5"/>
    <p:sldId id="420" r:id="rId6"/>
    <p:sldId id="258" r:id="rId7"/>
    <p:sldId id="259" r:id="rId8"/>
    <p:sldId id="260" r:id="rId9"/>
    <p:sldId id="261" r:id="rId10"/>
    <p:sldId id="262" r:id="rId11"/>
    <p:sldId id="263" r:id="rId12"/>
    <p:sldId id="444" r:id="rId13"/>
    <p:sldId id="422" r:id="rId14"/>
    <p:sldId id="423" r:id="rId15"/>
    <p:sldId id="438" r:id="rId16"/>
    <p:sldId id="269" r:id="rId17"/>
    <p:sldId id="270" r:id="rId18"/>
    <p:sldId id="271" r:id="rId19"/>
    <p:sldId id="272" r:id="rId20"/>
    <p:sldId id="273" r:id="rId21"/>
    <p:sldId id="274" r:id="rId22"/>
    <p:sldId id="290" r:id="rId23"/>
    <p:sldId id="291" r:id="rId24"/>
    <p:sldId id="292" r:id="rId25"/>
    <p:sldId id="445" r:id="rId26"/>
    <p:sldId id="277" r:id="rId27"/>
    <p:sldId id="278" r:id="rId28"/>
    <p:sldId id="279" r:id="rId29"/>
    <p:sldId id="280" r:id="rId30"/>
    <p:sldId id="281" r:id="rId31"/>
    <p:sldId id="282" r:id="rId32"/>
    <p:sldId id="283" r:id="rId33"/>
    <p:sldId id="284" r:id="rId34"/>
    <p:sldId id="446" r:id="rId35"/>
    <p:sldId id="287" r:id="rId36"/>
    <p:sldId id="288" r:id="rId37"/>
    <p:sldId id="289" r:id="rId38"/>
    <p:sldId id="293" r:id="rId39"/>
    <p:sldId id="294" r:id="rId40"/>
    <p:sldId id="295" r:id="rId41"/>
    <p:sldId id="296" r:id="rId42"/>
    <p:sldId id="297" r:id="rId43"/>
    <p:sldId id="298" r:id="rId44"/>
    <p:sldId id="447" r:id="rId45"/>
    <p:sldId id="424" r:id="rId46"/>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79" autoAdjust="0"/>
    <p:restoredTop sz="94660" autoAdjust="0"/>
  </p:normalViewPr>
  <p:slideViewPr>
    <p:cSldViewPr>
      <p:cViewPr varScale="1">
        <p:scale>
          <a:sx n="175" d="100"/>
          <a:sy n="175" d="100"/>
        </p:scale>
        <p:origin x="1230" y="138"/>
      </p:cViewPr>
      <p:guideLst>
        <p:guide orient="horz" pos="1620"/>
        <p:guide pos="2880"/>
      </p:guideLst>
    </p:cSldViewPr>
  </p:slideViewPr>
  <p:outlineViewPr>
    <p:cViewPr>
      <p:scale>
        <a:sx n="33" d="100"/>
        <a:sy n="33" d="100"/>
      </p:scale>
      <p:origin x="0" y="7094"/>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97" d="100"/>
          <a:sy n="97" d="100"/>
        </p:scale>
        <p:origin x="-4008" y="-77"/>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2096C54-0218-4041-8161-D3B4355EA71E}" type="datetimeFigureOut">
              <a:rPr lang="en-US" smtClean="0"/>
              <a:t>10/6/2026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FB7A662-10C7-4621-A2E4-4CDBE970DF12}" type="slidenum">
              <a:rPr lang="en-US" smtClean="0"/>
              <a:t>‹#›</a:t>
            </a:fld>
            <a:endParaRPr lang="en-US"/>
          </a:p>
        </p:txBody>
      </p:sp>
    </p:spTree>
    <p:extLst>
      <p:ext uri="{BB962C8B-B14F-4D97-AF65-F5344CB8AC3E}">
        <p14:creationId xmlns:p14="http://schemas.microsoft.com/office/powerpoint/2010/main" val="21276097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2D375B-612C-4207-8D39-3F054B08B417}" type="datetimeFigureOut">
              <a:rPr lang="en-US" smtClean="0"/>
              <a:t>10/6/2026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BDD0A1-759E-4490-BC96-EE7445A3C757}" type="slidenum">
              <a:rPr lang="en-US" smtClean="0"/>
              <a:t>‹#›</a:t>
            </a:fld>
            <a:endParaRPr lang="en-US"/>
          </a:p>
        </p:txBody>
      </p:sp>
    </p:spTree>
    <p:extLst>
      <p:ext uri="{BB962C8B-B14F-4D97-AF65-F5344CB8AC3E}">
        <p14:creationId xmlns:p14="http://schemas.microsoft.com/office/powerpoint/2010/main" val="3299036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164621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935292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1415142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226745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smtClean="0"/>
              <a:t>10/6/2026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345708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smtClean="0"/>
              <a:t>10/6/2026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965425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smtClean="0"/>
              <a:t>10/6/2026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630931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028627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016072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76356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779724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43192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1854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90948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1836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50580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87495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99233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34033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2016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91923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78727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FEC2E-DBD6-403B-84A0-7CE5C0358920}"/>
              </a:ext>
            </a:extLst>
          </p:cNvPr>
          <p:cNvSpPr>
            <a:spLocks noGrp="1"/>
          </p:cNvSpPr>
          <p:nvPr>
            <p:ph type="ctrTitle"/>
          </p:nvPr>
        </p:nvSpPr>
        <p:spPr>
          <a:xfrm>
            <a:off x="685800" y="1597819"/>
            <a:ext cx="7772400" cy="1102519"/>
          </a:xfrm>
        </p:spPr>
        <p:txBody>
          <a:bodyPr/>
          <a:lstStyle/>
          <a:p>
            <a:r>
              <a:t>Click to edit Master title style</a:t>
            </a:r>
          </a:p>
        </p:txBody>
      </p:sp>
      <p:sp>
        <p:nvSpPr>
          <p:cNvPr id="3" name="Subtitle 2">
            <a:extLst>
              <a:ext uri="{FF2B5EF4-FFF2-40B4-BE49-F238E27FC236}">
                <a16:creationId xmlns:a16="http://schemas.microsoft.com/office/drawing/2014/main" id="{3BCE5ABE-C2B8-45AE-A657-6A21CCE41888}"/>
              </a:ext>
            </a:extLst>
          </p:cNvPr>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5C2107E0-031E-45B0-837A-20375891AA76}"/>
              </a:ext>
            </a:extLst>
          </p:cNvPr>
          <p:cNvSpPr>
            <a:spLocks noGrp="1"/>
          </p:cNvSpPr>
          <p:nvPr>
            <p:ph type="dt" idx="10"/>
          </p:nvPr>
        </p:nvSpPr>
        <p:spPr/>
        <p:txBody>
          <a:bodyPr/>
          <a:lstStyle/>
          <a:p>
            <a:fld id="{2AE39482-4EB0-4B14-B26D-943EB7BAF646}" type="datetimeFigureOut">
              <a:rPr lang="en-US">
                <a:solidFill>
                  <a:prstClr val="black">
                    <a:tint val="75000"/>
                  </a:prstClr>
                </a:solidFill>
              </a:rPr>
              <a:t>10/6/2026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C16DBF45-AD91-4988-9132-908AD8F1F974}"/>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822B9520-ECF4-4BF8-98BE-8CFE271B726F}"/>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0762460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86AFE-1784-4FE9-8F22-A8607C5F59AB}"/>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4A03EFAC-E63E-4A15-B5B6-68E8B94E0A81}"/>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7F0E8A8C-AC2B-46FE-8033-FB0F3D6B9396}"/>
              </a:ext>
            </a:extLst>
          </p:cNvPr>
          <p:cNvSpPr>
            <a:spLocks noGrp="1"/>
          </p:cNvSpPr>
          <p:nvPr>
            <p:ph type="dt" idx="10"/>
          </p:nvPr>
        </p:nvSpPr>
        <p:spPr/>
        <p:txBody>
          <a:bodyPr/>
          <a:lstStyle/>
          <a:p>
            <a:fld id="{2AE39482-4EB0-4B14-B26D-943EB7BAF646}" type="datetimeFigureOut">
              <a:rPr lang="en-US">
                <a:solidFill>
                  <a:prstClr val="black">
                    <a:tint val="75000"/>
                  </a:prstClr>
                </a:solidFill>
              </a:rPr>
              <a:t>10/6/2026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64B87AB5-FAF1-4822-A0F9-91C23B1E3E53}"/>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AA5D2454-D13D-4B2F-B5D6-B255953177DE}"/>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2809761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F1C90-414D-4903-8117-7CA90100731F}"/>
              </a:ext>
            </a:extLst>
          </p:cNvPr>
          <p:cNvSpPr>
            <a:spLocks noGrp="1"/>
          </p:cNvSpPr>
          <p:nvPr>
            <p:ph type="title"/>
          </p:nvPr>
        </p:nvSpPr>
        <p:spPr>
          <a:xfrm>
            <a:off x="722313" y="3305176"/>
            <a:ext cx="7772400" cy="1021556"/>
          </a:xfrm>
        </p:spPr>
        <p:txBody>
          <a:bodyPr anchor="t"/>
          <a:lstStyle>
            <a:lvl1pPr algn="l">
              <a:buNone/>
              <a:defRPr sz="4000" b="1" cap="all"/>
            </a:lvl1pPr>
          </a:lstStyle>
          <a:p>
            <a:r>
              <a:t>Click to edit Master title style</a:t>
            </a:r>
          </a:p>
        </p:txBody>
      </p:sp>
      <p:sp>
        <p:nvSpPr>
          <p:cNvPr id="3" name="Text Placeholder 2">
            <a:extLst>
              <a:ext uri="{FF2B5EF4-FFF2-40B4-BE49-F238E27FC236}">
                <a16:creationId xmlns:a16="http://schemas.microsoft.com/office/drawing/2014/main" id="{A9543A15-B643-4EA3-B3B0-42F27FEF553C}"/>
              </a:ext>
            </a:extLst>
          </p:cNvPr>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69E47BAD-985F-43E7-BAE0-B3B64540E7F0}"/>
              </a:ext>
            </a:extLst>
          </p:cNvPr>
          <p:cNvSpPr>
            <a:spLocks noGrp="1"/>
          </p:cNvSpPr>
          <p:nvPr>
            <p:ph type="dt" idx="10"/>
          </p:nvPr>
        </p:nvSpPr>
        <p:spPr/>
        <p:txBody>
          <a:bodyPr/>
          <a:lstStyle/>
          <a:p>
            <a:fld id="{2AE39482-4EB0-4B14-B26D-943EB7BAF646}" type="datetimeFigureOut">
              <a:rPr lang="en-US">
                <a:solidFill>
                  <a:prstClr val="black">
                    <a:tint val="75000"/>
                  </a:prstClr>
                </a:solidFill>
              </a:rPr>
              <a:t>10/6/2026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65A029C1-5529-41B4-B4D5-A5A9DC5D5BCF}"/>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7F34D3FF-CED0-4EF8-B534-58EA3AFD1A70}"/>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0721910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D070B-E9D0-4015-86E8-F581D6D207AF}"/>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D44946B2-9700-401B-9EDC-CBC175A74090}"/>
              </a:ext>
            </a:extLst>
          </p:cNvPr>
          <p:cNvSpPr>
            <a:spLocks noGrp="1"/>
          </p:cNvSpPr>
          <p:nvPr>
            <p:ph idx="1"/>
          </p:nvPr>
        </p:nvSpPr>
        <p:spPr>
          <a:xfrm>
            <a:off x="457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B086D6F3-377F-4B0E-B831-8CD9CB83E789}"/>
              </a:ext>
            </a:extLst>
          </p:cNvPr>
          <p:cNvSpPr>
            <a:spLocks noGrp="1"/>
          </p:cNvSpPr>
          <p:nvPr>
            <p:ph idx="2"/>
          </p:nvPr>
        </p:nvSpPr>
        <p:spPr>
          <a:xfrm>
            <a:off x="4648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51C18E25-DA97-4DB7-8970-ECBC7C4B98B8}"/>
              </a:ext>
            </a:extLst>
          </p:cNvPr>
          <p:cNvSpPr>
            <a:spLocks noGrp="1"/>
          </p:cNvSpPr>
          <p:nvPr>
            <p:ph type="dt" idx="10"/>
          </p:nvPr>
        </p:nvSpPr>
        <p:spPr/>
        <p:txBody>
          <a:bodyPr/>
          <a:lstStyle/>
          <a:p>
            <a:fld id="{2AE39482-4EB0-4B14-B26D-943EB7BAF646}" type="datetimeFigureOut">
              <a:rPr lang="en-US">
                <a:solidFill>
                  <a:prstClr val="black">
                    <a:tint val="75000"/>
                  </a:prstClr>
                </a:solidFill>
              </a:rPr>
              <a:t>10/6/2026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B58820E5-6E3B-4782-801A-C2EBD6619574}"/>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4A9CD803-B39A-48C9-893C-E2829026F1D2}"/>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42747544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91B51-0709-421F-B0A2-E86467E8BA22}"/>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E6C43553-0669-44ED-99E1-0BED7A083C0D}"/>
              </a:ext>
            </a:extLst>
          </p:cNvPr>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5FEC6604-C121-40EA-8535-B6EDCEA1E4F6}"/>
              </a:ext>
            </a:extLst>
          </p:cNvPr>
          <p:cNvSpPr>
            <a:spLocks noGrp="1"/>
          </p:cNvSpPr>
          <p:nvPr>
            <p:ph idx="2"/>
          </p:nvPr>
        </p:nvSpPr>
        <p:spPr>
          <a:xfrm>
            <a:off x="457200" y="1631156"/>
            <a:ext cx="4040188"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E873A597-F5BC-4A9C-B4B8-3028698BB41C}"/>
              </a:ext>
            </a:extLst>
          </p:cNvPr>
          <p:cNvSpPr>
            <a:spLocks noGrp="1"/>
          </p:cNvSpPr>
          <p:nvPr>
            <p:ph type="body"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1CAC21CC-58E1-4081-92C4-29402E7DF777}"/>
              </a:ext>
            </a:extLst>
          </p:cNvPr>
          <p:cNvSpPr>
            <a:spLocks noGrp="1"/>
          </p:cNvSpPr>
          <p:nvPr>
            <p:ph idx="4"/>
          </p:nvPr>
        </p:nvSpPr>
        <p:spPr>
          <a:xfrm>
            <a:off x="4645026" y="1631156"/>
            <a:ext cx="4041775"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6C753BCF-0A62-4B47-BFF0-73B03D8BF2C6}"/>
              </a:ext>
            </a:extLst>
          </p:cNvPr>
          <p:cNvSpPr>
            <a:spLocks noGrp="1"/>
          </p:cNvSpPr>
          <p:nvPr>
            <p:ph type="dt" idx="10"/>
          </p:nvPr>
        </p:nvSpPr>
        <p:spPr/>
        <p:txBody>
          <a:bodyPr/>
          <a:lstStyle/>
          <a:p>
            <a:fld id="{2AE39482-4EB0-4B14-B26D-943EB7BAF646}" type="datetimeFigureOut">
              <a:rPr lang="en-US">
                <a:solidFill>
                  <a:prstClr val="black">
                    <a:tint val="75000"/>
                  </a:prstClr>
                </a:solidFill>
              </a:rPr>
              <a:t>10/6/2026</a:t>
            </a:fld>
            <a:endParaRPr>
              <a:solidFill>
                <a:prstClr val="black">
                  <a:tint val="75000"/>
                </a:prstClr>
              </a:solidFill>
            </a:endParaRPr>
          </a:p>
        </p:txBody>
      </p:sp>
      <p:sp>
        <p:nvSpPr>
          <p:cNvPr id="8" name="Footer Placeholder 7">
            <a:extLst>
              <a:ext uri="{FF2B5EF4-FFF2-40B4-BE49-F238E27FC236}">
                <a16:creationId xmlns:a16="http://schemas.microsoft.com/office/drawing/2014/main" id="{9D5A4C4E-0827-43F4-98FB-3B3184AF4C31}"/>
              </a:ext>
            </a:extLst>
          </p:cNvPr>
          <p:cNvSpPr>
            <a:spLocks noGrp="1"/>
          </p:cNvSpPr>
          <p:nvPr>
            <p:ph type="ftr" idx="11"/>
          </p:nvPr>
        </p:nvSpPr>
        <p:spPr/>
        <p:txBody>
          <a:bodyPr/>
          <a:lstStyle/>
          <a:p>
            <a:endParaRPr>
              <a:solidFill>
                <a:prstClr val="black">
                  <a:tint val="75000"/>
                </a:prstClr>
              </a:solidFill>
            </a:endParaRPr>
          </a:p>
        </p:txBody>
      </p:sp>
      <p:sp>
        <p:nvSpPr>
          <p:cNvPr id="9" name="Slide Number Placeholder 8">
            <a:extLst>
              <a:ext uri="{FF2B5EF4-FFF2-40B4-BE49-F238E27FC236}">
                <a16:creationId xmlns:a16="http://schemas.microsoft.com/office/drawing/2014/main" id="{03533D6D-ECEB-4C7B-8E91-521F8782BC8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27315393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6649A-3169-4162-8E39-7910957093F0}"/>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A5028F98-D207-4040-BECE-E9766FF1CCFA}"/>
              </a:ext>
            </a:extLst>
          </p:cNvPr>
          <p:cNvSpPr>
            <a:spLocks noGrp="1"/>
          </p:cNvSpPr>
          <p:nvPr>
            <p:ph type="dt" idx="10"/>
          </p:nvPr>
        </p:nvSpPr>
        <p:spPr/>
        <p:txBody>
          <a:bodyPr/>
          <a:lstStyle/>
          <a:p>
            <a:fld id="{2AE39482-4EB0-4B14-B26D-943EB7BAF646}" type="datetimeFigureOut">
              <a:rPr lang="en-US">
                <a:solidFill>
                  <a:prstClr val="black">
                    <a:tint val="75000"/>
                  </a:prstClr>
                </a:solidFill>
              </a:rPr>
              <a:t>10/6/2026</a:t>
            </a:fld>
            <a:endParaRPr>
              <a:solidFill>
                <a:prstClr val="black">
                  <a:tint val="75000"/>
                </a:prstClr>
              </a:solidFill>
            </a:endParaRPr>
          </a:p>
        </p:txBody>
      </p:sp>
      <p:sp>
        <p:nvSpPr>
          <p:cNvPr id="4" name="Footer Placeholder 3">
            <a:extLst>
              <a:ext uri="{FF2B5EF4-FFF2-40B4-BE49-F238E27FC236}">
                <a16:creationId xmlns:a16="http://schemas.microsoft.com/office/drawing/2014/main" id="{C1421E21-8F07-4323-87AC-9E975A13F4FF}"/>
              </a:ext>
            </a:extLst>
          </p:cNvPr>
          <p:cNvSpPr>
            <a:spLocks noGrp="1"/>
          </p:cNvSpPr>
          <p:nvPr>
            <p:ph type="ftr" idx="11"/>
          </p:nvPr>
        </p:nvSpPr>
        <p:spPr/>
        <p:txBody>
          <a:bodyPr/>
          <a:lstStyle/>
          <a:p>
            <a:endParaRPr>
              <a:solidFill>
                <a:prstClr val="black">
                  <a:tint val="75000"/>
                </a:prstClr>
              </a:solidFill>
            </a:endParaRPr>
          </a:p>
        </p:txBody>
      </p:sp>
      <p:sp>
        <p:nvSpPr>
          <p:cNvPr id="5" name="Slide Number Placeholder 4">
            <a:extLst>
              <a:ext uri="{FF2B5EF4-FFF2-40B4-BE49-F238E27FC236}">
                <a16:creationId xmlns:a16="http://schemas.microsoft.com/office/drawing/2014/main" id="{B0FBD512-D288-4FF4-BD82-6C165164EE17}"/>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9595937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A35546-7F03-4E10-A6C4-D24B0ACDA00F}"/>
              </a:ext>
            </a:extLst>
          </p:cNvPr>
          <p:cNvSpPr>
            <a:spLocks noGrp="1"/>
          </p:cNvSpPr>
          <p:nvPr>
            <p:ph type="dt" idx="10"/>
          </p:nvPr>
        </p:nvSpPr>
        <p:spPr/>
        <p:txBody>
          <a:bodyPr/>
          <a:lstStyle/>
          <a:p>
            <a:fld id="{2AE39482-4EB0-4B14-B26D-943EB7BAF646}" type="datetimeFigureOut">
              <a:rPr lang="en-US">
                <a:solidFill>
                  <a:prstClr val="black">
                    <a:tint val="75000"/>
                  </a:prstClr>
                </a:solidFill>
              </a:rPr>
              <a:t>10/6/2026</a:t>
            </a:fld>
            <a:endParaRPr>
              <a:solidFill>
                <a:prstClr val="black">
                  <a:tint val="75000"/>
                </a:prstClr>
              </a:solidFill>
            </a:endParaRPr>
          </a:p>
        </p:txBody>
      </p:sp>
      <p:sp>
        <p:nvSpPr>
          <p:cNvPr id="3" name="Footer Placeholder 2">
            <a:extLst>
              <a:ext uri="{FF2B5EF4-FFF2-40B4-BE49-F238E27FC236}">
                <a16:creationId xmlns:a16="http://schemas.microsoft.com/office/drawing/2014/main" id="{98D944E0-6DCA-4DD6-8EE3-25DEB72F8B1A}"/>
              </a:ext>
            </a:extLst>
          </p:cNvPr>
          <p:cNvSpPr>
            <a:spLocks noGrp="1"/>
          </p:cNvSpPr>
          <p:nvPr>
            <p:ph type="ftr" idx="11"/>
          </p:nvPr>
        </p:nvSpPr>
        <p:spPr/>
        <p:txBody>
          <a:bodyPr/>
          <a:lstStyle/>
          <a:p>
            <a:endParaRPr>
              <a:solidFill>
                <a:prstClr val="black">
                  <a:tint val="75000"/>
                </a:prstClr>
              </a:solidFill>
            </a:endParaRPr>
          </a:p>
        </p:txBody>
      </p:sp>
      <p:sp>
        <p:nvSpPr>
          <p:cNvPr id="4" name="Slide Number Placeholder 3">
            <a:extLst>
              <a:ext uri="{FF2B5EF4-FFF2-40B4-BE49-F238E27FC236}">
                <a16:creationId xmlns:a16="http://schemas.microsoft.com/office/drawing/2014/main" id="{BE837FBE-B29E-4BC1-A7F2-13059E357C4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8914637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428FE-FB44-4AAD-8A97-4A10DCF3A1F9}"/>
              </a:ext>
            </a:extLst>
          </p:cNvPr>
          <p:cNvSpPr>
            <a:spLocks noGrp="1"/>
          </p:cNvSpPr>
          <p:nvPr>
            <p:ph type="title"/>
          </p:nvPr>
        </p:nvSpPr>
        <p:spPr>
          <a:xfrm>
            <a:off x="457201" y="204787"/>
            <a:ext cx="3008313" cy="871538"/>
          </a:xfrm>
        </p:spPr>
        <p:txBody>
          <a:bodyPr anchor="b"/>
          <a:lstStyle>
            <a:lvl1pPr algn="l">
              <a:buNone/>
              <a:defRPr sz="2000" b="1"/>
            </a:lvl1pPr>
          </a:lstStyle>
          <a:p>
            <a:r>
              <a:t>Click to edit Master title style</a:t>
            </a:r>
          </a:p>
        </p:txBody>
      </p:sp>
      <p:sp>
        <p:nvSpPr>
          <p:cNvPr id="3" name="Content Placeholder 2">
            <a:extLst>
              <a:ext uri="{FF2B5EF4-FFF2-40B4-BE49-F238E27FC236}">
                <a16:creationId xmlns:a16="http://schemas.microsoft.com/office/drawing/2014/main" id="{7EC1AD7A-49B1-4C0C-8CF8-3EA14964B075}"/>
              </a:ext>
            </a:extLst>
          </p:cNvPr>
          <p:cNvSpPr>
            <a:spLocks noGrp="1"/>
          </p:cNvSpPr>
          <p:nvPr>
            <p:ph idx="1"/>
          </p:nvPr>
        </p:nvSpPr>
        <p:spPr>
          <a:xfrm>
            <a:off x="3575050" y="204788"/>
            <a:ext cx="5111750" cy="438983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07931EB6-2E11-44A7-9281-AFC3C7F77A7E}"/>
              </a:ext>
            </a:extLst>
          </p:cNvPr>
          <p:cNvSpPr>
            <a:spLocks noGrp="1"/>
          </p:cNvSpPr>
          <p:nvPr>
            <p:ph type="body"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14AAA7AE-5FD4-49BB-93F4-30D819F44600}"/>
              </a:ext>
            </a:extLst>
          </p:cNvPr>
          <p:cNvSpPr>
            <a:spLocks noGrp="1"/>
          </p:cNvSpPr>
          <p:nvPr>
            <p:ph type="dt" idx="10"/>
          </p:nvPr>
        </p:nvSpPr>
        <p:spPr/>
        <p:txBody>
          <a:bodyPr/>
          <a:lstStyle/>
          <a:p>
            <a:fld id="{2AE39482-4EB0-4B14-B26D-943EB7BAF646}" type="datetimeFigureOut">
              <a:rPr lang="en-US">
                <a:solidFill>
                  <a:prstClr val="black">
                    <a:tint val="75000"/>
                  </a:prstClr>
                </a:solidFill>
              </a:rPr>
              <a:t>10/6/2026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BBADCF17-5C80-4D8F-8564-0C41AB67DAB2}"/>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A7F30A72-3F3F-4ECE-9FF4-BC3641BAEFAF}"/>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0184969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A3420-626F-438A-AC39-C1B8A2318B35}"/>
              </a:ext>
            </a:extLst>
          </p:cNvPr>
          <p:cNvSpPr>
            <a:spLocks noGrp="1"/>
          </p:cNvSpPr>
          <p:nvPr>
            <p:ph type="title"/>
          </p:nvPr>
        </p:nvSpPr>
        <p:spPr>
          <a:xfrm>
            <a:off x="1792288" y="3600450"/>
            <a:ext cx="5486400" cy="425054"/>
          </a:xfrm>
        </p:spPr>
        <p:txBody>
          <a:bodyPr anchor="b"/>
          <a:lstStyle>
            <a:lvl1pPr algn="l">
              <a:buNone/>
              <a:defRPr sz="2000" b="1"/>
            </a:lvl1pPr>
          </a:lstStyle>
          <a:p>
            <a:r>
              <a:t>Click to edit Master title style</a:t>
            </a:r>
          </a:p>
        </p:txBody>
      </p:sp>
      <p:sp>
        <p:nvSpPr>
          <p:cNvPr id="3" name="Picture Placeholder 2">
            <a:extLst>
              <a:ext uri="{FF2B5EF4-FFF2-40B4-BE49-F238E27FC236}">
                <a16:creationId xmlns:a16="http://schemas.microsoft.com/office/drawing/2014/main" id="{00B6436C-9A5E-4515-A1F2-ED084C889B7A}"/>
              </a:ext>
            </a:extLst>
          </p:cNvPr>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B4017EDE-ACD8-421E-BCDA-77FD0B20C544}"/>
              </a:ext>
            </a:extLst>
          </p:cNvPr>
          <p:cNvSpPr>
            <a:spLocks noGrp="1"/>
          </p:cNvSpPr>
          <p:nvPr>
            <p:ph type="body"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DD4BBB56-C262-4956-A67D-8D0AB0EE5980}"/>
              </a:ext>
            </a:extLst>
          </p:cNvPr>
          <p:cNvSpPr>
            <a:spLocks noGrp="1"/>
          </p:cNvSpPr>
          <p:nvPr>
            <p:ph type="dt" idx="10"/>
          </p:nvPr>
        </p:nvSpPr>
        <p:spPr/>
        <p:txBody>
          <a:bodyPr/>
          <a:lstStyle/>
          <a:p>
            <a:fld id="{2AE39482-4EB0-4B14-B26D-943EB7BAF646}" type="datetimeFigureOut">
              <a:rPr lang="en-US">
                <a:solidFill>
                  <a:prstClr val="black">
                    <a:tint val="75000"/>
                  </a:prstClr>
                </a:solidFill>
              </a:rPr>
              <a:t>10/6/2026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AF8D56F0-14FA-4849-A0CB-6685F2609837}"/>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AEF9174F-4C1C-4559-8001-8428098EB0BC}"/>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7231160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62E74-871C-41F2-8C96-818BBAE63EDA}"/>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0DAA7C5A-FEB2-4A12-8748-78DE31F3CA27}"/>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679AD6B9-F08F-4803-BC5E-81E7BFB70DE5}"/>
              </a:ext>
            </a:extLst>
          </p:cNvPr>
          <p:cNvSpPr>
            <a:spLocks noGrp="1"/>
          </p:cNvSpPr>
          <p:nvPr>
            <p:ph type="dt" idx="10"/>
          </p:nvPr>
        </p:nvSpPr>
        <p:spPr/>
        <p:txBody>
          <a:bodyPr/>
          <a:lstStyle/>
          <a:p>
            <a:fld id="{2AE39482-4EB0-4B14-B26D-943EB7BAF646}" type="datetimeFigureOut">
              <a:rPr lang="en-US">
                <a:solidFill>
                  <a:prstClr val="black">
                    <a:tint val="75000"/>
                  </a:prstClr>
                </a:solidFill>
              </a:rPr>
              <a:t>10/6/2026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48F9E1D7-1188-442F-B65E-F52AFA2BE855}"/>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ACC5C066-26F7-4A20-AE54-1F5715E62A0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8601528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BDA0C9-4825-46D6-AEA6-6741E4B759F0}"/>
              </a:ext>
            </a:extLst>
          </p:cNvPr>
          <p:cNvSpPr>
            <a:spLocks noGrp="1"/>
          </p:cNvSpPr>
          <p:nvPr>
            <p:ph type="title"/>
          </p:nvPr>
        </p:nvSpPr>
        <p:spPr>
          <a:xfrm>
            <a:off x="6629400" y="205979"/>
            <a:ext cx="2057400" cy="4388644"/>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C59BB59D-CD3A-451A-92C0-767B646820BF}"/>
              </a:ext>
            </a:extLst>
          </p:cNvPr>
          <p:cNvSpPr>
            <a:spLocks noGrp="1"/>
          </p:cNvSpPr>
          <p:nvPr>
            <p:ph type="body" idx="1"/>
          </p:nvPr>
        </p:nvSpPr>
        <p:spPr>
          <a:xfrm>
            <a:off x="457200" y="205979"/>
            <a:ext cx="6019800" cy="4388644"/>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01A56822-CEAC-4075-AD59-D8FD447D0F7C}"/>
              </a:ext>
            </a:extLst>
          </p:cNvPr>
          <p:cNvSpPr>
            <a:spLocks noGrp="1"/>
          </p:cNvSpPr>
          <p:nvPr>
            <p:ph type="dt" idx="10"/>
          </p:nvPr>
        </p:nvSpPr>
        <p:spPr/>
        <p:txBody>
          <a:bodyPr/>
          <a:lstStyle/>
          <a:p>
            <a:fld id="{2AE39482-4EB0-4B14-B26D-943EB7BAF646}" type="datetimeFigureOut">
              <a:rPr lang="en-US">
                <a:solidFill>
                  <a:prstClr val="black">
                    <a:tint val="75000"/>
                  </a:prstClr>
                </a:solidFill>
              </a:rPr>
              <a:t>10/6/2026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ACBA13F0-F26F-4A6B-9DF5-A7E8386078CF}"/>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904BDF6E-AACF-4F73-8157-DA35304C5629}"/>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69599459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A09B4-4F92-49EC-ABA2-3D0220767ADF}"/>
              </a:ext>
            </a:extLst>
          </p:cNvPr>
          <p:cNvSpPr>
            <a:spLocks noGrp="1"/>
          </p:cNvSpPr>
          <p:nvPr>
            <p:ph type="ctrTitle"/>
          </p:nvPr>
        </p:nvSpPr>
        <p:spPr>
          <a:xfrm>
            <a:off x="685800" y="1597819"/>
            <a:ext cx="7772400" cy="1102519"/>
          </a:xfrm>
        </p:spPr>
        <p:txBody>
          <a:bodyPr/>
          <a:lstStyle/>
          <a:p>
            <a:r>
              <a:t>Click to edit Master title style</a:t>
            </a:r>
          </a:p>
        </p:txBody>
      </p:sp>
      <p:sp>
        <p:nvSpPr>
          <p:cNvPr id="3" name="Subtitle 2">
            <a:extLst>
              <a:ext uri="{FF2B5EF4-FFF2-40B4-BE49-F238E27FC236}">
                <a16:creationId xmlns:a16="http://schemas.microsoft.com/office/drawing/2014/main" id="{9E01D331-0FA8-4E5B-8410-379F4819A2B9}"/>
              </a:ext>
            </a:extLst>
          </p:cNvPr>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D7596591-10EB-432F-810D-32600A656F6D}"/>
              </a:ext>
            </a:extLst>
          </p:cNvPr>
          <p:cNvSpPr>
            <a:spLocks noGrp="1"/>
          </p:cNvSpPr>
          <p:nvPr>
            <p:ph type="dt" idx="10"/>
          </p:nvPr>
        </p:nvSpPr>
        <p:spPr/>
        <p:txBody>
          <a:bodyPr/>
          <a:lstStyle/>
          <a:p>
            <a:fld id="{2AE39482-4EB0-4B14-B26D-943EB7BAF646}" type="datetimeFigureOut">
              <a:t>10/6/2026</a:t>
            </a:fld>
            <a:endParaRPr/>
          </a:p>
        </p:txBody>
      </p:sp>
      <p:sp>
        <p:nvSpPr>
          <p:cNvPr id="5" name="Footer Placeholder 4">
            <a:extLst>
              <a:ext uri="{FF2B5EF4-FFF2-40B4-BE49-F238E27FC236}">
                <a16:creationId xmlns:a16="http://schemas.microsoft.com/office/drawing/2014/main" id="{909806C6-383F-4FF0-A1B6-BCCE122ED5BE}"/>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BFD8ED40-0C87-46EB-BFF2-3D656AFF8D93}"/>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13230126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9855B-D09A-4AB1-832D-D61D8F258DC1}"/>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E1AEFF1C-912C-42C5-9A01-ECC4396C8AAC}"/>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48704378-11F8-4703-98A5-E6F1CEE21C15}"/>
              </a:ext>
            </a:extLst>
          </p:cNvPr>
          <p:cNvSpPr>
            <a:spLocks noGrp="1"/>
          </p:cNvSpPr>
          <p:nvPr>
            <p:ph type="dt" idx="10"/>
          </p:nvPr>
        </p:nvSpPr>
        <p:spPr/>
        <p:txBody>
          <a:bodyPr/>
          <a:lstStyle/>
          <a:p>
            <a:fld id="{2AE39482-4EB0-4B14-B26D-943EB7BAF646}" type="datetimeFigureOut">
              <a:t>10/6/2026</a:t>
            </a:fld>
            <a:endParaRPr/>
          </a:p>
        </p:txBody>
      </p:sp>
      <p:sp>
        <p:nvSpPr>
          <p:cNvPr id="5" name="Footer Placeholder 4">
            <a:extLst>
              <a:ext uri="{FF2B5EF4-FFF2-40B4-BE49-F238E27FC236}">
                <a16:creationId xmlns:a16="http://schemas.microsoft.com/office/drawing/2014/main" id="{C5AAA973-A887-465E-B5CE-58526C006D01}"/>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0749DD21-F6EE-4DAF-A454-BDA32A935020}"/>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4339347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B8F9B-398B-42CC-839F-75CC5D952ADA}"/>
              </a:ext>
            </a:extLst>
          </p:cNvPr>
          <p:cNvSpPr>
            <a:spLocks noGrp="1"/>
          </p:cNvSpPr>
          <p:nvPr>
            <p:ph type="title"/>
          </p:nvPr>
        </p:nvSpPr>
        <p:spPr>
          <a:xfrm>
            <a:off x="722313" y="3305176"/>
            <a:ext cx="7772400" cy="1021556"/>
          </a:xfrm>
        </p:spPr>
        <p:txBody>
          <a:bodyPr anchor="t"/>
          <a:lstStyle>
            <a:lvl1pPr algn="l">
              <a:buNone/>
              <a:defRPr sz="4000" b="1" cap="all"/>
            </a:lvl1pPr>
          </a:lstStyle>
          <a:p>
            <a:r>
              <a:t>Click to edit Master title style</a:t>
            </a:r>
          </a:p>
        </p:txBody>
      </p:sp>
      <p:sp>
        <p:nvSpPr>
          <p:cNvPr id="3" name="Text Placeholder 2">
            <a:extLst>
              <a:ext uri="{FF2B5EF4-FFF2-40B4-BE49-F238E27FC236}">
                <a16:creationId xmlns:a16="http://schemas.microsoft.com/office/drawing/2014/main" id="{2078007E-58EC-4691-956A-8373CE0654FC}"/>
              </a:ext>
            </a:extLst>
          </p:cNvPr>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D208F690-EDF0-4103-A8AE-3EB915BDA9CD}"/>
              </a:ext>
            </a:extLst>
          </p:cNvPr>
          <p:cNvSpPr>
            <a:spLocks noGrp="1"/>
          </p:cNvSpPr>
          <p:nvPr>
            <p:ph type="dt" idx="10"/>
          </p:nvPr>
        </p:nvSpPr>
        <p:spPr/>
        <p:txBody>
          <a:bodyPr/>
          <a:lstStyle/>
          <a:p>
            <a:fld id="{2AE39482-4EB0-4B14-B26D-943EB7BAF646}" type="datetimeFigureOut">
              <a:t>10/6/2026</a:t>
            </a:fld>
            <a:endParaRPr/>
          </a:p>
        </p:txBody>
      </p:sp>
      <p:sp>
        <p:nvSpPr>
          <p:cNvPr id="5" name="Footer Placeholder 4">
            <a:extLst>
              <a:ext uri="{FF2B5EF4-FFF2-40B4-BE49-F238E27FC236}">
                <a16:creationId xmlns:a16="http://schemas.microsoft.com/office/drawing/2014/main" id="{698E02EC-7376-4BD0-A76B-ACF9CC966D14}"/>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CD71833D-E396-4036-AA48-474A6583043F}"/>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8502061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589A2-308F-406A-86B4-71DA5A1E5ED7}"/>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1710542B-CD2C-46C6-9252-6861CDA85A57}"/>
              </a:ext>
            </a:extLst>
          </p:cNvPr>
          <p:cNvSpPr>
            <a:spLocks noGrp="1"/>
          </p:cNvSpPr>
          <p:nvPr>
            <p:ph idx="1"/>
          </p:nvPr>
        </p:nvSpPr>
        <p:spPr>
          <a:xfrm>
            <a:off x="457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E38E1E6B-8ECA-4694-A28D-AFC5BD14D7AC}"/>
              </a:ext>
            </a:extLst>
          </p:cNvPr>
          <p:cNvSpPr>
            <a:spLocks noGrp="1"/>
          </p:cNvSpPr>
          <p:nvPr>
            <p:ph idx="2"/>
          </p:nvPr>
        </p:nvSpPr>
        <p:spPr>
          <a:xfrm>
            <a:off x="4648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C77E1113-7788-4D8B-A66E-C9E3E84FBEFD}"/>
              </a:ext>
            </a:extLst>
          </p:cNvPr>
          <p:cNvSpPr>
            <a:spLocks noGrp="1"/>
          </p:cNvSpPr>
          <p:nvPr>
            <p:ph type="dt" idx="10"/>
          </p:nvPr>
        </p:nvSpPr>
        <p:spPr/>
        <p:txBody>
          <a:bodyPr/>
          <a:lstStyle/>
          <a:p>
            <a:fld id="{2AE39482-4EB0-4B14-B26D-943EB7BAF646}" type="datetimeFigureOut">
              <a:t>10/6/2026</a:t>
            </a:fld>
            <a:endParaRPr/>
          </a:p>
        </p:txBody>
      </p:sp>
      <p:sp>
        <p:nvSpPr>
          <p:cNvPr id="6" name="Footer Placeholder 5">
            <a:extLst>
              <a:ext uri="{FF2B5EF4-FFF2-40B4-BE49-F238E27FC236}">
                <a16:creationId xmlns:a16="http://schemas.microsoft.com/office/drawing/2014/main" id="{4373C4A4-427D-48CD-A6E7-DA1C7B172CAB}"/>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63D3B852-0DCB-40A6-A043-A7F0110510AC}"/>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10715241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E8B18-F3D6-45A3-8D50-64B6616ED80B}"/>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D608E138-A09B-422B-958F-5478A5EEF969}"/>
              </a:ext>
            </a:extLst>
          </p:cNvPr>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2B36DFEB-88F5-4FC8-8B32-889BF63FA95D}"/>
              </a:ext>
            </a:extLst>
          </p:cNvPr>
          <p:cNvSpPr>
            <a:spLocks noGrp="1"/>
          </p:cNvSpPr>
          <p:nvPr>
            <p:ph idx="2"/>
          </p:nvPr>
        </p:nvSpPr>
        <p:spPr>
          <a:xfrm>
            <a:off x="457200" y="1631156"/>
            <a:ext cx="4040188"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1988392D-AB26-4CD2-9D6A-AD7F3DE6E660}"/>
              </a:ext>
            </a:extLst>
          </p:cNvPr>
          <p:cNvSpPr>
            <a:spLocks noGrp="1"/>
          </p:cNvSpPr>
          <p:nvPr>
            <p:ph type="body"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71913910-0FE6-489D-ADD9-3C34DB729C26}"/>
              </a:ext>
            </a:extLst>
          </p:cNvPr>
          <p:cNvSpPr>
            <a:spLocks noGrp="1"/>
          </p:cNvSpPr>
          <p:nvPr>
            <p:ph idx="4"/>
          </p:nvPr>
        </p:nvSpPr>
        <p:spPr>
          <a:xfrm>
            <a:off x="4645026" y="1631156"/>
            <a:ext cx="4041775"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06E7C423-1390-451A-B926-EA8AFEE4494A}"/>
              </a:ext>
            </a:extLst>
          </p:cNvPr>
          <p:cNvSpPr>
            <a:spLocks noGrp="1"/>
          </p:cNvSpPr>
          <p:nvPr>
            <p:ph type="dt" idx="10"/>
          </p:nvPr>
        </p:nvSpPr>
        <p:spPr/>
        <p:txBody>
          <a:bodyPr/>
          <a:lstStyle/>
          <a:p>
            <a:fld id="{2AE39482-4EB0-4B14-B26D-943EB7BAF646}" type="datetimeFigureOut">
              <a:t>10/6/2026</a:t>
            </a:fld>
            <a:endParaRPr/>
          </a:p>
        </p:txBody>
      </p:sp>
      <p:sp>
        <p:nvSpPr>
          <p:cNvPr id="8" name="Footer Placeholder 7">
            <a:extLst>
              <a:ext uri="{FF2B5EF4-FFF2-40B4-BE49-F238E27FC236}">
                <a16:creationId xmlns:a16="http://schemas.microsoft.com/office/drawing/2014/main" id="{B87FBEBF-F4FE-437C-8D8C-7247FD8025BD}"/>
              </a:ext>
            </a:extLst>
          </p:cNvPr>
          <p:cNvSpPr>
            <a:spLocks noGrp="1"/>
          </p:cNvSpPr>
          <p:nvPr>
            <p:ph type="ftr" idx="11"/>
          </p:nvPr>
        </p:nvSpPr>
        <p:spPr/>
        <p:txBody>
          <a:bodyPr/>
          <a:lstStyle/>
          <a:p>
            <a:endParaRPr/>
          </a:p>
        </p:txBody>
      </p:sp>
      <p:sp>
        <p:nvSpPr>
          <p:cNvPr id="9" name="Slide Number Placeholder 8">
            <a:extLst>
              <a:ext uri="{FF2B5EF4-FFF2-40B4-BE49-F238E27FC236}">
                <a16:creationId xmlns:a16="http://schemas.microsoft.com/office/drawing/2014/main" id="{F99431EF-C0F3-45CF-ACED-0B5E3DAF2257}"/>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118439730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5CA59-15FB-4EBA-91C3-46A21AA2FD8B}"/>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DBF760E3-26D2-41E1-A0BB-44F288D87711}"/>
              </a:ext>
            </a:extLst>
          </p:cNvPr>
          <p:cNvSpPr>
            <a:spLocks noGrp="1"/>
          </p:cNvSpPr>
          <p:nvPr>
            <p:ph type="dt" idx="10"/>
          </p:nvPr>
        </p:nvSpPr>
        <p:spPr/>
        <p:txBody>
          <a:bodyPr/>
          <a:lstStyle/>
          <a:p>
            <a:fld id="{2AE39482-4EB0-4B14-B26D-943EB7BAF646}" type="datetimeFigureOut">
              <a:t>10/6/2026</a:t>
            </a:fld>
            <a:endParaRPr/>
          </a:p>
        </p:txBody>
      </p:sp>
      <p:sp>
        <p:nvSpPr>
          <p:cNvPr id="4" name="Footer Placeholder 3">
            <a:extLst>
              <a:ext uri="{FF2B5EF4-FFF2-40B4-BE49-F238E27FC236}">
                <a16:creationId xmlns:a16="http://schemas.microsoft.com/office/drawing/2014/main" id="{038A8922-05D2-4D77-9888-28F297EA01C3}"/>
              </a:ext>
            </a:extLst>
          </p:cNvPr>
          <p:cNvSpPr>
            <a:spLocks noGrp="1"/>
          </p:cNvSpPr>
          <p:nvPr>
            <p:ph type="ftr" idx="11"/>
          </p:nvPr>
        </p:nvSpPr>
        <p:spPr/>
        <p:txBody>
          <a:bodyPr/>
          <a:lstStyle/>
          <a:p>
            <a:endParaRPr/>
          </a:p>
        </p:txBody>
      </p:sp>
      <p:sp>
        <p:nvSpPr>
          <p:cNvPr id="5" name="Slide Number Placeholder 4">
            <a:extLst>
              <a:ext uri="{FF2B5EF4-FFF2-40B4-BE49-F238E27FC236}">
                <a16:creationId xmlns:a16="http://schemas.microsoft.com/office/drawing/2014/main" id="{CC832AE6-6B7F-440B-8E7E-0EBBA77C3A4B}"/>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308954738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2559B46-D5E5-4B9A-9DE6-C4C9FCB7ED97}"/>
              </a:ext>
            </a:extLst>
          </p:cNvPr>
          <p:cNvSpPr>
            <a:spLocks noGrp="1"/>
          </p:cNvSpPr>
          <p:nvPr>
            <p:ph type="dt" idx="10"/>
          </p:nvPr>
        </p:nvSpPr>
        <p:spPr/>
        <p:txBody>
          <a:bodyPr/>
          <a:lstStyle/>
          <a:p>
            <a:fld id="{2AE39482-4EB0-4B14-B26D-943EB7BAF646}" type="datetimeFigureOut">
              <a:t>10/6/2026</a:t>
            </a:fld>
            <a:endParaRPr/>
          </a:p>
        </p:txBody>
      </p:sp>
      <p:sp>
        <p:nvSpPr>
          <p:cNvPr id="3" name="Footer Placeholder 2">
            <a:extLst>
              <a:ext uri="{FF2B5EF4-FFF2-40B4-BE49-F238E27FC236}">
                <a16:creationId xmlns:a16="http://schemas.microsoft.com/office/drawing/2014/main" id="{5D02CA35-1B34-4C61-87A1-3D687E420478}"/>
              </a:ext>
            </a:extLst>
          </p:cNvPr>
          <p:cNvSpPr>
            <a:spLocks noGrp="1"/>
          </p:cNvSpPr>
          <p:nvPr>
            <p:ph type="ftr" idx="11"/>
          </p:nvPr>
        </p:nvSpPr>
        <p:spPr/>
        <p:txBody>
          <a:bodyPr/>
          <a:lstStyle/>
          <a:p>
            <a:endParaRPr/>
          </a:p>
        </p:txBody>
      </p:sp>
      <p:sp>
        <p:nvSpPr>
          <p:cNvPr id="4" name="Slide Number Placeholder 3">
            <a:extLst>
              <a:ext uri="{FF2B5EF4-FFF2-40B4-BE49-F238E27FC236}">
                <a16:creationId xmlns:a16="http://schemas.microsoft.com/office/drawing/2014/main" id="{6F091982-B8DC-4A8E-9B89-211AA079CCA6}"/>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11790401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F1228-8121-4F53-A6E2-8A2797A317CA}"/>
              </a:ext>
            </a:extLst>
          </p:cNvPr>
          <p:cNvSpPr>
            <a:spLocks noGrp="1"/>
          </p:cNvSpPr>
          <p:nvPr>
            <p:ph type="title"/>
          </p:nvPr>
        </p:nvSpPr>
        <p:spPr>
          <a:xfrm>
            <a:off x="457201" y="204787"/>
            <a:ext cx="3008313" cy="871538"/>
          </a:xfrm>
        </p:spPr>
        <p:txBody>
          <a:bodyPr anchor="b"/>
          <a:lstStyle>
            <a:lvl1pPr algn="l">
              <a:buNone/>
              <a:defRPr sz="2000" b="1"/>
            </a:lvl1pPr>
          </a:lstStyle>
          <a:p>
            <a:r>
              <a:t>Click to edit Master title style</a:t>
            </a:r>
          </a:p>
        </p:txBody>
      </p:sp>
      <p:sp>
        <p:nvSpPr>
          <p:cNvPr id="3" name="Content Placeholder 2">
            <a:extLst>
              <a:ext uri="{FF2B5EF4-FFF2-40B4-BE49-F238E27FC236}">
                <a16:creationId xmlns:a16="http://schemas.microsoft.com/office/drawing/2014/main" id="{519A90F8-EAA6-4DBC-A191-902E1EEC1E90}"/>
              </a:ext>
            </a:extLst>
          </p:cNvPr>
          <p:cNvSpPr>
            <a:spLocks noGrp="1"/>
          </p:cNvSpPr>
          <p:nvPr>
            <p:ph idx="1"/>
          </p:nvPr>
        </p:nvSpPr>
        <p:spPr>
          <a:xfrm>
            <a:off x="3575050" y="204788"/>
            <a:ext cx="5111750" cy="438983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3720179F-C110-4CDD-B50B-B482E89894A2}"/>
              </a:ext>
            </a:extLst>
          </p:cNvPr>
          <p:cNvSpPr>
            <a:spLocks noGrp="1"/>
          </p:cNvSpPr>
          <p:nvPr>
            <p:ph type="body"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6CA9A869-2863-4D0E-9EE8-335CAF54B391}"/>
              </a:ext>
            </a:extLst>
          </p:cNvPr>
          <p:cNvSpPr>
            <a:spLocks noGrp="1"/>
          </p:cNvSpPr>
          <p:nvPr>
            <p:ph type="dt" idx="10"/>
          </p:nvPr>
        </p:nvSpPr>
        <p:spPr/>
        <p:txBody>
          <a:bodyPr/>
          <a:lstStyle/>
          <a:p>
            <a:fld id="{2AE39482-4EB0-4B14-B26D-943EB7BAF646}" type="datetimeFigureOut">
              <a:t>10/6/2026</a:t>
            </a:fld>
            <a:endParaRPr/>
          </a:p>
        </p:txBody>
      </p:sp>
      <p:sp>
        <p:nvSpPr>
          <p:cNvPr id="6" name="Footer Placeholder 5">
            <a:extLst>
              <a:ext uri="{FF2B5EF4-FFF2-40B4-BE49-F238E27FC236}">
                <a16:creationId xmlns:a16="http://schemas.microsoft.com/office/drawing/2014/main" id="{2971AD0A-3346-46EB-967A-D8CA31604D89}"/>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40398178-1378-48C3-A110-47B9F4FA8661}"/>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9037672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67C2F-8F73-4D03-AF98-101C226FF79E}"/>
              </a:ext>
            </a:extLst>
          </p:cNvPr>
          <p:cNvSpPr>
            <a:spLocks noGrp="1"/>
          </p:cNvSpPr>
          <p:nvPr>
            <p:ph type="title"/>
          </p:nvPr>
        </p:nvSpPr>
        <p:spPr>
          <a:xfrm>
            <a:off x="1792288" y="3600450"/>
            <a:ext cx="5486400" cy="425054"/>
          </a:xfrm>
        </p:spPr>
        <p:txBody>
          <a:bodyPr anchor="b"/>
          <a:lstStyle>
            <a:lvl1pPr algn="l">
              <a:buNone/>
              <a:defRPr sz="2000" b="1"/>
            </a:lvl1pPr>
          </a:lstStyle>
          <a:p>
            <a:r>
              <a:t>Click to edit Master title style</a:t>
            </a:r>
          </a:p>
        </p:txBody>
      </p:sp>
      <p:sp>
        <p:nvSpPr>
          <p:cNvPr id="3" name="Picture Placeholder 2">
            <a:extLst>
              <a:ext uri="{FF2B5EF4-FFF2-40B4-BE49-F238E27FC236}">
                <a16:creationId xmlns:a16="http://schemas.microsoft.com/office/drawing/2014/main" id="{0B321C09-4A82-4C73-8BBC-AE93FEB74379}"/>
              </a:ext>
            </a:extLst>
          </p:cNvPr>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0E2C05BC-CB1E-419E-A9C5-4CF2AB49C2C6}"/>
              </a:ext>
            </a:extLst>
          </p:cNvPr>
          <p:cNvSpPr>
            <a:spLocks noGrp="1"/>
          </p:cNvSpPr>
          <p:nvPr>
            <p:ph type="body"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C931924E-0F83-4671-A904-3D23B81BA9E2}"/>
              </a:ext>
            </a:extLst>
          </p:cNvPr>
          <p:cNvSpPr>
            <a:spLocks noGrp="1"/>
          </p:cNvSpPr>
          <p:nvPr>
            <p:ph type="dt" idx="10"/>
          </p:nvPr>
        </p:nvSpPr>
        <p:spPr/>
        <p:txBody>
          <a:bodyPr/>
          <a:lstStyle/>
          <a:p>
            <a:fld id="{2AE39482-4EB0-4B14-B26D-943EB7BAF646}" type="datetimeFigureOut">
              <a:t>10/6/2026</a:t>
            </a:fld>
            <a:endParaRPr/>
          </a:p>
        </p:txBody>
      </p:sp>
      <p:sp>
        <p:nvSpPr>
          <p:cNvPr id="6" name="Footer Placeholder 5">
            <a:extLst>
              <a:ext uri="{FF2B5EF4-FFF2-40B4-BE49-F238E27FC236}">
                <a16:creationId xmlns:a16="http://schemas.microsoft.com/office/drawing/2014/main" id="{7394959A-7CD2-426E-BED8-1315639ADCD7}"/>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25A027C7-3AAB-419F-8CAC-310BB6690F73}"/>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70408562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02D26-5C55-4667-B47C-DE07F552F3FB}"/>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F860FA57-E8E7-438C-AE96-54C6601345B4}"/>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FFFE434D-9C30-4417-9035-0DE02550D867}"/>
              </a:ext>
            </a:extLst>
          </p:cNvPr>
          <p:cNvSpPr>
            <a:spLocks noGrp="1"/>
          </p:cNvSpPr>
          <p:nvPr>
            <p:ph type="dt" idx="10"/>
          </p:nvPr>
        </p:nvSpPr>
        <p:spPr/>
        <p:txBody>
          <a:bodyPr/>
          <a:lstStyle/>
          <a:p>
            <a:fld id="{2AE39482-4EB0-4B14-B26D-943EB7BAF646}" type="datetimeFigureOut">
              <a:t>10/6/2026</a:t>
            </a:fld>
            <a:endParaRPr/>
          </a:p>
        </p:txBody>
      </p:sp>
      <p:sp>
        <p:nvSpPr>
          <p:cNvPr id="5" name="Footer Placeholder 4">
            <a:extLst>
              <a:ext uri="{FF2B5EF4-FFF2-40B4-BE49-F238E27FC236}">
                <a16:creationId xmlns:a16="http://schemas.microsoft.com/office/drawing/2014/main" id="{9C91DCC1-8446-49E0-99D7-676A97E3CB2A}"/>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D9E41D87-065D-40FC-9627-3B7F2F4CBB64}"/>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0658185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AEB253-5FE4-4D35-AAF4-32FA88750A73}"/>
              </a:ext>
            </a:extLst>
          </p:cNvPr>
          <p:cNvSpPr>
            <a:spLocks noGrp="1"/>
          </p:cNvSpPr>
          <p:nvPr>
            <p:ph type="title"/>
          </p:nvPr>
        </p:nvSpPr>
        <p:spPr>
          <a:xfrm>
            <a:off x="6629400" y="205979"/>
            <a:ext cx="2057400" cy="4388644"/>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F66B3B68-F209-474D-A9B8-75D5C6E194C0}"/>
              </a:ext>
            </a:extLst>
          </p:cNvPr>
          <p:cNvSpPr>
            <a:spLocks noGrp="1"/>
          </p:cNvSpPr>
          <p:nvPr>
            <p:ph type="body" idx="1"/>
          </p:nvPr>
        </p:nvSpPr>
        <p:spPr>
          <a:xfrm>
            <a:off x="457200" y="205979"/>
            <a:ext cx="6019800" cy="4388644"/>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086107C8-ED28-42D7-9B67-C3701B017092}"/>
              </a:ext>
            </a:extLst>
          </p:cNvPr>
          <p:cNvSpPr>
            <a:spLocks noGrp="1"/>
          </p:cNvSpPr>
          <p:nvPr>
            <p:ph type="dt" idx="10"/>
          </p:nvPr>
        </p:nvSpPr>
        <p:spPr/>
        <p:txBody>
          <a:bodyPr/>
          <a:lstStyle/>
          <a:p>
            <a:fld id="{2AE39482-4EB0-4B14-B26D-943EB7BAF646}" type="datetimeFigureOut">
              <a:t>10/6/2026</a:t>
            </a:fld>
            <a:endParaRPr/>
          </a:p>
        </p:txBody>
      </p:sp>
      <p:sp>
        <p:nvSpPr>
          <p:cNvPr id="5" name="Footer Placeholder 4">
            <a:extLst>
              <a:ext uri="{FF2B5EF4-FFF2-40B4-BE49-F238E27FC236}">
                <a16:creationId xmlns:a16="http://schemas.microsoft.com/office/drawing/2014/main" id="{60379A3E-7672-4FFB-A33F-1E9C7B1A3EAB}"/>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E3E54BA6-947A-4B54-9B0A-0499E3FF6AEC}"/>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7387096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smtClean="0"/>
              <a:t>10/6/2026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smtClean="0"/>
              <a:t>‹#›</a:t>
            </a:fld>
            <a:endParaRPr lang="en-US"/>
          </a:p>
        </p:txBody>
      </p:sp>
    </p:spTree>
    <p:extLst>
      <p:ext uri="{BB962C8B-B14F-4D97-AF65-F5344CB8AC3E}">
        <p14:creationId xmlns:p14="http://schemas.microsoft.com/office/powerpoint/2010/main" val="9457650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04299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2B8B18-D080-4D4F-A1F2-72E6D8D81385}"/>
              </a:ext>
            </a:extLst>
          </p:cNvPr>
          <p:cNvSpPr>
            <a:spLocks noGrp="1"/>
          </p:cNvSpPr>
          <p:nvPr>
            <p:ph type="title"/>
          </p:nvPr>
        </p:nvSpPr>
        <p:spPr>
          <a:xfrm>
            <a:off x="457200" y="205979"/>
            <a:ext cx="8229600" cy="85725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87F1A7DA-EFC5-41F5-8A36-BC45A09D12B9}"/>
              </a:ext>
            </a:extLst>
          </p:cNvPr>
          <p:cNvSpPr>
            <a:spLocks noGrp="1"/>
          </p:cNvSpPr>
          <p:nvPr>
            <p:ph type="body" idx="1"/>
          </p:nvPr>
        </p:nvSpPr>
        <p:spPr>
          <a:xfrm>
            <a:off x="457200" y="1200151"/>
            <a:ext cx="8229600" cy="3394472"/>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50E1EF7A-2456-4ABD-89FC-73B1D99CD503}"/>
              </a:ext>
            </a:extLst>
          </p:cNvPr>
          <p:cNvSpPr>
            <a:spLocks noGrp="1"/>
          </p:cNvSpPr>
          <p:nvPr>
            <p:ph type="dt" idx="2"/>
          </p:nvPr>
        </p:nvSpPr>
        <p:spPr>
          <a:xfrm>
            <a:off x="457200" y="4767263"/>
            <a:ext cx="2133600" cy="273844"/>
          </a:xfrm>
          <a:prstGeom prst="rect">
            <a:avLst/>
          </a:prstGeom>
        </p:spPr>
        <p:txBody>
          <a:bodyPr vert="horz" lIns="91440" tIns="45720" rIns="91440" bIns="45720" anchor="ctr"/>
          <a:lstStyle>
            <a:lvl1pPr algn="l">
              <a:buNone/>
              <a:defRPr sz="1200">
                <a:solidFill>
                  <a:schemeClr val="tx1">
                    <a:tint val="75000"/>
                  </a:schemeClr>
                </a:solidFill>
              </a:defRPr>
            </a:lvl1pPr>
          </a:lstStyle>
          <a:p>
            <a:fld id="{2AE39482-4EB0-4B14-B26D-943EB7BAF646}" type="datetimeFigureOut">
              <a:rPr lang="en-US">
                <a:solidFill>
                  <a:prstClr val="black">
                    <a:tint val="75000"/>
                  </a:prstClr>
                </a:solidFill>
              </a:rPr>
              <a:t>10/6/2026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5E8B3EF4-41F8-4FA6-B60E-B1D2F69B51C7}"/>
              </a:ext>
            </a:extLst>
          </p:cNvPr>
          <p:cNvSpPr>
            <a:spLocks noGrp="1"/>
          </p:cNvSpPr>
          <p:nvPr>
            <p:ph type="ftr" idx="3"/>
          </p:nvPr>
        </p:nvSpPr>
        <p:spPr>
          <a:xfrm>
            <a:off x="3124200" y="4767263"/>
            <a:ext cx="2895600" cy="273844"/>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E0785288-4528-4096-9839-5D156D83498F}"/>
              </a:ext>
            </a:extLst>
          </p:cNvPr>
          <p:cNvSpPr>
            <a:spLocks noGrp="1"/>
          </p:cNvSpPr>
          <p:nvPr>
            <p:ph type="sldNum" idx="4"/>
          </p:nvPr>
        </p:nvSpPr>
        <p:spPr>
          <a:xfrm>
            <a:off x="6553200" y="4767263"/>
            <a:ext cx="2133600" cy="273844"/>
          </a:xfrm>
          <a:prstGeom prst="rect">
            <a:avLst/>
          </a:prstGeom>
        </p:spPr>
        <p:txBody>
          <a:bodyPr vert="horz" lIns="91440" tIns="45720" rIns="91440" bIns="45720" anchor="ctr"/>
          <a:lstStyle>
            <a:lvl1pPr algn="r">
              <a:buNone/>
              <a:defRPr sz="1200">
                <a:solidFill>
                  <a:schemeClr val="tx1">
                    <a:tint val="75000"/>
                  </a:schemeClr>
                </a:solidFill>
              </a:defRPr>
            </a:lvl1p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287285204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60A7D9-CE91-4271-9561-4378DBCB3535}"/>
              </a:ext>
            </a:extLst>
          </p:cNvPr>
          <p:cNvSpPr>
            <a:spLocks noGrp="1"/>
          </p:cNvSpPr>
          <p:nvPr>
            <p:ph type="title"/>
          </p:nvPr>
        </p:nvSpPr>
        <p:spPr>
          <a:xfrm>
            <a:off x="457200" y="205979"/>
            <a:ext cx="8229600" cy="85725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D6020B51-7720-479B-88B4-8BA03268E923}"/>
              </a:ext>
            </a:extLst>
          </p:cNvPr>
          <p:cNvSpPr>
            <a:spLocks noGrp="1"/>
          </p:cNvSpPr>
          <p:nvPr>
            <p:ph type="body" idx="1"/>
          </p:nvPr>
        </p:nvSpPr>
        <p:spPr>
          <a:xfrm>
            <a:off x="457200" y="1200151"/>
            <a:ext cx="8229600" cy="3394472"/>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9AA0EABB-41D2-41B7-995D-3E66F8C56F74}"/>
              </a:ext>
            </a:extLst>
          </p:cNvPr>
          <p:cNvSpPr>
            <a:spLocks noGrp="1"/>
          </p:cNvSpPr>
          <p:nvPr>
            <p:ph type="dt" idx="2"/>
          </p:nvPr>
        </p:nvSpPr>
        <p:spPr>
          <a:xfrm>
            <a:off x="457200" y="4767263"/>
            <a:ext cx="2133600" cy="273844"/>
          </a:xfrm>
          <a:prstGeom prst="rect">
            <a:avLst/>
          </a:prstGeom>
        </p:spPr>
        <p:txBody>
          <a:bodyPr vert="horz" lIns="91440" tIns="45720" rIns="91440" bIns="45720" anchor="ctr"/>
          <a:lstStyle>
            <a:lvl1pPr algn="l">
              <a:buNone/>
              <a:defRPr sz="1200">
                <a:solidFill>
                  <a:schemeClr val="tx1">
                    <a:tint val="75000"/>
                  </a:schemeClr>
                </a:solidFill>
              </a:defRPr>
            </a:lvl1pPr>
          </a:lstStyle>
          <a:p>
            <a:fld id="{2AE39482-4EB0-4B14-B26D-943EB7BAF646}" type="datetimeFigureOut">
              <a:t>10/6/2026</a:t>
            </a:fld>
            <a:endParaRPr/>
          </a:p>
        </p:txBody>
      </p:sp>
      <p:sp>
        <p:nvSpPr>
          <p:cNvPr id="5" name="Footer Placeholder 4">
            <a:extLst>
              <a:ext uri="{FF2B5EF4-FFF2-40B4-BE49-F238E27FC236}">
                <a16:creationId xmlns:a16="http://schemas.microsoft.com/office/drawing/2014/main" id="{E2E1CBFD-8A35-4440-B76E-F9096BEFCCF7}"/>
              </a:ext>
            </a:extLst>
          </p:cNvPr>
          <p:cNvSpPr>
            <a:spLocks noGrp="1"/>
          </p:cNvSpPr>
          <p:nvPr>
            <p:ph type="ftr" idx="3"/>
          </p:nvPr>
        </p:nvSpPr>
        <p:spPr>
          <a:xfrm>
            <a:off x="3124200" y="4767263"/>
            <a:ext cx="2895600" cy="273844"/>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p>
        </p:txBody>
      </p:sp>
      <p:sp>
        <p:nvSpPr>
          <p:cNvPr id="6" name="Slide Number Placeholder 5">
            <a:extLst>
              <a:ext uri="{FF2B5EF4-FFF2-40B4-BE49-F238E27FC236}">
                <a16:creationId xmlns:a16="http://schemas.microsoft.com/office/drawing/2014/main" id="{DD55C7EE-2A16-42A0-8989-C88A9F283753}"/>
              </a:ext>
            </a:extLst>
          </p:cNvPr>
          <p:cNvSpPr>
            <a:spLocks noGrp="1"/>
          </p:cNvSpPr>
          <p:nvPr>
            <p:ph type="sldNum" idx="4"/>
          </p:nvPr>
        </p:nvSpPr>
        <p:spPr>
          <a:xfrm>
            <a:off x="6553200" y="4767263"/>
            <a:ext cx="2133600" cy="273844"/>
          </a:xfrm>
          <a:prstGeom prst="rect">
            <a:avLst/>
          </a:prstGeom>
        </p:spPr>
        <p:txBody>
          <a:bodyPr vert="horz" lIns="91440" tIns="45720" rIns="91440" bIns="45720" anchor="ctr"/>
          <a:lstStyle>
            <a:lvl1pPr algn="r">
              <a:buNone/>
              <a:defRPr sz="1200">
                <a:solidFill>
                  <a:schemeClr val="tx1">
                    <a:tint val="75000"/>
                  </a:schemeClr>
                </a:solidFill>
              </a:defRPr>
            </a:lvl1pPr>
          </a:lstStyle>
          <a:p>
            <a:fld id="{CB58B6E9-FDE9-4331-BD41-48738A3DE83E}" type="slidenum">
              <a:t>‹#›</a:t>
            </a:fld>
            <a:endParaRPr/>
          </a:p>
        </p:txBody>
      </p:sp>
    </p:spTree>
    <p:extLst>
      <p:ext uri="{BB962C8B-B14F-4D97-AF65-F5344CB8AC3E}">
        <p14:creationId xmlns:p14="http://schemas.microsoft.com/office/powerpoint/2010/main" val="294544955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34.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34.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34.xml"/></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34.xml"/></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34.xml"/></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34.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34.xml"/></Relationships>
</file>

<file path=ppt/slides/_rels/slide2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34.xml"/></Relationships>
</file>

<file path=ppt/slides/_rels/slide2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6.xml"/><Relationship Id="rId1" Type="http://schemas.openxmlformats.org/officeDocument/2006/relationships/slideLayout" Target="../slideLayouts/slideLayout34.xml"/></Relationships>
</file>

<file path=ppt/slides/_rels/slide2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7.xml"/><Relationship Id="rId1" Type="http://schemas.openxmlformats.org/officeDocument/2006/relationships/slideLayout" Target="../slideLayouts/slideLayout34.xml"/></Relationships>
</file>

<file path=ppt/slides/_rels/slide2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8.xml"/><Relationship Id="rId1" Type="http://schemas.openxmlformats.org/officeDocument/2006/relationships/slideLayout" Target="../slideLayouts/slideLayout34.xml"/></Relationships>
</file>

<file path=ppt/slides/_rels/slide2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9.xml"/><Relationship Id="rId1" Type="http://schemas.openxmlformats.org/officeDocument/2006/relationships/slideLayout" Target="../slideLayouts/slideLayout34.xml"/></Relationships>
</file>

<file path=ppt/slides/_rels/slide3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0.xml"/><Relationship Id="rId1" Type="http://schemas.openxmlformats.org/officeDocument/2006/relationships/slideLayout" Target="../slideLayouts/slideLayout34.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1.xml"/><Relationship Id="rId1" Type="http://schemas.openxmlformats.org/officeDocument/2006/relationships/slideLayout" Target="../slideLayouts/slideLayout34.xml"/></Relationships>
</file>

<file path=ppt/slides/_rels/slide3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2.xml"/><Relationship Id="rId1" Type="http://schemas.openxmlformats.org/officeDocument/2006/relationships/slideLayout" Target="../slideLayouts/slideLayout34.xml"/></Relationships>
</file>

<file path=ppt/slides/_rels/slide3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3.xml"/><Relationship Id="rId1" Type="http://schemas.openxmlformats.org/officeDocument/2006/relationships/slideLayout" Target="../slideLayouts/slideLayout34.xml"/></Relationships>
</file>

<file path=ppt/slides/_rels/slide3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3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3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3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3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4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lstStyle/>
          <a:p>
            <a:endParaRPr lang="en-US" b="0" dirty="0">
              <a:solidFill>
                <a:srgbClr val="FFFF00"/>
              </a:solidFill>
              <a:effectLst/>
              <a:latin typeface="+mj-lt"/>
              <a:cs typeface="Times New Roman" pitchFamily="18" charset="0"/>
            </a:endParaRPr>
          </a:p>
          <a:p>
            <a:endParaRPr lang="en-US" b="0" dirty="0">
              <a:solidFill>
                <a:srgbClr val="FFFF00"/>
              </a:solidFill>
              <a:effectLst/>
              <a:latin typeface="+mj-lt"/>
              <a:cs typeface="Times New Roman" pitchFamily="18" charset="0"/>
            </a:endParaRPr>
          </a:p>
          <a:p>
            <a:r>
              <a:rPr lang="en-US" sz="4400" b="0" dirty="0">
                <a:solidFill>
                  <a:srgbClr val="FFFF00"/>
                </a:solidFill>
                <a:effectLst/>
                <a:latin typeface="+mj-lt"/>
                <a:cs typeface="Times New Roman" pitchFamily="18" charset="0"/>
              </a:rPr>
              <a:t>THỨ BA</a:t>
            </a:r>
          </a:p>
          <a:p>
            <a:r>
              <a:rPr lang="vi-VN" sz="4400" b="0" dirty="0">
                <a:solidFill>
                  <a:srgbClr val="FFFF00"/>
                </a:solidFill>
                <a:effectLst/>
                <a:latin typeface="+mj-lt"/>
                <a:cs typeface="Times New Roman" pitchFamily="18" charset="0"/>
              </a:rPr>
              <a:t>SAU CHÚA NHẬT </a:t>
            </a:r>
            <a:r>
              <a:rPr lang="en-US" sz="4400" b="0" dirty="0">
                <a:solidFill>
                  <a:srgbClr val="FFFF00"/>
                </a:solidFill>
                <a:effectLst/>
                <a:latin typeface="+mj-lt"/>
                <a:cs typeface="Times New Roman" pitchFamily="18" charset="0"/>
              </a:rPr>
              <a:t>XXVIII</a:t>
            </a:r>
            <a:endParaRPr lang="vi-VN" sz="4400" b="0" dirty="0">
              <a:solidFill>
                <a:srgbClr val="FFFF00"/>
              </a:solidFill>
              <a:effectLst/>
              <a:latin typeface="+mj-lt"/>
              <a:cs typeface="Times New Roman" pitchFamily="18" charset="0"/>
            </a:endParaRPr>
          </a:p>
          <a:p>
            <a:r>
              <a:rPr lang="vi-VN" sz="4400" b="0" dirty="0">
                <a:solidFill>
                  <a:srgbClr val="FFFF00"/>
                </a:solidFill>
                <a:effectLst/>
                <a:latin typeface="+mj-lt"/>
                <a:cs typeface="Times New Roman" pitchFamily="18" charset="0"/>
              </a:rPr>
              <a:t>THƯỜNG NIÊN</a:t>
            </a:r>
          </a:p>
        </p:txBody>
      </p:sp>
    </p:spTree>
    <p:extLst>
      <p:ext uri="{BB962C8B-B14F-4D97-AF65-F5344CB8AC3E}">
        <p14:creationId xmlns:p14="http://schemas.microsoft.com/office/powerpoint/2010/main" val="9516508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694904B-8507-E1EB-ACBA-2B8B51EF3C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2358058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6DF3E-D2FC-445C-938F-62E036D87606}"/>
              </a:ext>
            </a:extLst>
          </p:cNvPr>
          <p:cNvSpPr>
            <a:spLocks noGrp="1"/>
          </p:cNvSpPr>
          <p:nvPr>
            <p:ph type="ctrTitle"/>
          </p:nvPr>
        </p:nvSpPr>
        <p:spPr>
          <a:xfrm>
            <a:off x="0" y="1"/>
            <a:ext cx="9144000" cy="5143499"/>
          </a:xfrm>
        </p:spPr>
        <p:txBody>
          <a:bodyPr wrap="square" anchor="ctr">
            <a:normAutofit/>
          </a:bodyPr>
          <a:lstStyle/>
          <a:p>
            <a:pPr algn="ctr">
              <a:spcBef>
                <a:spcPts val="0"/>
              </a:spcBef>
              <a:spcAft>
                <a:spcPts val="0"/>
              </a:spcAft>
            </a:pPr>
            <a:r>
              <a:rPr sz="6000" b="0" i="0" u="none">
                <a:solidFill>
                  <a:srgbClr val="FFFF00"/>
                </a:solidFill>
              </a:rPr>
              <a:t>Ca Nhập Lễ</a:t>
            </a:r>
            <a:endParaRPr sz="6000" b="0" i="1">
              <a:solidFill>
                <a:schemeClr val="bg1"/>
              </a:solidFill>
              <a:latin typeface="+mj-lt"/>
              <a:ea typeface="+mj-lt"/>
              <a:cs typeface="+mj-lt"/>
            </a:endParaRPr>
          </a:p>
          <a:p>
            <a:pPr algn="ctr">
              <a:spcBef>
                <a:spcPts val="0"/>
              </a:spcBef>
              <a:spcAft>
                <a:spcPts val="0"/>
              </a:spcAft>
            </a:pPr>
            <a:r>
              <a:rPr sz="6000" b="0" i="0" u="none">
                <a:solidFill>
                  <a:srgbClr val="FFFF00"/>
                </a:solidFill>
              </a:rPr>
              <a:t>Lên Đền Thánh</a:t>
            </a:r>
          </a:p>
          <a:p>
            <a:pPr algn="ctr">
              <a:spcBef>
                <a:spcPts val="0"/>
              </a:spcBef>
              <a:spcAft>
                <a:spcPts val="0"/>
              </a:spcAft>
            </a:pPr>
            <a:r>
              <a:rPr sz="5400" b="0" i="0" u="none">
                <a:solidFill>
                  <a:srgbClr val="FFFF00"/>
                </a:solidFill>
              </a:rPr>
              <a:t>Lm. Thành Tâm</a:t>
            </a:r>
          </a:p>
        </p:txBody>
      </p:sp>
    </p:spTree>
    <p:extLst>
      <p:ext uri="{BB962C8B-B14F-4D97-AF65-F5344CB8AC3E}">
        <p14:creationId xmlns:p14="http://schemas.microsoft.com/office/powerpoint/2010/main" val="1148415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0E8A3EB-A92B-49CA-9F52-FA88482F0BC7}"/>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3800" b="0" i="0" u="sng">
                <a:solidFill>
                  <a:srgbClr val="FFFF00"/>
                </a:solidFill>
              </a:rPr>
              <a:t>ĐK:</a:t>
            </a:r>
            <a:r>
              <a:rPr sz="3800" b="0" i="0" u="none">
                <a:solidFill>
                  <a:srgbClr val="FFFF00"/>
                </a:solidFill>
              </a:rPr>
              <a:t> </a:t>
            </a:r>
            <a:r>
              <a:rPr sz="3800" b="0" i="0" u="none">
                <a:solidFill>
                  <a:srgbClr val="FFFFFF"/>
                </a:solidFill>
              </a:rPr>
              <a:t>Từ muôn phương ta về đây sánh vai lên đường, đường đưa ta đi lên đền Chúa ta. Lòng hân hoan ta hòa chung tiếng hát nhịp nhàng, vui hát mừng Danh Chúa cứu độ ta. Tiến tiến bước lên đền, đền thánh của Người. Cất tiếng hát vui lên Danh Thánh của Người. Tiến tiến bước loan truyền hồng ân của Chúa Trời, ta hát mừng tình thiên thu Chúa ta.</a:t>
            </a:r>
            <a:endParaRPr sz="5200" dirty="0">
              <a:solidFill>
                <a:schemeClr val="bg1"/>
              </a:solidFill>
              <a:latin typeface="+mj-lt"/>
              <a:ea typeface="+mj-lt"/>
              <a:cs typeface="+mj-lt"/>
            </a:endParaRPr>
          </a:p>
        </p:txBody>
      </p:sp>
    </p:spTree>
    <p:extLst>
      <p:ext uri="{BB962C8B-B14F-4D97-AF65-F5344CB8AC3E}">
        <p14:creationId xmlns:p14="http://schemas.microsoft.com/office/powerpoint/2010/main" val="23150327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380443B-1BFB-4D6D-A3B7-A814FF96DE32}"/>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5800" b="0" i="0" u="sng">
                <a:solidFill>
                  <a:srgbClr val="FFFF00"/>
                </a:solidFill>
              </a:rPr>
              <a:t>TK1:</a:t>
            </a:r>
            <a:r>
              <a:rPr sz="5800" b="0" i="0" u="none">
                <a:solidFill>
                  <a:srgbClr val="FFFF00"/>
                </a:solidFill>
              </a:rPr>
              <a:t> </a:t>
            </a:r>
            <a:r>
              <a:rPr sz="5800" b="0" i="0" u="none">
                <a:solidFill>
                  <a:srgbClr val="FFFFFF"/>
                </a:solidFill>
              </a:rPr>
              <a:t>Vui mừng khi người ta bảo tôi, ta về thăm Nhà Cha chúng ta. Một ngày trong Nhà Cha dấu yêu, sướng vui thay hơn trăm ngày ở xa quê nhà.</a:t>
            </a:r>
            <a:endParaRPr sz="5800" dirty="0">
              <a:solidFill>
                <a:schemeClr val="bg1"/>
              </a:solidFill>
              <a:latin typeface="+mj-lt"/>
              <a:ea typeface="+mj-lt"/>
              <a:cs typeface="+mj-lt"/>
            </a:endParaRPr>
          </a:p>
        </p:txBody>
      </p:sp>
    </p:spTree>
    <p:extLst>
      <p:ext uri="{BB962C8B-B14F-4D97-AF65-F5344CB8AC3E}">
        <p14:creationId xmlns:p14="http://schemas.microsoft.com/office/powerpoint/2010/main" val="1519906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22EB9C-3108-456B-9AE7-28E1BFAF5C86}"/>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3800" b="0" i="0" u="sng">
                <a:solidFill>
                  <a:srgbClr val="FFFF00"/>
                </a:solidFill>
              </a:rPr>
              <a:t>ĐK:</a:t>
            </a:r>
            <a:r>
              <a:rPr sz="3800" b="0" i="0" u="none">
                <a:solidFill>
                  <a:srgbClr val="FFFF00"/>
                </a:solidFill>
              </a:rPr>
              <a:t> </a:t>
            </a:r>
            <a:r>
              <a:rPr sz="3800" b="0" i="0" u="none">
                <a:solidFill>
                  <a:srgbClr val="FFFFFF"/>
                </a:solidFill>
              </a:rPr>
              <a:t>Từ muôn phương ta về đây sánh vai lên đường, đường đưa ta đi lên đền Chúa ta. Lòng hân hoan ta hòa chung tiếng hát nhịp nhàng, vui hát mừng Danh Chúa cứu độ ta. Tiến tiến bước lên đền, đền thánh của Người. Cất tiếng hát vui lên Danh Thánh của Người. Tiến tiến bước loan truyền hồng ân của Chúa Trời, ta hát mừng tình thiên thu Chúa ta.</a:t>
            </a:r>
            <a:endParaRPr sz="5200" dirty="0">
              <a:solidFill>
                <a:schemeClr val="bg1"/>
              </a:solidFill>
              <a:latin typeface="+mj-lt"/>
              <a:ea typeface="+mj-lt"/>
              <a:cs typeface="+mj-lt"/>
            </a:endParaRPr>
          </a:p>
        </p:txBody>
      </p:sp>
    </p:spTree>
    <p:extLst>
      <p:ext uri="{BB962C8B-B14F-4D97-AF65-F5344CB8AC3E}">
        <p14:creationId xmlns:p14="http://schemas.microsoft.com/office/powerpoint/2010/main" val="3457751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6D7D7AC-1FF7-43BF-9B1B-4990936DE096}"/>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5800" b="0" i="0" u="sng">
                <a:solidFill>
                  <a:srgbClr val="FFFF00"/>
                </a:solidFill>
              </a:rPr>
              <a:t>TK2:</a:t>
            </a:r>
            <a:r>
              <a:rPr sz="5800" b="0" i="0" u="none">
                <a:solidFill>
                  <a:srgbClr val="FFFF00"/>
                </a:solidFill>
              </a:rPr>
              <a:t> </a:t>
            </a:r>
            <a:r>
              <a:rPr sz="5800" b="0" i="0" u="none">
                <a:solidFill>
                  <a:srgbClr val="FFFFFF"/>
                </a:solidFill>
              </a:rPr>
              <a:t>Như ngày nào đoàn dân Chúa xưa băng rừng sâu vượt qua biển khơi. Lên đường đi hồi hương Thánh đô. Chúng ta đi đi lên đền Chúa ta thân yêu.</a:t>
            </a:r>
          </a:p>
        </p:txBody>
      </p:sp>
    </p:spTree>
    <p:extLst>
      <p:ext uri="{BB962C8B-B14F-4D97-AF65-F5344CB8AC3E}">
        <p14:creationId xmlns:p14="http://schemas.microsoft.com/office/powerpoint/2010/main" val="28058453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8D6574FC-5031-4593-B62D-C8058117E620}"/>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3800" b="0" i="0" u="sng">
                <a:solidFill>
                  <a:srgbClr val="FFFF00"/>
                </a:solidFill>
              </a:rPr>
              <a:t>ĐK:</a:t>
            </a:r>
            <a:r>
              <a:rPr sz="3800" b="0" i="0" u="none">
                <a:solidFill>
                  <a:srgbClr val="FFFF00"/>
                </a:solidFill>
              </a:rPr>
              <a:t> </a:t>
            </a:r>
            <a:r>
              <a:rPr sz="3800" b="0" i="0" u="none">
                <a:solidFill>
                  <a:srgbClr val="FFFFFF"/>
                </a:solidFill>
              </a:rPr>
              <a:t>Từ muôn phương ta về đây sánh vai lên đường, đường đưa ta đi lên đền Chúa ta. Lòng hân hoan ta hòa chung tiếng hát nhịp nhàng, vui hát mừng Danh Chúa cứu độ ta. Tiến tiến bước lên đền, đền thánh của Người. Cất tiếng hát vui lên Danh Thánh của Người. Tiến tiến bước loan truyền hồng ân của Chúa Trời, ta hát mừng tình thiên thu Chúa ta.</a:t>
            </a:r>
            <a:endParaRPr sz="5200" dirty="0">
              <a:solidFill>
                <a:schemeClr val="bg1"/>
              </a:solidFill>
              <a:latin typeface="+mj-lt"/>
              <a:ea typeface="+mj-lt"/>
              <a:cs typeface="+mj-lt"/>
            </a:endParaRPr>
          </a:p>
        </p:txBody>
      </p:sp>
    </p:spTree>
    <p:extLst>
      <p:ext uri="{BB962C8B-B14F-4D97-AF65-F5344CB8AC3E}">
        <p14:creationId xmlns:p14="http://schemas.microsoft.com/office/powerpoint/2010/main" val="6207000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0DC2416-3138-8AB6-5EE1-42858147892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074885B-9E6F-0629-0CFC-D8F93793DC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11995497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533400"/>
            <a:ext cx="9144000" cy="4324350"/>
          </a:xfrm>
        </p:spPr>
        <p:txBody>
          <a:bodyPr anchor="ctr" anchorCtr="0">
            <a:normAutofit/>
          </a:bodyPr>
          <a:lstStyle/>
          <a:p>
            <a:pPr algn="just"/>
            <a:r>
              <a:rPr lang="vi-VN" sz="7200" dirty="0">
                <a:solidFill>
                  <a:schemeClr val="bg1"/>
                </a:solidFill>
                <a:latin typeface="+mj-lt"/>
                <a:cs typeface="Times New Roman" pitchFamily="18" charset="0"/>
              </a:rPr>
              <a:t>Lạy Chúa, xin cho con được hưởng tình thương Chúa.</a:t>
            </a:r>
            <a:endParaRPr lang="en-US" sz="7200" b="0" dirty="0">
              <a:solidFill>
                <a:schemeClr val="bg1"/>
              </a:solidFill>
              <a:effectLst/>
              <a:latin typeface="+mj-lt"/>
              <a:cs typeface="Times New Roman" pitchFamily="18" charset="0"/>
            </a:endParaRPr>
          </a:p>
        </p:txBody>
      </p:sp>
      <p:sp>
        <p:nvSpPr>
          <p:cNvPr id="2" name="TextBox 1"/>
          <p:cNvSpPr txBox="1"/>
          <p:nvPr/>
        </p:nvSpPr>
        <p:spPr>
          <a:xfrm>
            <a:off x="0" y="26670"/>
            <a:ext cx="1959191"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sng" strike="noStrike" kern="1200" cap="none" spc="0" normalizeH="0" baseline="0" noProof="0" dirty="0">
                <a:ln>
                  <a:noFill/>
                </a:ln>
                <a:solidFill>
                  <a:srgbClr val="FFFF00"/>
                </a:solidFill>
                <a:effectLst/>
                <a:uLnTx/>
                <a:uFillTx/>
                <a:latin typeface="UTM American Sans"/>
                <a:ea typeface="+mn-ea"/>
                <a:cs typeface="Times New Roman" pitchFamily="18" charset="0"/>
              </a:rPr>
              <a:t>Đáp ca:</a:t>
            </a:r>
          </a:p>
        </p:txBody>
      </p:sp>
      <p:sp>
        <p:nvSpPr>
          <p:cNvPr id="9" name="Rectangle 8">
            <a:extLst>
              <a:ext uri="{FF2B5EF4-FFF2-40B4-BE49-F238E27FC236}">
                <a16:creationId xmlns:a16="http://schemas.microsoft.com/office/drawing/2014/main" id="{BAFF722A-9DFA-46B6-B697-EBA8CA4AE042}"/>
              </a:ext>
            </a:extLst>
          </p:cNvPr>
          <p:cNvSpPr/>
          <p:nvPr/>
        </p:nvSpPr>
        <p:spPr>
          <a:xfrm>
            <a:off x="2133600" y="280154"/>
            <a:ext cx="3525517" cy="400110"/>
          </a:xfrm>
          <a:prstGeom prst="rect">
            <a:avLst/>
          </a:prstGeom>
          <a:solidFill>
            <a:schemeClr val="bg2"/>
          </a:solidFill>
        </p:spPr>
        <p:txBody>
          <a:bodyPr wrap="none">
            <a:spAutoFit/>
          </a:bodyPr>
          <a:lstStyle/>
          <a:p>
            <a:r>
              <a:rPr lang="da-DK" sz="2000" dirty="0">
                <a:solidFill>
                  <a:srgbClr val="FF0000"/>
                </a:solidFill>
                <a:latin typeface="Arial" panose="020B0604020202020204" pitchFamily="34" charset="0"/>
                <a:cs typeface="Arial" panose="020B0604020202020204" pitchFamily="34" charset="0"/>
              </a:rPr>
              <a:t>Tv 118, 41 và 43.44-45.47-48</a:t>
            </a:r>
            <a:endParaRPr lang="en-US" sz="20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864300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514351"/>
            <a:ext cx="9144000" cy="4629149"/>
          </a:xfrm>
        </p:spPr>
        <p:txBody>
          <a:bodyPr anchor="ctr" anchorCtr="0">
            <a:noAutofit/>
          </a:bodyPr>
          <a:lstStyle/>
          <a:p>
            <a:pPr algn="just"/>
            <a:r>
              <a:rPr lang="vi-VN" sz="5800" dirty="0">
                <a:solidFill>
                  <a:schemeClr val="bg1"/>
                </a:solidFill>
                <a:latin typeface="+mj-lt"/>
                <a:cs typeface="Times New Roman" pitchFamily="18" charset="0"/>
              </a:rPr>
              <a:t>Lời Thiên Chúa là lời sống động và </a:t>
            </a:r>
            <a:r>
              <a:rPr lang="en-US" sz="5800" dirty="0">
                <a:solidFill>
                  <a:schemeClr val="bg1"/>
                </a:solidFill>
                <a:latin typeface="+mj-lt"/>
                <a:cs typeface="Times New Roman" pitchFamily="18" charset="0"/>
              </a:rPr>
              <a:t> </a:t>
            </a:r>
            <a:r>
              <a:rPr lang="vi-VN" sz="5800" dirty="0">
                <a:solidFill>
                  <a:schemeClr val="bg1"/>
                </a:solidFill>
                <a:latin typeface="+mj-lt"/>
                <a:cs typeface="Times New Roman" pitchFamily="18" charset="0"/>
              </a:rPr>
              <a:t>hữu hiệu, lời đó phê phán tâm tình cũng như tư tưởng của lòng người.</a:t>
            </a:r>
            <a:endParaRPr lang="en-US" sz="5800" b="0" dirty="0">
              <a:solidFill>
                <a:schemeClr val="bg1"/>
              </a:solidFill>
              <a:effectLst/>
              <a:latin typeface="+mj-lt"/>
              <a:cs typeface="Times New Roman" pitchFamily="18" charset="0"/>
            </a:endParaRPr>
          </a:p>
        </p:txBody>
      </p:sp>
      <p:sp>
        <p:nvSpPr>
          <p:cNvPr id="2" name="TextBox 1"/>
          <p:cNvSpPr txBox="1"/>
          <p:nvPr/>
        </p:nvSpPr>
        <p:spPr>
          <a:xfrm>
            <a:off x="0" y="0"/>
            <a:ext cx="288893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sng" strike="noStrike" kern="1200" cap="none" spc="0" normalizeH="0" baseline="0" noProof="0" dirty="0">
                <a:ln>
                  <a:noFill/>
                </a:ln>
                <a:solidFill>
                  <a:srgbClr val="FFFF00"/>
                </a:solidFill>
                <a:effectLst/>
                <a:uLnTx/>
                <a:uFillTx/>
                <a:latin typeface="UTM American Sans"/>
                <a:ea typeface="+mn-ea"/>
                <a:cs typeface="Times New Roman" pitchFamily="18" charset="0"/>
              </a:rPr>
              <a:t>Alleluia-Alleluia:</a:t>
            </a:r>
          </a:p>
        </p:txBody>
      </p:sp>
      <p:sp>
        <p:nvSpPr>
          <p:cNvPr id="4" name="Rectangle 3"/>
          <p:cNvSpPr/>
          <p:nvPr/>
        </p:nvSpPr>
        <p:spPr>
          <a:xfrm>
            <a:off x="6711037" y="4501733"/>
            <a:ext cx="1643400" cy="646331"/>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600" b="0" i="0" u="sng" strike="noStrike" kern="1200" cap="none" spc="0" normalizeH="0" baseline="0" noProof="0" dirty="0">
                <a:ln>
                  <a:noFill/>
                </a:ln>
                <a:solidFill>
                  <a:srgbClr val="FFFF00"/>
                </a:solidFill>
                <a:effectLst/>
                <a:uLnTx/>
                <a:uFillTx/>
                <a:latin typeface="UTM American Sans"/>
                <a:ea typeface="+mn-ea"/>
                <a:cs typeface="Times New Roman" pitchFamily="18" charset="0"/>
              </a:rPr>
              <a:t>Alleluia.</a:t>
            </a:r>
          </a:p>
        </p:txBody>
      </p:sp>
    </p:spTree>
    <p:extLst>
      <p:ext uri="{BB962C8B-B14F-4D97-AF65-F5344CB8AC3E}">
        <p14:creationId xmlns:p14="http://schemas.microsoft.com/office/powerpoint/2010/main" val="8763191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0036F51-426C-000C-F27C-24E7A4C0860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15C1265-1261-0E08-5B26-FD3B7BFA18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14016008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DE69288-8823-4040-BFB8-801480432EC6}"/>
              </a:ext>
            </a:extLst>
          </p:cNvPr>
          <p:cNvSpPr>
            <a:spLocks noGrp="1"/>
          </p:cNvSpPr>
          <p:nvPr/>
        </p:nvSpPr>
        <p:spPr>
          <a:xfrm>
            <a:off x="3886200" y="1602254"/>
            <a:ext cx="5181600" cy="1920240"/>
          </a:xfrm>
          <a:prstGeom prst="rect">
            <a:avLst/>
          </a:prstGeom>
        </p:spPr>
        <p:txBody>
          <a:bodyPr wrap="square"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sz="3400" b="1" i="0" u="none" strike="noStrike" kern="1200" cap="none" spc="0" normalizeH="0" baseline="0" noProof="0">
                <a:ln>
                  <a:noFill/>
                </a:ln>
                <a:solidFill>
                  <a:srgbClr val="FFFF00"/>
                </a:solidFill>
                <a:effectLst/>
                <a:uLnTx/>
                <a:uFillTx/>
                <a:latin typeface="UTM American Sans"/>
              </a:rPr>
              <a:t>CA DÂNG LỄ</a:t>
            </a:r>
          </a:p>
          <a:p>
            <a:pPr marL="0" marR="0" lvl="0" indent="0" algn="ctr" defTabSz="914400" eaLnBrk="1" fontAlgn="auto" latinLnBrk="0" hangingPunct="1">
              <a:lnSpc>
                <a:spcPct val="100000"/>
              </a:lnSpc>
              <a:spcBef>
                <a:spcPts val="0"/>
              </a:spcBef>
              <a:spcAft>
                <a:spcPts val="0"/>
              </a:spcAft>
              <a:buClrTx/>
              <a:buSzTx/>
              <a:buFontTx/>
              <a:buNone/>
              <a:tabLst/>
              <a:defRPr/>
            </a:pPr>
            <a:r>
              <a:rPr kumimoji="0" sz="3400" b="1" i="0" u="none" strike="noStrike" kern="1200" cap="none" spc="0" normalizeH="0" baseline="0" noProof="0">
                <a:ln>
                  <a:noFill/>
                </a:ln>
                <a:solidFill>
                  <a:srgbClr val="FFFF00"/>
                </a:solidFill>
                <a:effectLst/>
                <a:uLnTx/>
                <a:uFillTx/>
                <a:latin typeface="UTM American Sans"/>
              </a:rPr>
              <a:t>Hiến Lễ Tình Yêu</a:t>
            </a:r>
          </a:p>
          <a:p>
            <a:pPr marL="0" marR="0" lvl="0" indent="0" algn="ctr" defTabSz="91440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FFFF00"/>
                </a:solidFill>
                <a:effectLst/>
                <a:uLnTx/>
                <a:uFillTx/>
                <a:latin typeface="UTM American Sans"/>
              </a:rPr>
              <a:t>Nhạc: Thế Thông</a:t>
            </a:r>
          </a:p>
          <a:p>
            <a:pPr marL="0" marR="0" lvl="0" indent="0" algn="ctr" defTabSz="91440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FFFF00"/>
                </a:solidFill>
                <a:effectLst/>
                <a:uLnTx/>
                <a:uFillTx/>
                <a:latin typeface="UTM American Sans"/>
              </a:rPr>
              <a:t>Lời: Miên Ly - Thế Thông</a:t>
            </a:r>
          </a:p>
        </p:txBody>
      </p:sp>
      <p:pic>
        <p:nvPicPr>
          <p:cNvPr id="7" name="Picture 5"/>
          <p:cNvPicPr>
            <a:picLocks noChangeAspect="1"/>
          </p:cNvPicPr>
          <p:nvPr/>
        </p:nvPicPr>
        <p:blipFill>
          <a:blip r:embed="rId4"/>
          <a:stretch>
            <a:fillRect/>
          </a:stretch>
        </p:blipFill>
        <p:spPr>
          <a:xfrm>
            <a:off x="228600" y="385568"/>
            <a:ext cx="3810000" cy="4224532"/>
          </a:xfrm>
          <a:prstGeom prst="rect">
            <a:avLst/>
          </a:prstGeom>
        </p:spPr>
      </p:pic>
    </p:spTree>
    <p:extLst>
      <p:ext uri="{BB962C8B-B14F-4D97-AF65-F5344CB8AC3E}">
        <p14:creationId xmlns:p14="http://schemas.microsoft.com/office/powerpoint/2010/main" val="12358554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40F0-6763-4F74-AA10-3028085872A5}"/>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a:solidFill>
                  <a:srgbClr val="FFFF00"/>
                </a:solidFill>
              </a:rPr>
              <a:t>TK1:</a:t>
            </a:r>
            <a:r>
              <a:rPr sz="4400" b="0" i="0" u="none">
                <a:solidFill>
                  <a:srgbClr val="FFFF00"/>
                </a:solidFill>
              </a:rPr>
              <a:t> </a:t>
            </a:r>
            <a:r>
              <a:rPr sz="4400" b="0" i="0" u="none">
                <a:solidFill>
                  <a:srgbClr val="FFFFFF"/>
                </a:solidFill>
              </a:rPr>
              <a:t>Đền vàng vang điệu nhạc cung tiến, con đến tiến dâng tình yêu. Tiến dâng ước mơ và xác hồn, nguyện như lễ dâng toàn thiêu. Xin nhận tình con nhỏ bé, xin hiệp cùng với rượu bánh, như chiều tiệc ly ngày xưa nên của lễ mừng khen Chúa Trời.</a:t>
            </a:r>
          </a:p>
        </p:txBody>
      </p:sp>
    </p:spTree>
    <p:extLst>
      <p:ext uri="{BB962C8B-B14F-4D97-AF65-F5344CB8AC3E}">
        <p14:creationId xmlns:p14="http://schemas.microsoft.com/office/powerpoint/2010/main" val="37593992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05123-9E04-420F-B98A-AEF5605E449A}"/>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a:solidFill>
                  <a:srgbClr val="FFFF00"/>
                </a:solidFill>
              </a:rPr>
              <a:t>ĐK:</a:t>
            </a:r>
            <a:r>
              <a:rPr sz="4400" b="0" i="0" u="none">
                <a:solidFill>
                  <a:srgbClr val="FFFF00"/>
                </a:solidFill>
              </a:rPr>
              <a:t> </a:t>
            </a:r>
            <a:r>
              <a:rPr sz="4400" b="0" i="0" u="none">
                <a:solidFill>
                  <a:srgbClr val="FFFFFF"/>
                </a:solidFill>
              </a:rPr>
              <a:t>Của lễ góp về dâng Chúa là bao sướng vui đau buồn. Dâng ước vọng mai sau, dâng tháng ngày đã qua. Nguyện dâng lên cả cuộc đời, còn đang rong ruổi gian trần. Nguyện Chúa thương nhận lễ con dâng, nguyện Chúa ban nhiều Thánh ân.</a:t>
            </a:r>
          </a:p>
        </p:txBody>
      </p:sp>
    </p:spTree>
    <p:extLst>
      <p:ext uri="{BB962C8B-B14F-4D97-AF65-F5344CB8AC3E}">
        <p14:creationId xmlns:p14="http://schemas.microsoft.com/office/powerpoint/2010/main" val="22009098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35ACE-DC8E-F85A-1A8F-E5C6946914CD}"/>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a:solidFill>
                  <a:srgbClr val="FFFF00"/>
                </a:solidFill>
              </a:rPr>
              <a:t>TK2:</a:t>
            </a:r>
            <a:r>
              <a:rPr sz="4400" b="0" i="0" u="none">
                <a:solidFill>
                  <a:srgbClr val="FFFF00"/>
                </a:solidFill>
              </a:rPr>
              <a:t> </a:t>
            </a:r>
            <a:r>
              <a:rPr sz="4400" b="0" i="0" u="none">
                <a:solidFill>
                  <a:srgbClr val="FFFFFF"/>
                </a:solidFill>
              </a:rPr>
              <a:t>Chỉ là thân phận người mong manh, sao dám tiến dâng tình yêu? Chính Cha đã kêu gọi con về, để con bước đi cùng Cha. Con được nhận như của lễ, dâng về từ nơi trần thế, cứu đời lầm than tội mê đem tình Chúa vào tim mỗi người.</a:t>
            </a:r>
          </a:p>
        </p:txBody>
      </p:sp>
    </p:spTree>
    <p:extLst>
      <p:ext uri="{BB962C8B-B14F-4D97-AF65-F5344CB8AC3E}">
        <p14:creationId xmlns:p14="http://schemas.microsoft.com/office/powerpoint/2010/main" val="27811176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210FC-8B18-4BDD-B412-A96414380D18}"/>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a:solidFill>
                  <a:srgbClr val="FFFF00"/>
                </a:solidFill>
              </a:rPr>
              <a:t>ĐK:</a:t>
            </a:r>
            <a:r>
              <a:rPr sz="4400" b="0" i="0" u="none">
                <a:solidFill>
                  <a:srgbClr val="FFFF00"/>
                </a:solidFill>
              </a:rPr>
              <a:t> </a:t>
            </a:r>
            <a:r>
              <a:rPr sz="4400" b="0" i="0" u="none">
                <a:solidFill>
                  <a:srgbClr val="FFFFFF"/>
                </a:solidFill>
              </a:rPr>
              <a:t>Của lễ góp về dâng Chúa là bao sướng vui đau buồn. Dâng ước vọng mai sau, dâng tháng ngày đã qua. Nguyện dâng lên cả cuộc đời, còn đang rong ruổi gian trần. Nguyện Chúa thương nhận lễ con dâng, nguyện Chúa ban nhiều Thánh ân.</a:t>
            </a:r>
          </a:p>
        </p:txBody>
      </p:sp>
    </p:spTree>
    <p:extLst>
      <p:ext uri="{BB962C8B-B14F-4D97-AF65-F5344CB8AC3E}">
        <p14:creationId xmlns:p14="http://schemas.microsoft.com/office/powerpoint/2010/main" val="21997094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28534-B9E0-EE9B-740A-9EE9CB1C2866}"/>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a:solidFill>
                  <a:srgbClr val="FFFF00"/>
                </a:solidFill>
              </a:rPr>
              <a:t>TK3:</a:t>
            </a:r>
            <a:r>
              <a:rPr sz="4400" b="0" i="0" u="none">
                <a:solidFill>
                  <a:srgbClr val="FFFF00"/>
                </a:solidFill>
              </a:rPr>
              <a:t> </a:t>
            </a:r>
            <a:r>
              <a:rPr sz="4400" b="0" i="0" u="none">
                <a:solidFill>
                  <a:srgbClr val="FFFFFF"/>
                </a:solidFill>
              </a:rPr>
              <a:t>Hiệp cùng muôn lòng nguyện đoan hứa, dâng Chúa hiến lễ đời con. Kính xin Chúa thương và chấp nhận, để nên chứng nhân tình yêu. Gieo vào đời con lửa mến. Theo Ngài tình con tự hiến. Tháp vào tình yêu thập giá nên của lễ tạ ơn Chúa Trời.</a:t>
            </a:r>
          </a:p>
        </p:txBody>
      </p:sp>
    </p:spTree>
    <p:extLst>
      <p:ext uri="{BB962C8B-B14F-4D97-AF65-F5344CB8AC3E}">
        <p14:creationId xmlns:p14="http://schemas.microsoft.com/office/powerpoint/2010/main" val="5295865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210FC-8B18-4BDD-B412-A96414380D18}"/>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dirty="0">
                <a:solidFill>
                  <a:srgbClr val="FFFF00"/>
                </a:solidFill>
              </a:rPr>
              <a:t>ĐK:</a:t>
            </a:r>
            <a:r>
              <a:rPr sz="4400" b="0" i="0" u="none" dirty="0">
                <a:solidFill>
                  <a:srgbClr val="FFFF00"/>
                </a:solidFill>
              </a:rPr>
              <a:t> </a:t>
            </a:r>
            <a:r>
              <a:rPr sz="4400" b="0" i="0" u="none" dirty="0" err="1">
                <a:solidFill>
                  <a:srgbClr val="FFFFFF"/>
                </a:solidFill>
              </a:rPr>
              <a:t>Của</a:t>
            </a:r>
            <a:r>
              <a:rPr sz="4400" b="0" i="0" u="none" dirty="0">
                <a:solidFill>
                  <a:srgbClr val="FFFFFF"/>
                </a:solidFill>
              </a:rPr>
              <a:t> </a:t>
            </a:r>
            <a:r>
              <a:rPr sz="4400" b="0" i="0" u="none" dirty="0" err="1">
                <a:solidFill>
                  <a:srgbClr val="FFFFFF"/>
                </a:solidFill>
              </a:rPr>
              <a:t>lễ</a:t>
            </a:r>
            <a:r>
              <a:rPr sz="4400" b="0" i="0" u="none" dirty="0">
                <a:solidFill>
                  <a:srgbClr val="FFFFFF"/>
                </a:solidFill>
              </a:rPr>
              <a:t> </a:t>
            </a:r>
            <a:r>
              <a:rPr sz="4400" b="0" i="0" u="none" dirty="0" err="1">
                <a:solidFill>
                  <a:srgbClr val="FFFFFF"/>
                </a:solidFill>
              </a:rPr>
              <a:t>góp</a:t>
            </a:r>
            <a:r>
              <a:rPr sz="4400" b="0" i="0" u="none" dirty="0">
                <a:solidFill>
                  <a:srgbClr val="FFFFFF"/>
                </a:solidFill>
              </a:rPr>
              <a:t> </a:t>
            </a:r>
            <a:r>
              <a:rPr sz="4400" b="0" i="0" u="none" dirty="0" err="1">
                <a:solidFill>
                  <a:srgbClr val="FFFFFF"/>
                </a:solidFill>
              </a:rPr>
              <a:t>về</a:t>
            </a:r>
            <a:r>
              <a:rPr sz="4400" b="0" i="0" u="none" dirty="0">
                <a:solidFill>
                  <a:srgbClr val="FFFFFF"/>
                </a:solidFill>
              </a:rPr>
              <a:t> </a:t>
            </a:r>
            <a:r>
              <a:rPr sz="4400" b="0" i="0" u="none" dirty="0" err="1">
                <a:solidFill>
                  <a:srgbClr val="FFFFFF"/>
                </a:solidFill>
              </a:rPr>
              <a:t>dâng</a:t>
            </a:r>
            <a:r>
              <a:rPr sz="4400" b="0" i="0" u="none" dirty="0">
                <a:solidFill>
                  <a:srgbClr val="FFFFFF"/>
                </a:solidFill>
              </a:rPr>
              <a:t> Chúa </a:t>
            </a:r>
            <a:r>
              <a:rPr sz="4400" b="0" i="0" u="none" dirty="0" err="1">
                <a:solidFill>
                  <a:srgbClr val="FFFFFF"/>
                </a:solidFill>
              </a:rPr>
              <a:t>là</a:t>
            </a:r>
            <a:r>
              <a:rPr sz="4400" b="0" i="0" u="none" dirty="0">
                <a:solidFill>
                  <a:srgbClr val="FFFFFF"/>
                </a:solidFill>
              </a:rPr>
              <a:t> bao </a:t>
            </a:r>
            <a:r>
              <a:rPr sz="4400" b="0" i="0" u="none" dirty="0" err="1">
                <a:solidFill>
                  <a:srgbClr val="FFFFFF"/>
                </a:solidFill>
              </a:rPr>
              <a:t>sướng</a:t>
            </a:r>
            <a:r>
              <a:rPr sz="4400" b="0" i="0" u="none" dirty="0">
                <a:solidFill>
                  <a:srgbClr val="FFFFFF"/>
                </a:solidFill>
              </a:rPr>
              <a:t> </a:t>
            </a:r>
            <a:r>
              <a:rPr sz="4400" b="0" i="0" u="none" dirty="0" err="1">
                <a:solidFill>
                  <a:srgbClr val="FFFFFF"/>
                </a:solidFill>
              </a:rPr>
              <a:t>vui</a:t>
            </a:r>
            <a:r>
              <a:rPr sz="4400" b="0" i="0" u="none" dirty="0">
                <a:solidFill>
                  <a:srgbClr val="FFFFFF"/>
                </a:solidFill>
              </a:rPr>
              <a:t> </a:t>
            </a:r>
            <a:r>
              <a:rPr sz="4400" b="0" i="0" u="none" dirty="0" err="1">
                <a:solidFill>
                  <a:srgbClr val="FFFFFF"/>
                </a:solidFill>
              </a:rPr>
              <a:t>đau</a:t>
            </a:r>
            <a:r>
              <a:rPr sz="4400" b="0" i="0" u="none" dirty="0">
                <a:solidFill>
                  <a:srgbClr val="FFFFFF"/>
                </a:solidFill>
              </a:rPr>
              <a:t> </a:t>
            </a:r>
            <a:r>
              <a:rPr sz="4400" b="0" i="0" u="none" dirty="0" err="1">
                <a:solidFill>
                  <a:srgbClr val="FFFFFF"/>
                </a:solidFill>
              </a:rPr>
              <a:t>buồn</a:t>
            </a:r>
            <a:r>
              <a:rPr sz="4400" b="0" i="0" u="none" dirty="0">
                <a:solidFill>
                  <a:srgbClr val="FFFFFF"/>
                </a:solidFill>
              </a:rPr>
              <a:t>. </a:t>
            </a:r>
            <a:r>
              <a:rPr sz="4400" b="0" i="0" u="none" dirty="0" err="1">
                <a:solidFill>
                  <a:srgbClr val="FFFFFF"/>
                </a:solidFill>
              </a:rPr>
              <a:t>Dâng</a:t>
            </a:r>
            <a:r>
              <a:rPr sz="4400" b="0" i="0" u="none" dirty="0">
                <a:solidFill>
                  <a:srgbClr val="FFFFFF"/>
                </a:solidFill>
              </a:rPr>
              <a:t> </a:t>
            </a:r>
            <a:r>
              <a:rPr sz="4400" b="0" i="0" u="none" dirty="0" err="1">
                <a:solidFill>
                  <a:srgbClr val="FFFFFF"/>
                </a:solidFill>
              </a:rPr>
              <a:t>ước</a:t>
            </a:r>
            <a:r>
              <a:rPr sz="4400" b="0" i="0" u="none" dirty="0">
                <a:solidFill>
                  <a:srgbClr val="FFFFFF"/>
                </a:solidFill>
              </a:rPr>
              <a:t> </a:t>
            </a:r>
            <a:r>
              <a:rPr sz="4400" b="0" i="0" u="none" dirty="0" err="1">
                <a:solidFill>
                  <a:srgbClr val="FFFFFF"/>
                </a:solidFill>
              </a:rPr>
              <a:t>vọng</a:t>
            </a:r>
            <a:r>
              <a:rPr sz="4400" b="0" i="0" u="none" dirty="0">
                <a:solidFill>
                  <a:srgbClr val="FFFFFF"/>
                </a:solidFill>
              </a:rPr>
              <a:t> </a:t>
            </a:r>
            <a:r>
              <a:rPr sz="4400" b="0" i="0" u="none" dirty="0" err="1">
                <a:solidFill>
                  <a:srgbClr val="FFFFFF"/>
                </a:solidFill>
              </a:rPr>
              <a:t>mai</a:t>
            </a:r>
            <a:r>
              <a:rPr sz="4400" b="0" i="0" u="none" dirty="0">
                <a:solidFill>
                  <a:srgbClr val="FFFFFF"/>
                </a:solidFill>
              </a:rPr>
              <a:t> </a:t>
            </a:r>
            <a:r>
              <a:rPr sz="4400" b="0" i="0" u="none" dirty="0" err="1">
                <a:solidFill>
                  <a:srgbClr val="FFFFFF"/>
                </a:solidFill>
              </a:rPr>
              <a:t>sau</a:t>
            </a:r>
            <a:r>
              <a:rPr sz="4400" b="0" i="0" u="none" dirty="0">
                <a:solidFill>
                  <a:srgbClr val="FFFFFF"/>
                </a:solidFill>
              </a:rPr>
              <a:t>, </a:t>
            </a:r>
            <a:r>
              <a:rPr sz="4400" b="0" i="0" u="none" dirty="0" err="1">
                <a:solidFill>
                  <a:srgbClr val="FFFFFF"/>
                </a:solidFill>
              </a:rPr>
              <a:t>dâng</a:t>
            </a:r>
            <a:r>
              <a:rPr sz="4400" b="0" i="0" u="none" dirty="0">
                <a:solidFill>
                  <a:srgbClr val="FFFFFF"/>
                </a:solidFill>
              </a:rPr>
              <a:t> </a:t>
            </a:r>
            <a:r>
              <a:rPr sz="4400" b="0" i="0" u="none" dirty="0" err="1">
                <a:solidFill>
                  <a:srgbClr val="FFFFFF"/>
                </a:solidFill>
              </a:rPr>
              <a:t>tháng</a:t>
            </a:r>
            <a:r>
              <a:rPr sz="4400" b="0" i="0" u="none" dirty="0">
                <a:solidFill>
                  <a:srgbClr val="FFFFFF"/>
                </a:solidFill>
              </a:rPr>
              <a:t> </a:t>
            </a:r>
            <a:r>
              <a:rPr sz="4400" b="0" i="0" u="none" dirty="0" err="1">
                <a:solidFill>
                  <a:srgbClr val="FFFFFF"/>
                </a:solidFill>
              </a:rPr>
              <a:t>ngày</a:t>
            </a:r>
            <a:r>
              <a:rPr sz="4400" b="0" i="0" u="none" dirty="0">
                <a:solidFill>
                  <a:srgbClr val="FFFFFF"/>
                </a:solidFill>
              </a:rPr>
              <a:t> </a:t>
            </a:r>
            <a:r>
              <a:rPr sz="4400" b="0" i="0" u="none" dirty="0" err="1">
                <a:solidFill>
                  <a:srgbClr val="FFFFFF"/>
                </a:solidFill>
              </a:rPr>
              <a:t>đã</a:t>
            </a:r>
            <a:r>
              <a:rPr sz="4400" b="0" i="0" u="none" dirty="0">
                <a:solidFill>
                  <a:srgbClr val="FFFFFF"/>
                </a:solidFill>
              </a:rPr>
              <a:t> qua. </a:t>
            </a:r>
            <a:r>
              <a:rPr sz="4400" b="0" i="0" u="none" dirty="0" err="1">
                <a:solidFill>
                  <a:srgbClr val="FFFFFF"/>
                </a:solidFill>
              </a:rPr>
              <a:t>Nguyện</a:t>
            </a:r>
            <a:r>
              <a:rPr sz="4400" b="0" i="0" u="none" dirty="0">
                <a:solidFill>
                  <a:srgbClr val="FFFFFF"/>
                </a:solidFill>
              </a:rPr>
              <a:t> </a:t>
            </a:r>
            <a:r>
              <a:rPr sz="4400" b="0" i="0" u="none" dirty="0" err="1">
                <a:solidFill>
                  <a:srgbClr val="FFFFFF"/>
                </a:solidFill>
              </a:rPr>
              <a:t>dâng</a:t>
            </a:r>
            <a:r>
              <a:rPr sz="4400" b="0" i="0" u="none" dirty="0">
                <a:solidFill>
                  <a:srgbClr val="FFFFFF"/>
                </a:solidFill>
              </a:rPr>
              <a:t> </a:t>
            </a:r>
            <a:r>
              <a:rPr sz="4400" b="0" i="0" u="none" dirty="0" err="1">
                <a:solidFill>
                  <a:srgbClr val="FFFFFF"/>
                </a:solidFill>
              </a:rPr>
              <a:t>lên</a:t>
            </a:r>
            <a:r>
              <a:rPr sz="4400" b="0" i="0" u="none" dirty="0">
                <a:solidFill>
                  <a:srgbClr val="FFFFFF"/>
                </a:solidFill>
              </a:rPr>
              <a:t> </a:t>
            </a:r>
            <a:r>
              <a:rPr sz="4400" b="0" i="0" u="none" dirty="0" err="1">
                <a:solidFill>
                  <a:srgbClr val="FFFFFF"/>
                </a:solidFill>
              </a:rPr>
              <a:t>cả</a:t>
            </a:r>
            <a:r>
              <a:rPr sz="4400" b="0" i="0" u="none" dirty="0">
                <a:solidFill>
                  <a:srgbClr val="FFFFFF"/>
                </a:solidFill>
              </a:rPr>
              <a:t> </a:t>
            </a:r>
            <a:r>
              <a:rPr sz="4400" b="0" i="0" u="none" dirty="0" err="1">
                <a:solidFill>
                  <a:srgbClr val="FFFFFF"/>
                </a:solidFill>
              </a:rPr>
              <a:t>cuộc</a:t>
            </a:r>
            <a:r>
              <a:rPr sz="4400" b="0" i="0" u="none" dirty="0">
                <a:solidFill>
                  <a:srgbClr val="FFFFFF"/>
                </a:solidFill>
              </a:rPr>
              <a:t> </a:t>
            </a:r>
            <a:r>
              <a:rPr sz="4400" b="0" i="0" u="none" dirty="0" err="1">
                <a:solidFill>
                  <a:srgbClr val="FFFFFF"/>
                </a:solidFill>
              </a:rPr>
              <a:t>đời</a:t>
            </a:r>
            <a:r>
              <a:rPr sz="4400" b="0" i="0" u="none" dirty="0">
                <a:solidFill>
                  <a:srgbClr val="FFFFFF"/>
                </a:solidFill>
              </a:rPr>
              <a:t>, </a:t>
            </a:r>
            <a:r>
              <a:rPr sz="4400" b="0" i="0" u="none" dirty="0" err="1">
                <a:solidFill>
                  <a:srgbClr val="FFFFFF"/>
                </a:solidFill>
              </a:rPr>
              <a:t>còn</a:t>
            </a:r>
            <a:r>
              <a:rPr sz="4400" b="0" i="0" u="none" dirty="0">
                <a:solidFill>
                  <a:srgbClr val="FFFFFF"/>
                </a:solidFill>
              </a:rPr>
              <a:t> </a:t>
            </a:r>
            <a:r>
              <a:rPr sz="4400" b="0" i="0" u="none" dirty="0" err="1">
                <a:solidFill>
                  <a:srgbClr val="FFFFFF"/>
                </a:solidFill>
              </a:rPr>
              <a:t>đang</a:t>
            </a:r>
            <a:r>
              <a:rPr sz="4400" b="0" i="0" u="none" dirty="0">
                <a:solidFill>
                  <a:srgbClr val="FFFFFF"/>
                </a:solidFill>
              </a:rPr>
              <a:t> </a:t>
            </a:r>
            <a:r>
              <a:rPr sz="4400" b="0" i="0" u="none" dirty="0" err="1">
                <a:solidFill>
                  <a:srgbClr val="FFFFFF"/>
                </a:solidFill>
              </a:rPr>
              <a:t>rong</a:t>
            </a:r>
            <a:r>
              <a:rPr sz="4400" b="0" i="0" u="none" dirty="0">
                <a:solidFill>
                  <a:srgbClr val="FFFFFF"/>
                </a:solidFill>
              </a:rPr>
              <a:t> </a:t>
            </a:r>
            <a:r>
              <a:rPr sz="4400" b="0" i="0" u="none" dirty="0" err="1">
                <a:solidFill>
                  <a:srgbClr val="FFFFFF"/>
                </a:solidFill>
              </a:rPr>
              <a:t>ruổi</a:t>
            </a:r>
            <a:r>
              <a:rPr sz="4400" b="0" i="0" u="none" dirty="0">
                <a:solidFill>
                  <a:srgbClr val="FFFFFF"/>
                </a:solidFill>
              </a:rPr>
              <a:t> </a:t>
            </a:r>
            <a:r>
              <a:rPr sz="4400" b="0" i="0" u="none" dirty="0" err="1">
                <a:solidFill>
                  <a:srgbClr val="FFFFFF"/>
                </a:solidFill>
              </a:rPr>
              <a:t>gian</a:t>
            </a:r>
            <a:r>
              <a:rPr sz="4400" b="0" i="0" u="none" dirty="0">
                <a:solidFill>
                  <a:srgbClr val="FFFFFF"/>
                </a:solidFill>
              </a:rPr>
              <a:t> </a:t>
            </a:r>
            <a:r>
              <a:rPr sz="4400" b="0" i="0" u="none" dirty="0" err="1">
                <a:solidFill>
                  <a:srgbClr val="FFFFFF"/>
                </a:solidFill>
              </a:rPr>
              <a:t>trần</a:t>
            </a:r>
            <a:r>
              <a:rPr sz="4400" b="0" i="0" u="none" dirty="0">
                <a:solidFill>
                  <a:srgbClr val="FFFFFF"/>
                </a:solidFill>
              </a:rPr>
              <a:t>. </a:t>
            </a:r>
            <a:r>
              <a:rPr sz="4400" b="0" i="0" u="none" dirty="0" err="1">
                <a:solidFill>
                  <a:srgbClr val="FFFFFF"/>
                </a:solidFill>
              </a:rPr>
              <a:t>Nguyện</a:t>
            </a:r>
            <a:r>
              <a:rPr sz="4400" b="0" i="0" u="none" dirty="0">
                <a:solidFill>
                  <a:srgbClr val="FFFFFF"/>
                </a:solidFill>
              </a:rPr>
              <a:t> Chúa </a:t>
            </a:r>
            <a:r>
              <a:rPr sz="4400" b="0" i="0" u="none" dirty="0" err="1">
                <a:solidFill>
                  <a:srgbClr val="FFFFFF"/>
                </a:solidFill>
              </a:rPr>
              <a:t>thương</a:t>
            </a:r>
            <a:r>
              <a:rPr sz="4400" b="0" i="0" u="none" dirty="0">
                <a:solidFill>
                  <a:srgbClr val="FFFFFF"/>
                </a:solidFill>
              </a:rPr>
              <a:t> </a:t>
            </a:r>
            <a:r>
              <a:rPr sz="4400" b="0" i="0" u="none" dirty="0" err="1">
                <a:solidFill>
                  <a:srgbClr val="FFFFFF"/>
                </a:solidFill>
              </a:rPr>
              <a:t>nhận</a:t>
            </a:r>
            <a:r>
              <a:rPr sz="4400" b="0" i="0" u="none" dirty="0">
                <a:solidFill>
                  <a:srgbClr val="FFFFFF"/>
                </a:solidFill>
              </a:rPr>
              <a:t> </a:t>
            </a:r>
            <a:r>
              <a:rPr sz="4400" b="0" i="0" u="none" dirty="0" err="1">
                <a:solidFill>
                  <a:srgbClr val="FFFFFF"/>
                </a:solidFill>
              </a:rPr>
              <a:t>lễ</a:t>
            </a:r>
            <a:r>
              <a:rPr sz="4400" b="0" i="0" u="none" dirty="0">
                <a:solidFill>
                  <a:srgbClr val="FFFFFF"/>
                </a:solidFill>
              </a:rPr>
              <a:t> con </a:t>
            </a:r>
            <a:r>
              <a:rPr sz="4400" b="0" i="0" u="none" dirty="0" err="1">
                <a:solidFill>
                  <a:srgbClr val="FFFFFF"/>
                </a:solidFill>
              </a:rPr>
              <a:t>dâng</a:t>
            </a:r>
            <a:r>
              <a:rPr sz="4400" b="0" i="0" u="none" dirty="0">
                <a:solidFill>
                  <a:srgbClr val="FFFFFF"/>
                </a:solidFill>
              </a:rPr>
              <a:t>, </a:t>
            </a:r>
            <a:r>
              <a:rPr sz="4400" b="0" i="0" u="none" dirty="0" err="1">
                <a:solidFill>
                  <a:srgbClr val="FFFFFF"/>
                </a:solidFill>
              </a:rPr>
              <a:t>nguyện</a:t>
            </a:r>
            <a:r>
              <a:rPr sz="4400" b="0" i="0" u="none" dirty="0">
                <a:solidFill>
                  <a:srgbClr val="FFFFFF"/>
                </a:solidFill>
              </a:rPr>
              <a:t> Chúa ban </a:t>
            </a:r>
            <a:r>
              <a:rPr sz="4400" b="0" i="0" u="none" dirty="0" err="1">
                <a:solidFill>
                  <a:srgbClr val="FFFFFF"/>
                </a:solidFill>
              </a:rPr>
              <a:t>nhiều</a:t>
            </a:r>
            <a:r>
              <a:rPr sz="4400" b="0" i="0" u="none" dirty="0">
                <a:solidFill>
                  <a:srgbClr val="FFFFFF"/>
                </a:solidFill>
              </a:rPr>
              <a:t> Thánh </a:t>
            </a:r>
            <a:r>
              <a:rPr sz="4400" b="0" i="0" u="none" dirty="0" err="1">
                <a:solidFill>
                  <a:srgbClr val="FFFFFF"/>
                </a:solidFill>
              </a:rPr>
              <a:t>ân</a:t>
            </a:r>
            <a:r>
              <a:rPr sz="4400" b="0" i="0" u="none" dirty="0">
                <a:solidFill>
                  <a:srgbClr val="FFFFFF"/>
                </a:solidFill>
              </a:rPr>
              <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28534-B9E0-EE9B-740A-9EE9CB1C2866}"/>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a:solidFill>
                  <a:srgbClr val="FFFF00"/>
                </a:solidFill>
              </a:rPr>
              <a:t>TK4:</a:t>
            </a:r>
            <a:r>
              <a:rPr sz="4400" b="0" i="0" u="none">
                <a:solidFill>
                  <a:srgbClr val="FFFF00"/>
                </a:solidFill>
              </a:rPr>
              <a:t> </a:t>
            </a:r>
            <a:r>
              <a:rPr sz="4400" b="0" i="0" u="none">
                <a:solidFill>
                  <a:srgbClr val="FFFFFF"/>
                </a:solidFill>
              </a:rPr>
              <a:t>Được gọi nên bạn hiền tâm phúc, con đến hiến dâng từ đây. Ước giao hiến dâng trọn xác hồn, nguyện nên lễ dâng tình yêu. Xin nhận lời kinh cảm mến, dâng về cùng muôn người thế, như làn trầm hương tỏa bay ca ngợi mãi hồng ân Chúa Trời.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210FC-8B18-4BDD-B412-A96414380D18}"/>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a:solidFill>
                  <a:srgbClr val="FFFF00"/>
                </a:solidFill>
              </a:rPr>
              <a:t>ĐK:</a:t>
            </a:r>
            <a:r>
              <a:rPr sz="4400" b="0" i="0" u="none">
                <a:solidFill>
                  <a:srgbClr val="FFFF00"/>
                </a:solidFill>
              </a:rPr>
              <a:t> </a:t>
            </a:r>
            <a:r>
              <a:rPr sz="4400" b="0" i="0" u="none">
                <a:solidFill>
                  <a:srgbClr val="FFFFFF"/>
                </a:solidFill>
              </a:rPr>
              <a:t>Của lễ góp về dâng Chúa là bao sướng vui đau buồn. Dâng ước vọng mai sau, dâng tháng ngày đã qua. Nguyện dâng lên cả cuộc đời, còn đang rong ruổi gian trần. Nguyện Chúa thương nhận lễ con dâng, nguyện Chúa ban nhiều Thánh ân.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F58A0EF-034D-2CFC-4A6F-3FA96C8A1F9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59C6FF5-C67D-4335-B7E9-020869B0C1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26581465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6AE40-7D05-484A-B1AE-F318C4329702}"/>
              </a:ext>
            </a:extLst>
          </p:cNvPr>
          <p:cNvSpPr>
            <a:spLocks noGrp="1"/>
          </p:cNvSpPr>
          <p:nvPr>
            <p:ph type="ctrTitle"/>
          </p:nvPr>
        </p:nvSpPr>
        <p:spPr>
          <a:xfrm>
            <a:off x="0" y="1"/>
            <a:ext cx="9144000" cy="5143499"/>
          </a:xfrm>
        </p:spPr>
        <p:txBody>
          <a:bodyPr wrap="square" anchor="ctr">
            <a:normAutofit/>
          </a:bodyPr>
          <a:lstStyle/>
          <a:p>
            <a:pPr algn="ctr">
              <a:spcBef>
                <a:spcPts val="0"/>
              </a:spcBef>
              <a:spcAft>
                <a:spcPts val="0"/>
              </a:spcAft>
            </a:pPr>
            <a:r>
              <a:rPr sz="6200" b="0" i="0" u="none">
                <a:solidFill>
                  <a:srgbClr val="FFFF00"/>
                </a:solidFill>
              </a:rPr>
              <a:t>CA HIỆP LỄ</a:t>
            </a:r>
            <a:endParaRPr sz="9600" b="0" i="1">
              <a:solidFill>
                <a:schemeClr val="bg1"/>
              </a:solidFill>
              <a:latin typeface="+mj-lt"/>
              <a:ea typeface="+mj-lt"/>
              <a:cs typeface="+mj-lt"/>
            </a:endParaRPr>
          </a:p>
          <a:p>
            <a:pPr algn="ctr">
              <a:spcBef>
                <a:spcPts val="0"/>
              </a:spcBef>
              <a:spcAft>
                <a:spcPts val="0"/>
              </a:spcAft>
            </a:pPr>
            <a:r>
              <a:rPr sz="6600" b="0" i="0" u="none">
                <a:solidFill>
                  <a:srgbClr val="FFFF00"/>
                </a:solidFill>
              </a:rPr>
              <a:t>Có Một Tình Yêu</a:t>
            </a:r>
          </a:p>
          <a:p>
            <a:pPr algn="ctr">
              <a:spcBef>
                <a:spcPts val="0"/>
              </a:spcBef>
              <a:spcAft>
                <a:spcPts val="0"/>
              </a:spcAft>
            </a:pPr>
            <a:r>
              <a:rPr sz="5400" b="0" i="0" u="none">
                <a:solidFill>
                  <a:srgbClr val="FFFF00"/>
                </a:solidFill>
              </a:rPr>
              <a:t>Ân Đức</a:t>
            </a:r>
          </a:p>
        </p:txBody>
      </p:sp>
    </p:spTree>
    <p:extLst>
      <p:ext uri="{BB962C8B-B14F-4D97-AF65-F5344CB8AC3E}">
        <p14:creationId xmlns:p14="http://schemas.microsoft.com/office/powerpoint/2010/main" val="35387842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7DBEA-59B5-44D8-92EF-3D815A506A7D}"/>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200" b="0" i="0" u="sng">
                <a:solidFill>
                  <a:srgbClr val="FFFF00"/>
                </a:solidFill>
              </a:rPr>
              <a:t>ĐK:</a:t>
            </a:r>
            <a:r>
              <a:rPr sz="4200" b="0" i="0" u="none">
                <a:solidFill>
                  <a:srgbClr val="FFFF00"/>
                </a:solidFill>
              </a:rPr>
              <a:t> </a:t>
            </a:r>
            <a:r>
              <a:rPr sz="4200" b="0" i="0" u="none">
                <a:solidFill>
                  <a:srgbClr val="FFFFFF"/>
                </a:solidFill>
              </a:rPr>
              <a:t>Có một tình yêu, tình yêu lạ lùng như thế đó, rất bao la hơn đại dương kia sóng ru hát câu tình ca. Chúa thương con nhiều, đang khi con còn trong bóng tối, đang khi con là thân yếu đuối. Chúa đã thương nhìn đến con, dắt dìu dẫn đưa trong tình yêu thắm nồng.</a:t>
            </a:r>
            <a:endParaRPr b="0" dirty="0">
              <a:solidFill>
                <a:schemeClr val="bg1"/>
              </a:solidFill>
            </a:endParaRPr>
          </a:p>
        </p:txBody>
      </p:sp>
    </p:spTree>
    <p:extLst>
      <p:ext uri="{BB962C8B-B14F-4D97-AF65-F5344CB8AC3E}">
        <p14:creationId xmlns:p14="http://schemas.microsoft.com/office/powerpoint/2010/main" val="520350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9569-11E8-46E3-A4FB-01102BDA9BFC}"/>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200" b="0" i="0" u="sng">
                <a:solidFill>
                  <a:srgbClr val="FFFF00"/>
                </a:solidFill>
              </a:rPr>
              <a:t>TK1:</a:t>
            </a:r>
            <a:r>
              <a:rPr sz="5200" b="0" i="0" u="none">
                <a:solidFill>
                  <a:srgbClr val="FFFF00"/>
                </a:solidFill>
              </a:rPr>
              <a:t> </a:t>
            </a:r>
            <a:r>
              <a:rPr sz="5200" b="0" i="0" u="none">
                <a:solidFill>
                  <a:srgbClr val="FFFFFF"/>
                </a:solidFill>
              </a:rPr>
              <a:t>Tình nào yêu con, hơn bao mối tình trần gian. Tình Người đã chết chỉ vì yêu tha thiết. Thánh giá nhuộm máu, bằng chứng cho tình yêu. Đấng Thánh tự hiến làm giá chuộc trần gian.</a:t>
            </a:r>
          </a:p>
        </p:txBody>
      </p:sp>
    </p:spTree>
    <p:extLst>
      <p:ext uri="{BB962C8B-B14F-4D97-AF65-F5344CB8AC3E}">
        <p14:creationId xmlns:p14="http://schemas.microsoft.com/office/powerpoint/2010/main" val="17187707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D3CCC-7AD3-4B83-9D49-08341F5A15E8}"/>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200" b="0" i="0" u="sng">
                <a:solidFill>
                  <a:srgbClr val="FFFF00"/>
                </a:solidFill>
              </a:rPr>
              <a:t>ĐK:</a:t>
            </a:r>
            <a:r>
              <a:rPr sz="4200" b="0" i="0" u="none">
                <a:solidFill>
                  <a:srgbClr val="FFFF00"/>
                </a:solidFill>
              </a:rPr>
              <a:t> </a:t>
            </a:r>
            <a:r>
              <a:rPr sz="4200" b="0" i="0" u="none">
                <a:solidFill>
                  <a:srgbClr val="FFFFFF"/>
                </a:solidFill>
              </a:rPr>
              <a:t>Có một tình yêu, tình yêu lạ lùng như thế đó, rất bao la hơn đại dương kia sóng ru hát câu tình ca. Chúa thương con nhiều, đang khi con còn trong bóng tối, đang khi con là thân yếu đuối. Chúa đã thương nhìn đến con, dắt dìu dẫn đưa trong tình yêu thắm nồng.</a:t>
            </a:r>
          </a:p>
        </p:txBody>
      </p:sp>
    </p:spTree>
    <p:extLst>
      <p:ext uri="{BB962C8B-B14F-4D97-AF65-F5344CB8AC3E}">
        <p14:creationId xmlns:p14="http://schemas.microsoft.com/office/powerpoint/2010/main" val="24262661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3D62C-9C1B-B458-8463-2386DCDC13DA}"/>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200" b="0" i="0" u="sng">
                <a:solidFill>
                  <a:srgbClr val="FFFF00"/>
                </a:solidFill>
              </a:rPr>
              <a:t>TK2:</a:t>
            </a:r>
            <a:r>
              <a:rPr sz="5200" b="0" i="0" u="none">
                <a:solidFill>
                  <a:srgbClr val="FFFF00"/>
                </a:solidFill>
              </a:rPr>
              <a:t> </a:t>
            </a:r>
            <a:r>
              <a:rPr sz="5200" b="0" i="0" u="none">
                <a:solidFill>
                  <a:srgbClr val="FFFFFF"/>
                </a:solidFill>
              </a:rPr>
              <a:t>Tình nào yêu con, đang khi con là tội nhân, là tình thương xót không để con hư mất. Chúa muốn dùng con làm chứng nhân tình yêu. Chúa muốn dùng con là khúc nhạc tình yêu.</a:t>
            </a:r>
          </a:p>
        </p:txBody>
      </p:sp>
    </p:spTree>
    <p:extLst>
      <p:ext uri="{BB962C8B-B14F-4D97-AF65-F5344CB8AC3E}">
        <p14:creationId xmlns:p14="http://schemas.microsoft.com/office/powerpoint/2010/main" val="4533081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E33BF-3E05-4ADF-8749-229085AF8770}"/>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200" b="0" i="0" u="sng">
                <a:solidFill>
                  <a:srgbClr val="FFFF00"/>
                </a:solidFill>
              </a:rPr>
              <a:t>ĐK:</a:t>
            </a:r>
            <a:r>
              <a:rPr sz="4200" b="0" i="0" u="none">
                <a:solidFill>
                  <a:srgbClr val="FFFF00"/>
                </a:solidFill>
              </a:rPr>
              <a:t> </a:t>
            </a:r>
            <a:r>
              <a:rPr sz="4200" b="0" i="0" u="none">
                <a:solidFill>
                  <a:srgbClr val="FFFFFF"/>
                </a:solidFill>
              </a:rPr>
              <a:t>Có một tình yêu, tình yêu lạ lùng như thế đó, rất bao la hơn đại dương kia sóng ru hát câu tình ca. Chúa thương con nhiều, đang khi con còn trong bóng tối, đang khi con là thân yếu đuối. Chúa đã thương nhìn đến con, dắt dìu dẫn đưa trong tình yêu thắm nồng.</a:t>
            </a:r>
          </a:p>
        </p:txBody>
      </p:sp>
    </p:spTree>
    <p:extLst>
      <p:ext uri="{BB962C8B-B14F-4D97-AF65-F5344CB8AC3E}">
        <p14:creationId xmlns:p14="http://schemas.microsoft.com/office/powerpoint/2010/main" val="27718549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CDC65-44F4-7784-ECFE-E534508E115B}"/>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200" b="0" i="0" u="sng">
                <a:solidFill>
                  <a:srgbClr val="FFFF00"/>
                </a:solidFill>
              </a:rPr>
              <a:t>TK3:</a:t>
            </a:r>
            <a:r>
              <a:rPr sz="5200" b="0" i="0" u="none">
                <a:solidFill>
                  <a:srgbClr val="FFFF00"/>
                </a:solidFill>
              </a:rPr>
              <a:t> </a:t>
            </a:r>
            <a:r>
              <a:rPr sz="5200" b="0" i="0" u="none">
                <a:solidFill>
                  <a:srgbClr val="FFFFFF"/>
                </a:solidFill>
              </a:rPr>
              <a:t>Tình nào yêu con, nâng con lên hàng bạn thân, cùng con liên kết trong tình yêu giao ước. Chúa chiếm đoạt con bằng Thánh Linh dịu êm. Chúa quyến rũ con bằng tiếng gọi tình yêu.</a:t>
            </a:r>
          </a:p>
        </p:txBody>
      </p:sp>
    </p:spTree>
    <p:extLst>
      <p:ext uri="{BB962C8B-B14F-4D97-AF65-F5344CB8AC3E}">
        <p14:creationId xmlns:p14="http://schemas.microsoft.com/office/powerpoint/2010/main" val="36129539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C6FBC-5E87-1A47-D973-B14934E2BE85}"/>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200" b="0" i="0" u="sng">
                <a:solidFill>
                  <a:srgbClr val="FFFF00"/>
                </a:solidFill>
              </a:rPr>
              <a:t>ĐK:</a:t>
            </a:r>
            <a:r>
              <a:rPr sz="4200" b="0" i="0" u="none">
                <a:solidFill>
                  <a:srgbClr val="FFFF00"/>
                </a:solidFill>
              </a:rPr>
              <a:t> </a:t>
            </a:r>
            <a:r>
              <a:rPr sz="4200" b="0" i="0" u="none">
                <a:solidFill>
                  <a:srgbClr val="FFFFFF"/>
                </a:solidFill>
              </a:rPr>
              <a:t>Có một tình yêu, tình yêu lạ lùng như thế đó, rất bao la hơn đại dương kia sóng ru hát câu tình ca. Chúa thương con nhiều, đang khi con còn trong bóng tối, đang khi con là thân yếu đuối. Chúa đã thương nhìn đến con, dắt dìu dẫn đưa trong tình yêu thắm nồng.</a:t>
            </a:r>
          </a:p>
        </p:txBody>
      </p:sp>
    </p:spTree>
    <p:extLst>
      <p:ext uri="{BB962C8B-B14F-4D97-AF65-F5344CB8AC3E}">
        <p14:creationId xmlns:p14="http://schemas.microsoft.com/office/powerpoint/2010/main" val="18951711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786D5BD-832E-31A7-6C95-9B8E855E45A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3372AAC-9F40-CC74-3CE0-AE7835F262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34078988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B7FBE-6542-49BD-B5B7-4278A771B581}"/>
              </a:ext>
            </a:extLst>
          </p:cNvPr>
          <p:cNvSpPr>
            <a:spLocks noGrp="1"/>
          </p:cNvSpPr>
          <p:nvPr>
            <p:ph type="ctrTitle"/>
          </p:nvPr>
        </p:nvSpPr>
        <p:spPr>
          <a:xfrm>
            <a:off x="0" y="57150"/>
            <a:ext cx="9144000" cy="4400550"/>
          </a:xfrm>
        </p:spPr>
        <p:txBody>
          <a:bodyPr wrap="square" anchor="ctr">
            <a:normAutofit/>
          </a:bodyPr>
          <a:lstStyle/>
          <a:p>
            <a:pPr algn="ctr">
              <a:spcBef>
                <a:spcPts val="0"/>
              </a:spcBef>
              <a:spcAft>
                <a:spcPts val="0"/>
              </a:spcAft>
            </a:pPr>
            <a:r>
              <a:rPr sz="8000" b="0" i="0" u="none">
                <a:solidFill>
                  <a:srgbClr val="FFFF00"/>
                </a:solidFill>
              </a:rPr>
              <a:t>Ca Kết Lễ</a:t>
            </a:r>
            <a:endParaRPr sz="6000" b="0" i="1">
              <a:solidFill>
                <a:schemeClr val="bg1"/>
              </a:solidFill>
              <a:latin typeface="+mj-lt"/>
              <a:ea typeface="+mj-lt"/>
              <a:cs typeface="+mj-lt"/>
            </a:endParaRPr>
          </a:p>
          <a:p>
            <a:pPr algn="ctr">
              <a:spcBef>
                <a:spcPts val="0"/>
              </a:spcBef>
              <a:spcAft>
                <a:spcPts val="0"/>
              </a:spcAft>
            </a:pPr>
            <a:r>
              <a:rPr sz="6600" b="0" i="0" u="none">
                <a:solidFill>
                  <a:srgbClr val="FFFF00"/>
                </a:solidFill>
              </a:rPr>
              <a:t>Chứng Nhân Tình Yêu</a:t>
            </a:r>
          </a:p>
          <a:p>
            <a:pPr algn="ctr">
              <a:spcBef>
                <a:spcPts val="0"/>
              </a:spcBef>
              <a:spcAft>
                <a:spcPts val="0"/>
              </a:spcAft>
            </a:pPr>
            <a:r>
              <a:rPr sz="5400" b="0" i="1" u="none">
                <a:solidFill>
                  <a:srgbClr val="FFFF00"/>
                </a:solidFill>
              </a:rPr>
              <a:t>Nguyễn Duy</a:t>
            </a:r>
          </a:p>
        </p:txBody>
      </p:sp>
    </p:spTree>
    <p:extLst>
      <p:ext uri="{BB962C8B-B14F-4D97-AF65-F5344CB8AC3E}">
        <p14:creationId xmlns:p14="http://schemas.microsoft.com/office/powerpoint/2010/main" val="3508502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A9B03-A036-4626-B298-7A0C4BFC7939}"/>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a:solidFill>
                  <a:srgbClr val="FFFF00"/>
                </a:solidFill>
              </a:rPr>
              <a:t>TK1:</a:t>
            </a:r>
            <a:r>
              <a:rPr sz="4400" b="0" i="0" u="none">
                <a:solidFill>
                  <a:srgbClr val="FFFF00"/>
                </a:solidFill>
              </a:rPr>
              <a:t> </a:t>
            </a:r>
            <a:r>
              <a:rPr sz="4400" b="0" i="0" u="none">
                <a:solidFill>
                  <a:srgbClr val="FFFFFF"/>
                </a:solidFill>
              </a:rPr>
              <a:t>Khi con nghe tiếng kêu mời gọi con đi gieo niềm tin mới. Con nay như thấy ngỡ ngàng vì Chúa đã đoái thương chọn con. Rồi một ngày Thánh Thần Chúa đã đến thánh hiến con cho Ngài. Sai con đi khắp mọi nơi rắc gieo tin vui cho muôn người.</a:t>
            </a:r>
            <a:endParaRPr sz="5400" b="0" dirty="0">
              <a:solidFill>
                <a:schemeClr val="bg1"/>
              </a:solidFill>
            </a:endParaRPr>
          </a:p>
        </p:txBody>
      </p:sp>
    </p:spTree>
    <p:extLst>
      <p:ext uri="{BB962C8B-B14F-4D97-AF65-F5344CB8AC3E}">
        <p14:creationId xmlns:p14="http://schemas.microsoft.com/office/powerpoint/2010/main" val="2151557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000" b="0" i="0" u="sng">
                <a:solidFill>
                  <a:srgbClr val="FFFF00"/>
                </a:solidFill>
              </a:rPr>
              <a:t>ĐK:</a:t>
            </a:r>
            <a:r>
              <a:rPr sz="5000" b="0" i="0" u="none">
                <a:solidFill>
                  <a:srgbClr val="FFFF00"/>
                </a:solidFill>
              </a:rPr>
              <a:t> </a:t>
            </a:r>
            <a:r>
              <a:rPr sz="5000" b="0" i="0" u="none">
                <a:solidFill>
                  <a:srgbClr val="FFFFFF"/>
                </a:solidFill>
              </a:rPr>
              <a:t>Này đây Chúa ơi con hiến dâng cho Ngài niềm tin tâm tư cùng trái tim nồng cháy. Từ đây hăng say theo bước chân của Ngài trung kiên làm chứng nhân Nước Trời thắp lên hạnh phúc cho muôn người.</a:t>
            </a:r>
          </a:p>
        </p:txBody>
      </p:sp>
    </p:spTree>
    <p:extLst>
      <p:ext uri="{BB962C8B-B14F-4D97-AF65-F5344CB8AC3E}">
        <p14:creationId xmlns:p14="http://schemas.microsoft.com/office/powerpoint/2010/main" val="18532770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A9B03-A036-4626-B298-7A0C4BFC7939}"/>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a:solidFill>
                  <a:srgbClr val="FFFF00"/>
                </a:solidFill>
              </a:rPr>
              <a:t>TK2:</a:t>
            </a:r>
            <a:r>
              <a:rPr sz="4400" b="0" i="0" u="none">
                <a:solidFill>
                  <a:srgbClr val="FFFF00"/>
                </a:solidFill>
              </a:rPr>
              <a:t> </a:t>
            </a:r>
            <a:r>
              <a:rPr sz="4400" b="0" i="0" u="none">
                <a:solidFill>
                  <a:srgbClr val="FFFFFF"/>
                </a:solidFill>
              </a:rPr>
              <a:t>Con say sưa với tháng ngày Tình yêu cho con nguồn sức sống. Con hân hoan bước trên đường hồng phúc bát ngát xanh đồi nương. Để tìm lại những tình thương quá khứ héo úa trong muôn lòng. Cho quên đi những sầu vương Chúa ôi xin thương ai đoạn trường.</a:t>
            </a:r>
            <a:endParaRPr sz="5400" b="0" dirty="0">
              <a:solidFill>
                <a:schemeClr val="bg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000" b="0" i="0" u="sng">
                <a:solidFill>
                  <a:srgbClr val="FFFF00"/>
                </a:solidFill>
              </a:rPr>
              <a:t>ĐK:</a:t>
            </a:r>
            <a:r>
              <a:rPr sz="5000" b="0" i="0" u="none">
                <a:solidFill>
                  <a:srgbClr val="FFFF00"/>
                </a:solidFill>
              </a:rPr>
              <a:t> </a:t>
            </a:r>
            <a:r>
              <a:rPr sz="5000" b="0" i="0" u="none">
                <a:solidFill>
                  <a:srgbClr val="FFFFFF"/>
                </a:solidFill>
              </a:rPr>
              <a:t>Này đây Chúa ơi con hiến dâng cho Ngài niềm tin tâm tư cùng trái tim nồng cháy. Từ đây hăng say theo bước chân của Ngài trung kiên làm chứng nhân Nước Trời thắp lên hạnh phúc cho muôn người.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A9B03-A036-4626-B298-7A0C4BFC7939}"/>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a:solidFill>
                  <a:srgbClr val="FFFF00"/>
                </a:solidFill>
              </a:rPr>
              <a:t>TK3:</a:t>
            </a:r>
            <a:r>
              <a:rPr sz="4400" b="0" i="0" u="none">
                <a:solidFill>
                  <a:srgbClr val="FFFF00"/>
                </a:solidFill>
              </a:rPr>
              <a:t> </a:t>
            </a:r>
            <a:r>
              <a:rPr sz="4400" b="0" i="0" u="none">
                <a:solidFill>
                  <a:srgbClr val="FFFFFF"/>
                </a:solidFill>
              </a:rPr>
              <a:t>Trong tâm tư biết bao người ngày đêm cô đơn buồn không nói. Nhưng đâu ai đến với họ để hát tiếng hát trong niềm vui. Vì nhiều người vẫn nghèo đói thế giới thiếu vắng bao nụ cười. Xin cho nhau những tình thương, sớm mai cơn mê đã tan rồi.</a:t>
            </a:r>
            <a:endParaRPr sz="5400" b="0" dirty="0">
              <a:solidFill>
                <a:schemeClr val="bg1"/>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000" b="0" i="0" u="sng">
                <a:solidFill>
                  <a:srgbClr val="FFFF00"/>
                </a:solidFill>
              </a:rPr>
              <a:t>ĐK:</a:t>
            </a:r>
            <a:r>
              <a:rPr sz="5000" b="0" i="0" u="none">
                <a:solidFill>
                  <a:srgbClr val="FFFF00"/>
                </a:solidFill>
              </a:rPr>
              <a:t> </a:t>
            </a:r>
            <a:r>
              <a:rPr sz="5000" b="0" i="0" u="none">
                <a:solidFill>
                  <a:srgbClr val="FFFFFF"/>
                </a:solidFill>
              </a:rPr>
              <a:t>Này đây Chúa ơi con hiến dâng cho Ngài niềm tin tâm tư cùng trái tim nồng cháy. Từ đây hăng say theo bước chân của Ngài trung kiên làm chứng nhân Nước Trời thắp lên hạnh phúc cho muôn người.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A9B03-A036-4626-B298-7A0C4BFC7939}"/>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a:solidFill>
                  <a:srgbClr val="FFFF00"/>
                </a:solidFill>
              </a:rPr>
              <a:t>TK4:</a:t>
            </a:r>
            <a:r>
              <a:rPr sz="4400" b="0" i="0" u="none">
                <a:solidFill>
                  <a:srgbClr val="FFFF00"/>
                </a:solidFill>
              </a:rPr>
              <a:t> </a:t>
            </a:r>
            <a:r>
              <a:rPr sz="4400" b="0" i="0" u="none">
                <a:solidFill>
                  <a:srgbClr val="FFFFFF"/>
                </a:solidFill>
              </a:rPr>
              <a:t>Xin cho con suốt một đời Tình yêu cho đi là lẽ sống. Xin cho con biết trung thành hoàn tất những bước chân đẹp xinh. Nguyện một đời con tìm đến với hết cả những ai chân tình. Để tình người vẫn còn xanh ngát hương như hoa xuân trên cành.</a:t>
            </a:r>
            <a:endParaRPr sz="5400" b="0" dirty="0">
              <a:solidFill>
                <a:schemeClr val="bg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000" b="0" i="0" u="sng" dirty="0">
                <a:solidFill>
                  <a:srgbClr val="FFFF00"/>
                </a:solidFill>
              </a:rPr>
              <a:t>ĐK:</a:t>
            </a:r>
            <a:r>
              <a:rPr sz="5000" b="0" i="0" u="none" dirty="0">
                <a:solidFill>
                  <a:srgbClr val="FFFF00"/>
                </a:solidFill>
              </a:rPr>
              <a:t> </a:t>
            </a:r>
            <a:r>
              <a:rPr sz="5000" b="0" i="0" u="none" dirty="0" err="1">
                <a:solidFill>
                  <a:srgbClr val="FFFFFF"/>
                </a:solidFill>
              </a:rPr>
              <a:t>Này</a:t>
            </a:r>
            <a:r>
              <a:rPr sz="5000" b="0" i="0" u="none" dirty="0">
                <a:solidFill>
                  <a:srgbClr val="FFFFFF"/>
                </a:solidFill>
              </a:rPr>
              <a:t> </a:t>
            </a:r>
            <a:r>
              <a:rPr sz="5000" b="0" i="0" u="none" dirty="0" err="1">
                <a:solidFill>
                  <a:srgbClr val="FFFFFF"/>
                </a:solidFill>
              </a:rPr>
              <a:t>đây</a:t>
            </a:r>
            <a:r>
              <a:rPr sz="5000" b="0" i="0" u="none" dirty="0">
                <a:solidFill>
                  <a:srgbClr val="FFFFFF"/>
                </a:solidFill>
              </a:rPr>
              <a:t> Chúa </a:t>
            </a:r>
            <a:r>
              <a:rPr sz="5000" b="0" i="0" u="none" dirty="0" err="1">
                <a:solidFill>
                  <a:srgbClr val="FFFFFF"/>
                </a:solidFill>
              </a:rPr>
              <a:t>ơi</a:t>
            </a:r>
            <a:r>
              <a:rPr sz="5000" b="0" i="0" u="none" dirty="0">
                <a:solidFill>
                  <a:srgbClr val="FFFFFF"/>
                </a:solidFill>
              </a:rPr>
              <a:t> con </a:t>
            </a:r>
            <a:r>
              <a:rPr sz="5000" b="0" i="0" u="none" dirty="0" err="1">
                <a:solidFill>
                  <a:srgbClr val="FFFFFF"/>
                </a:solidFill>
              </a:rPr>
              <a:t>hiến</a:t>
            </a:r>
            <a:r>
              <a:rPr sz="5000" b="0" i="0" u="none" dirty="0">
                <a:solidFill>
                  <a:srgbClr val="FFFFFF"/>
                </a:solidFill>
              </a:rPr>
              <a:t> </a:t>
            </a:r>
            <a:r>
              <a:rPr sz="5000" b="0" i="0" u="none" dirty="0" err="1">
                <a:solidFill>
                  <a:srgbClr val="FFFFFF"/>
                </a:solidFill>
              </a:rPr>
              <a:t>dâng</a:t>
            </a:r>
            <a:r>
              <a:rPr sz="5000" b="0" i="0" u="none" dirty="0">
                <a:solidFill>
                  <a:srgbClr val="FFFFFF"/>
                </a:solidFill>
              </a:rPr>
              <a:t> </a:t>
            </a:r>
            <a:r>
              <a:rPr sz="5000" b="0" i="0" u="none" dirty="0" err="1">
                <a:solidFill>
                  <a:srgbClr val="FFFFFF"/>
                </a:solidFill>
              </a:rPr>
              <a:t>cho</a:t>
            </a:r>
            <a:r>
              <a:rPr sz="5000" b="0" i="0" u="none" dirty="0">
                <a:solidFill>
                  <a:srgbClr val="FFFFFF"/>
                </a:solidFill>
              </a:rPr>
              <a:t> </a:t>
            </a:r>
            <a:r>
              <a:rPr sz="5000" b="0" i="0" u="none" dirty="0" err="1">
                <a:solidFill>
                  <a:srgbClr val="FFFFFF"/>
                </a:solidFill>
              </a:rPr>
              <a:t>Ngài</a:t>
            </a:r>
            <a:r>
              <a:rPr sz="5000" b="0" i="0" u="none" dirty="0">
                <a:solidFill>
                  <a:srgbClr val="FFFFFF"/>
                </a:solidFill>
              </a:rPr>
              <a:t> </a:t>
            </a:r>
            <a:r>
              <a:rPr sz="5000" b="0" i="0" u="none" dirty="0" err="1">
                <a:solidFill>
                  <a:srgbClr val="FFFFFF"/>
                </a:solidFill>
              </a:rPr>
              <a:t>niềm</a:t>
            </a:r>
            <a:r>
              <a:rPr sz="5000" b="0" i="0" u="none" dirty="0">
                <a:solidFill>
                  <a:srgbClr val="FFFFFF"/>
                </a:solidFill>
              </a:rPr>
              <a:t> tin </a:t>
            </a:r>
            <a:r>
              <a:rPr sz="5000" b="0" i="0" u="none" dirty="0" err="1">
                <a:solidFill>
                  <a:srgbClr val="FFFFFF"/>
                </a:solidFill>
              </a:rPr>
              <a:t>tâm</a:t>
            </a:r>
            <a:r>
              <a:rPr sz="5000" b="0" i="0" u="none" dirty="0">
                <a:solidFill>
                  <a:srgbClr val="FFFFFF"/>
                </a:solidFill>
              </a:rPr>
              <a:t> </a:t>
            </a:r>
            <a:r>
              <a:rPr sz="5000" b="0" i="0" u="none" dirty="0" err="1">
                <a:solidFill>
                  <a:srgbClr val="FFFFFF"/>
                </a:solidFill>
              </a:rPr>
              <a:t>tư</a:t>
            </a:r>
            <a:r>
              <a:rPr sz="5000" b="0" i="0" u="none" dirty="0">
                <a:solidFill>
                  <a:srgbClr val="FFFFFF"/>
                </a:solidFill>
              </a:rPr>
              <a:t> </a:t>
            </a:r>
            <a:r>
              <a:rPr sz="5000" b="0" i="0" u="none" dirty="0" err="1">
                <a:solidFill>
                  <a:srgbClr val="FFFFFF"/>
                </a:solidFill>
              </a:rPr>
              <a:t>cùng</a:t>
            </a:r>
            <a:r>
              <a:rPr sz="5000" b="0" i="0" u="none" dirty="0">
                <a:solidFill>
                  <a:srgbClr val="FFFFFF"/>
                </a:solidFill>
              </a:rPr>
              <a:t> </a:t>
            </a:r>
            <a:r>
              <a:rPr sz="5000" b="0" i="0" u="none" dirty="0" err="1">
                <a:solidFill>
                  <a:srgbClr val="FFFFFF"/>
                </a:solidFill>
              </a:rPr>
              <a:t>trái</a:t>
            </a:r>
            <a:r>
              <a:rPr sz="5000" b="0" i="0" u="none" dirty="0">
                <a:solidFill>
                  <a:srgbClr val="FFFFFF"/>
                </a:solidFill>
              </a:rPr>
              <a:t> </a:t>
            </a:r>
            <a:r>
              <a:rPr sz="5000" b="0" i="0" u="none" dirty="0" err="1">
                <a:solidFill>
                  <a:srgbClr val="FFFFFF"/>
                </a:solidFill>
              </a:rPr>
              <a:t>tim</a:t>
            </a:r>
            <a:r>
              <a:rPr sz="5000" b="0" i="0" u="none" dirty="0">
                <a:solidFill>
                  <a:srgbClr val="FFFFFF"/>
                </a:solidFill>
              </a:rPr>
              <a:t> </a:t>
            </a:r>
            <a:r>
              <a:rPr sz="5000" b="0" i="0" u="none" dirty="0" err="1">
                <a:solidFill>
                  <a:srgbClr val="FFFFFF"/>
                </a:solidFill>
              </a:rPr>
              <a:t>nồng</a:t>
            </a:r>
            <a:r>
              <a:rPr sz="5000" b="0" i="0" u="none" dirty="0">
                <a:solidFill>
                  <a:srgbClr val="FFFFFF"/>
                </a:solidFill>
              </a:rPr>
              <a:t> </a:t>
            </a:r>
            <a:r>
              <a:rPr sz="5000" b="0" i="0" u="none" dirty="0" err="1">
                <a:solidFill>
                  <a:srgbClr val="FFFFFF"/>
                </a:solidFill>
              </a:rPr>
              <a:t>cháy</a:t>
            </a:r>
            <a:r>
              <a:rPr sz="5000" b="0" i="0" u="none" dirty="0">
                <a:solidFill>
                  <a:srgbClr val="FFFFFF"/>
                </a:solidFill>
              </a:rPr>
              <a:t>. </a:t>
            </a:r>
            <a:r>
              <a:rPr sz="5000" b="0" i="0" u="none" dirty="0" err="1">
                <a:solidFill>
                  <a:srgbClr val="FFFFFF"/>
                </a:solidFill>
              </a:rPr>
              <a:t>Từ</a:t>
            </a:r>
            <a:r>
              <a:rPr sz="5000" b="0" i="0" u="none" dirty="0">
                <a:solidFill>
                  <a:srgbClr val="FFFFFF"/>
                </a:solidFill>
              </a:rPr>
              <a:t> </a:t>
            </a:r>
            <a:r>
              <a:rPr sz="5000" b="0" i="0" u="none" dirty="0" err="1">
                <a:solidFill>
                  <a:srgbClr val="FFFFFF"/>
                </a:solidFill>
              </a:rPr>
              <a:t>đây</a:t>
            </a:r>
            <a:r>
              <a:rPr sz="5000" b="0" i="0" u="none" dirty="0">
                <a:solidFill>
                  <a:srgbClr val="FFFFFF"/>
                </a:solidFill>
              </a:rPr>
              <a:t> </a:t>
            </a:r>
            <a:r>
              <a:rPr sz="5000" b="0" i="0" u="none" dirty="0" err="1">
                <a:solidFill>
                  <a:srgbClr val="FFFFFF"/>
                </a:solidFill>
              </a:rPr>
              <a:t>hăng</a:t>
            </a:r>
            <a:r>
              <a:rPr sz="5000" b="0" i="0" u="none" dirty="0">
                <a:solidFill>
                  <a:srgbClr val="FFFFFF"/>
                </a:solidFill>
              </a:rPr>
              <a:t> say </a:t>
            </a:r>
            <a:r>
              <a:rPr sz="5000" b="0" i="0" u="none" dirty="0" err="1">
                <a:solidFill>
                  <a:srgbClr val="FFFFFF"/>
                </a:solidFill>
              </a:rPr>
              <a:t>theo</a:t>
            </a:r>
            <a:r>
              <a:rPr sz="5000" b="0" i="0" u="none" dirty="0">
                <a:solidFill>
                  <a:srgbClr val="FFFFFF"/>
                </a:solidFill>
              </a:rPr>
              <a:t> </a:t>
            </a:r>
            <a:r>
              <a:rPr sz="5000" b="0" i="0" u="none" dirty="0" err="1">
                <a:solidFill>
                  <a:srgbClr val="FFFFFF"/>
                </a:solidFill>
              </a:rPr>
              <a:t>bước</a:t>
            </a:r>
            <a:r>
              <a:rPr sz="5000" b="0" i="0" u="none" dirty="0">
                <a:solidFill>
                  <a:srgbClr val="FFFFFF"/>
                </a:solidFill>
              </a:rPr>
              <a:t> </a:t>
            </a:r>
            <a:r>
              <a:rPr sz="5000" b="0" i="0" u="none" dirty="0" err="1">
                <a:solidFill>
                  <a:srgbClr val="FFFFFF"/>
                </a:solidFill>
              </a:rPr>
              <a:t>chân</a:t>
            </a:r>
            <a:r>
              <a:rPr sz="5000" b="0" i="0" u="none" dirty="0">
                <a:solidFill>
                  <a:srgbClr val="FFFFFF"/>
                </a:solidFill>
              </a:rPr>
              <a:t> </a:t>
            </a:r>
            <a:r>
              <a:rPr sz="5000" b="0" i="0" u="none" dirty="0" err="1">
                <a:solidFill>
                  <a:srgbClr val="FFFFFF"/>
                </a:solidFill>
              </a:rPr>
              <a:t>của</a:t>
            </a:r>
            <a:r>
              <a:rPr sz="5000" b="0" i="0" u="none" dirty="0">
                <a:solidFill>
                  <a:srgbClr val="FFFFFF"/>
                </a:solidFill>
              </a:rPr>
              <a:t> </a:t>
            </a:r>
            <a:r>
              <a:rPr sz="5000" b="0" i="0" u="none" dirty="0" err="1">
                <a:solidFill>
                  <a:srgbClr val="FFFFFF"/>
                </a:solidFill>
              </a:rPr>
              <a:t>Ngài</a:t>
            </a:r>
            <a:r>
              <a:rPr sz="5000" b="0" i="0" u="none" dirty="0">
                <a:solidFill>
                  <a:srgbClr val="FFFFFF"/>
                </a:solidFill>
              </a:rPr>
              <a:t> </a:t>
            </a:r>
            <a:r>
              <a:rPr sz="5000" b="0" i="0" u="none" dirty="0" err="1">
                <a:solidFill>
                  <a:srgbClr val="FFFFFF"/>
                </a:solidFill>
              </a:rPr>
              <a:t>trung</a:t>
            </a:r>
            <a:r>
              <a:rPr sz="5000" b="0" i="0" u="none" dirty="0">
                <a:solidFill>
                  <a:srgbClr val="FFFFFF"/>
                </a:solidFill>
              </a:rPr>
              <a:t> </a:t>
            </a:r>
            <a:r>
              <a:rPr sz="5000" b="0" i="0" u="none" dirty="0" err="1">
                <a:solidFill>
                  <a:srgbClr val="FFFFFF"/>
                </a:solidFill>
              </a:rPr>
              <a:t>kiên</a:t>
            </a:r>
            <a:r>
              <a:rPr sz="5000" b="0" i="0" u="none" dirty="0">
                <a:solidFill>
                  <a:srgbClr val="FFFFFF"/>
                </a:solidFill>
              </a:rPr>
              <a:t> </a:t>
            </a:r>
            <a:r>
              <a:rPr sz="5000" b="0" i="0" u="none" dirty="0" err="1">
                <a:solidFill>
                  <a:srgbClr val="FFFFFF"/>
                </a:solidFill>
              </a:rPr>
              <a:t>làm</a:t>
            </a:r>
            <a:r>
              <a:rPr sz="5000" b="0" i="0" u="none" dirty="0">
                <a:solidFill>
                  <a:srgbClr val="FFFFFF"/>
                </a:solidFill>
              </a:rPr>
              <a:t> </a:t>
            </a:r>
            <a:r>
              <a:rPr sz="5000" b="0" i="0" u="none" dirty="0" err="1">
                <a:solidFill>
                  <a:srgbClr val="FFFFFF"/>
                </a:solidFill>
              </a:rPr>
              <a:t>chứng</a:t>
            </a:r>
            <a:r>
              <a:rPr sz="5000" b="0" i="0" u="none" dirty="0">
                <a:solidFill>
                  <a:srgbClr val="FFFFFF"/>
                </a:solidFill>
              </a:rPr>
              <a:t> </a:t>
            </a:r>
            <a:r>
              <a:rPr sz="5000" b="0" i="0" u="none" dirty="0" err="1">
                <a:solidFill>
                  <a:srgbClr val="FFFFFF"/>
                </a:solidFill>
              </a:rPr>
              <a:t>nhân</a:t>
            </a:r>
            <a:r>
              <a:rPr sz="5000" b="0" i="0" u="none" dirty="0">
                <a:solidFill>
                  <a:srgbClr val="FFFFFF"/>
                </a:solidFill>
              </a:rPr>
              <a:t> </a:t>
            </a:r>
            <a:r>
              <a:rPr sz="5000" b="0" i="0" u="none" dirty="0" err="1">
                <a:solidFill>
                  <a:srgbClr val="FFFFFF"/>
                </a:solidFill>
              </a:rPr>
              <a:t>Nước</a:t>
            </a:r>
            <a:r>
              <a:rPr sz="5000" b="0" i="0" u="none" dirty="0">
                <a:solidFill>
                  <a:srgbClr val="FFFFFF"/>
                </a:solidFill>
              </a:rPr>
              <a:t> </a:t>
            </a:r>
            <a:r>
              <a:rPr sz="5000" b="0" i="0" u="none" dirty="0" err="1">
                <a:solidFill>
                  <a:srgbClr val="FFFFFF"/>
                </a:solidFill>
              </a:rPr>
              <a:t>Trời</a:t>
            </a:r>
            <a:r>
              <a:rPr sz="5000" b="0" i="0" u="none" dirty="0">
                <a:solidFill>
                  <a:srgbClr val="FFFFFF"/>
                </a:solidFill>
              </a:rPr>
              <a:t> </a:t>
            </a:r>
            <a:r>
              <a:rPr sz="5000" b="0" i="0" u="none" dirty="0" err="1">
                <a:solidFill>
                  <a:srgbClr val="FFFFFF"/>
                </a:solidFill>
              </a:rPr>
              <a:t>thắp</a:t>
            </a:r>
            <a:r>
              <a:rPr sz="5000" b="0" i="0" u="none" dirty="0">
                <a:solidFill>
                  <a:srgbClr val="FFFFFF"/>
                </a:solidFill>
              </a:rPr>
              <a:t> </a:t>
            </a:r>
            <a:r>
              <a:rPr sz="5000" b="0" i="0" u="none" dirty="0" err="1">
                <a:solidFill>
                  <a:srgbClr val="FFFFFF"/>
                </a:solidFill>
              </a:rPr>
              <a:t>lên</a:t>
            </a:r>
            <a:r>
              <a:rPr sz="5000" b="0" i="0" u="none" dirty="0">
                <a:solidFill>
                  <a:srgbClr val="FFFFFF"/>
                </a:solidFill>
              </a:rPr>
              <a:t> </a:t>
            </a:r>
            <a:r>
              <a:rPr sz="5000" b="0" i="0" u="none" dirty="0" err="1">
                <a:solidFill>
                  <a:srgbClr val="FFFFFF"/>
                </a:solidFill>
              </a:rPr>
              <a:t>hạnh</a:t>
            </a:r>
            <a:r>
              <a:rPr sz="5000" b="0" i="0" u="none" dirty="0">
                <a:solidFill>
                  <a:srgbClr val="FFFFFF"/>
                </a:solidFill>
              </a:rPr>
              <a:t> </a:t>
            </a:r>
            <a:r>
              <a:rPr sz="5000" b="0" i="0" u="none" dirty="0" err="1">
                <a:solidFill>
                  <a:srgbClr val="FFFFFF"/>
                </a:solidFill>
              </a:rPr>
              <a:t>phúc</a:t>
            </a:r>
            <a:r>
              <a:rPr sz="5000" b="0" i="0" u="none" dirty="0">
                <a:solidFill>
                  <a:srgbClr val="FFFFFF"/>
                </a:solidFill>
              </a:rPr>
              <a:t> </a:t>
            </a:r>
            <a:r>
              <a:rPr sz="5000" b="0" i="0" u="none" dirty="0" err="1">
                <a:solidFill>
                  <a:srgbClr val="FFFFFF"/>
                </a:solidFill>
              </a:rPr>
              <a:t>cho</a:t>
            </a:r>
            <a:r>
              <a:rPr sz="5000" b="0" i="0" u="none" dirty="0">
                <a:solidFill>
                  <a:srgbClr val="FFFFFF"/>
                </a:solidFill>
              </a:rPr>
              <a:t> </a:t>
            </a:r>
            <a:r>
              <a:rPr sz="5000" b="0" i="0" u="none" dirty="0" err="1">
                <a:solidFill>
                  <a:srgbClr val="FFFFFF"/>
                </a:solidFill>
              </a:rPr>
              <a:t>muôn</a:t>
            </a:r>
            <a:r>
              <a:rPr sz="5000" b="0" i="0" u="none" dirty="0">
                <a:solidFill>
                  <a:srgbClr val="FFFFFF"/>
                </a:solidFill>
              </a:rPr>
              <a:t> </a:t>
            </a:r>
            <a:r>
              <a:rPr sz="5000" b="0" i="0" u="none" dirty="0" err="1">
                <a:solidFill>
                  <a:srgbClr val="FFFFFF"/>
                </a:solidFill>
              </a:rPr>
              <a:t>người</a:t>
            </a:r>
            <a:r>
              <a:rPr sz="5000" b="0" i="0" u="none" dirty="0">
                <a:solidFill>
                  <a:srgbClr val="FFFFFF"/>
                </a:solidFill>
              </a:rPr>
              <a: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B0E18E2-0D55-CFE7-D949-2678BC90636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49F5A45-8104-3729-D513-7B66A94D84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5887425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783817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616</TotalTime>
  <Words>1704</Words>
  <Application>Microsoft Office PowerPoint</Application>
  <PresentationFormat>On-screen Show (16:9)</PresentationFormat>
  <Paragraphs>52</Paragraphs>
  <Slides>42</Slides>
  <Notes>23</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42</vt:i4>
      </vt:variant>
    </vt:vector>
  </HeadingPairs>
  <TitlesOfParts>
    <vt:vector size="49" baseType="lpstr">
      <vt:lpstr>Arial</vt:lpstr>
      <vt:lpstr>Calibri</vt:lpstr>
      <vt:lpstr>UTM American Sans</vt:lpstr>
      <vt:lpstr>Office Theme</vt:lpstr>
      <vt:lpstr>1_Office Theme</vt:lpstr>
      <vt:lpstr>6_Office Theme</vt:lpstr>
      <vt:lpstr>2_Office Theme</vt:lpstr>
      <vt:lpstr>PowerPoint Presentation</vt:lpstr>
      <vt:lpstr>PowerPoint Presentation</vt:lpstr>
      <vt:lpstr>Ca Nhập Lễ Lên Đền Thánh Lm. Thành Tâm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TK1: Đền vàng vang điệu nhạc cung tiến, con đến tiến dâng tình yêu. Tiến dâng ước mơ và xác hồn, nguyện như lễ dâng toàn thiêu. Xin nhận tình con nhỏ bé, xin hiệp cùng với rượu bánh, như chiều tiệc ly ngày xưa nên của lễ mừng khen Chúa Trời.</vt:lpstr>
      <vt:lpstr>ĐK: Của lễ góp về dâng Chúa là bao sướng vui đau buồn. Dâng ước vọng mai sau, dâng tháng ngày đã qua. Nguyện dâng lên cả cuộc đời, còn đang rong ruổi gian trần. Nguyện Chúa thương nhận lễ con dâng, nguyện Chúa ban nhiều Thánh ân.</vt:lpstr>
      <vt:lpstr>TK2: Chỉ là thân phận người mong manh, sao dám tiến dâng tình yêu? Chính Cha đã kêu gọi con về, để con bước đi cùng Cha. Con được nhận như của lễ, dâng về từ nơi trần thế, cứu đời lầm than tội mê đem tình Chúa vào tim mỗi người.</vt:lpstr>
      <vt:lpstr>ĐK: Của lễ góp về dâng Chúa là bao sướng vui đau buồn. Dâng ước vọng mai sau, dâng tháng ngày đã qua. Nguyện dâng lên cả cuộc đời, còn đang rong ruổi gian trần. Nguyện Chúa thương nhận lễ con dâng, nguyện Chúa ban nhiều Thánh ân.</vt:lpstr>
      <vt:lpstr>TK3: Hiệp cùng muôn lòng nguyện đoan hứa, dâng Chúa hiến lễ đời con. Kính xin Chúa thương và chấp nhận, để nên chứng nhân tình yêu. Gieo vào đời con lửa mến. Theo Ngài tình con tự hiến. Tháp vào tình yêu thập giá nên của lễ tạ ơn Chúa Trời.</vt:lpstr>
      <vt:lpstr>ĐK: Của lễ góp về dâng Chúa là bao sướng vui đau buồn. Dâng ước vọng mai sau, dâng tháng ngày đã qua. Nguyện dâng lên cả cuộc đời, còn đang rong ruổi gian trần. Nguyện Chúa thương nhận lễ con dâng, nguyện Chúa ban nhiều Thánh ân.</vt:lpstr>
      <vt:lpstr>TK4: Được gọi nên bạn hiền tâm phúc, con đến hiến dâng từ đây. Ước giao hiến dâng trọn xác hồn, nguyện nên lễ dâng tình yêu. Xin nhận lời kinh cảm mến, dâng về cùng muôn người thế, như làn trầm hương tỏa bay ca ngợi mãi hồng ân Chúa Trời.</vt:lpstr>
      <vt:lpstr>ĐK: Của lễ góp về dâng Chúa là bao sướng vui đau buồn. Dâng ước vọng mai sau, dâng tháng ngày đã qua. Nguyện dâng lên cả cuộc đời, còn đang rong ruổi gian trần. Nguyện Chúa thương nhận lễ con dâng, nguyện Chúa ban nhiều Thánh ân.</vt:lpstr>
      <vt:lpstr>PowerPoint Presentation</vt:lpstr>
      <vt:lpstr>CA HIỆP LỄ Có Một Tình Yêu Ân Đức</vt:lpstr>
      <vt:lpstr>ĐK: Có một tình yêu, tình yêu lạ lùng như thế đó, rất bao la hơn đại dương kia sóng ru hát câu tình ca. Chúa thương con nhiều, đang khi con còn trong bóng tối, đang khi con là thân yếu đuối. Chúa đã thương nhìn đến con, dắt dìu dẫn đưa trong tình yêu thắm nồng.</vt:lpstr>
      <vt:lpstr>TK1: Tình nào yêu con, hơn bao mối tình trần gian. Tình Người đã chết chỉ vì yêu tha thiết. Thánh giá nhuộm máu, bằng chứng cho tình yêu. Đấng Thánh tự hiến làm giá chuộc trần gian.</vt:lpstr>
      <vt:lpstr>ĐK: Có một tình yêu, tình yêu lạ lùng như thế đó, rất bao la hơn đại dương kia sóng ru hát câu tình ca. Chúa thương con nhiều, đang khi con còn trong bóng tối, đang khi con là thân yếu đuối. Chúa đã thương nhìn đến con, dắt dìu dẫn đưa trong tình yêu thắm nồng.</vt:lpstr>
      <vt:lpstr>TK2: Tình nào yêu con, đang khi con là tội nhân, là tình thương xót không để con hư mất. Chúa muốn dùng con làm chứng nhân tình yêu. Chúa muốn dùng con là khúc nhạc tình yêu.</vt:lpstr>
      <vt:lpstr>ĐK: Có một tình yêu, tình yêu lạ lùng như thế đó, rất bao la hơn đại dương kia sóng ru hát câu tình ca. Chúa thương con nhiều, đang khi con còn trong bóng tối, đang khi con là thân yếu đuối. Chúa đã thương nhìn đến con, dắt dìu dẫn đưa trong tình yêu thắm nồng.</vt:lpstr>
      <vt:lpstr>TK3: Tình nào yêu con, nâng con lên hàng bạn thân, cùng con liên kết trong tình yêu giao ước. Chúa chiếm đoạt con bằng Thánh Linh dịu êm. Chúa quyến rũ con bằng tiếng gọi tình yêu.</vt:lpstr>
      <vt:lpstr>ĐK: Có một tình yêu, tình yêu lạ lùng như thế đó, rất bao la hơn đại dương kia sóng ru hát câu tình ca. Chúa thương con nhiều, đang khi con còn trong bóng tối, đang khi con là thân yếu đuối. Chúa đã thương nhìn đến con, dắt dìu dẫn đưa trong tình yêu thắm nồng.</vt:lpstr>
      <vt:lpstr>PowerPoint Presentation</vt:lpstr>
      <vt:lpstr>Ca Kết Lễ Chứng Nhân Tình Yêu Nguyễn Duy</vt:lpstr>
      <vt:lpstr>TK1: Khi con nghe tiếng kêu mời gọi con đi gieo niềm tin mới. Con nay như thấy ngỡ ngàng vì Chúa đã đoái thương chọn con. Rồi một ngày Thánh Thần Chúa đã đến thánh hiến con cho Ngài. Sai con đi khắp mọi nơi rắc gieo tin vui cho muôn người.</vt:lpstr>
      <vt:lpstr>ĐK: Này đây Chúa ơi con hiến dâng cho Ngài niềm tin tâm tư cùng trái tim nồng cháy. Từ đây hăng say theo bước chân của Ngài trung kiên làm chứng nhân Nước Trời thắp lên hạnh phúc cho muôn người.</vt:lpstr>
      <vt:lpstr>TK2: Con say sưa với tháng ngày Tình yêu cho con nguồn sức sống. Con hân hoan bước trên đường hồng phúc bát ngát xanh đồi nương. Để tìm lại những tình thương quá khứ héo úa trong muôn lòng. Cho quên đi những sầu vương Chúa ôi xin thương ai đoạn trường.</vt:lpstr>
      <vt:lpstr>ĐK: Này đây Chúa ơi con hiến dâng cho Ngài niềm tin tâm tư cùng trái tim nồng cháy. Từ đây hăng say theo bước chân của Ngài trung kiên làm chứng nhân Nước Trời thắp lên hạnh phúc cho muôn người.</vt:lpstr>
      <vt:lpstr>TK3: Trong tâm tư biết bao người ngày đêm cô đơn buồn không nói. Nhưng đâu ai đến với họ để hát tiếng hát trong niềm vui. Vì nhiều người vẫn nghèo đói thế giới thiếu vắng bao nụ cười. Xin cho nhau những tình thương, sớm mai cơn mê đã tan rồi.</vt:lpstr>
      <vt:lpstr>ĐK: Này đây Chúa ơi con hiến dâng cho Ngài niềm tin tâm tư cùng trái tim nồng cháy. Từ đây hăng say theo bước chân của Ngài trung kiên làm chứng nhân Nước Trời thắp lên hạnh phúc cho muôn người.</vt:lpstr>
      <vt:lpstr>TK4: Xin cho con suốt một đời Tình yêu cho đi là lẽ sống. Xin cho con biết trung thành hoàn tất những bước chân đẹp xinh. Nguyện một đời con tìm đến với hết cả những ai chân tình. Để tình người vẫn còn xanh ngát hương như hoa xuân trên cành.</vt:lpstr>
      <vt:lpstr>ĐK: Này đây Chúa ơi con hiến dâng cho Ngài niềm tin tâm tư cùng trái tim nồng cháy. Từ đây hăng say theo bước chân của Ngài trung kiên làm chứng nhân Nước Trời thắp lên hạnh phúc cho muôn người.</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Hung Nam</dc:creator>
  <cp:lastModifiedBy>Nam Hung</cp:lastModifiedBy>
  <cp:revision>101</cp:revision>
  <dcterms:created xsi:type="dcterms:W3CDTF">2022-10-30T00:36:35Z</dcterms:created>
  <dcterms:modified xsi:type="dcterms:W3CDTF">2026-10-06T05:33:17Z</dcterms:modified>
</cp:coreProperties>
</file>