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20" r:id="rId3"/>
    <p:sldMasterId id="2147483924" r:id="rId4"/>
    <p:sldMasterId id="2147483936" r:id="rId5"/>
    <p:sldMasterId id="2147483948" r:id="rId6"/>
  </p:sldMasterIdLst>
  <p:notesMasterIdLst>
    <p:notesMasterId r:id="rId48"/>
  </p:notesMasterIdLst>
  <p:sldIdLst>
    <p:sldId id="284" r:id="rId7"/>
    <p:sldId id="385" r:id="rId8"/>
    <p:sldId id="341" r:id="rId9"/>
    <p:sldId id="258" r:id="rId10"/>
    <p:sldId id="259" r:id="rId11"/>
    <p:sldId id="260" r:id="rId12"/>
    <p:sldId id="290" r:id="rId13"/>
    <p:sldId id="291" r:id="rId14"/>
    <p:sldId id="292" r:id="rId15"/>
    <p:sldId id="293" r:id="rId16"/>
    <p:sldId id="294" r:id="rId17"/>
    <p:sldId id="393" r:id="rId18"/>
    <p:sldId id="285" r:id="rId19"/>
    <p:sldId id="286" r:id="rId20"/>
    <p:sldId id="399" r:id="rId21"/>
    <p:sldId id="269" r:id="rId22"/>
    <p:sldId id="271" r:id="rId23"/>
    <p:sldId id="270" r:id="rId24"/>
    <p:sldId id="295" r:id="rId25"/>
    <p:sldId id="296" r:id="rId26"/>
    <p:sldId id="297" r:id="rId27"/>
    <p:sldId id="298" r:id="rId28"/>
    <p:sldId id="287" r:id="rId29"/>
    <p:sldId id="400" r:id="rId30"/>
    <p:sldId id="277" r:id="rId31"/>
    <p:sldId id="278" r:id="rId32"/>
    <p:sldId id="279" r:id="rId33"/>
    <p:sldId id="299" r:id="rId34"/>
    <p:sldId id="300" r:id="rId35"/>
    <p:sldId id="301" r:id="rId36"/>
    <p:sldId id="302" r:id="rId37"/>
    <p:sldId id="402" r:id="rId38"/>
    <p:sldId id="403" r:id="rId39"/>
    <p:sldId id="289" r:id="rId40"/>
    <p:sldId id="288" r:id="rId41"/>
    <p:sldId id="303" r:id="rId42"/>
    <p:sldId id="304" r:id="rId43"/>
    <p:sldId id="305" r:id="rId44"/>
    <p:sldId id="306" r:id="rId45"/>
    <p:sldId id="307" r:id="rId46"/>
    <p:sldId id="386" r:id="rId4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719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10/9/2026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09290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1856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1639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926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48172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03020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99421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4928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0217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61719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18681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99160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66921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00529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67751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3953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89039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4869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3734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00993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7250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4944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1620354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4179844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1377915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0407956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4335035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0616945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8980120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917772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278352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1097705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978034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1624337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0290522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2587180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9690679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10/9/2026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9071721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10/9/2026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5930361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10/9/2026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6852780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97097210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3394058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7357128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037632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606067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0345428"/>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550336311"/>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2058437787"/>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56.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endParaRPr lang="en-US" sz="4400" b="0">
              <a:solidFill>
                <a:srgbClr val="FFFF00"/>
              </a:solidFill>
              <a:effectLst/>
              <a:latin typeface="+mj-lt"/>
              <a:cs typeface="Times New Roman" pitchFamily="18" charset="0"/>
            </a:endParaRPr>
          </a:p>
          <a:p>
            <a:endParaRPr lang="en-US" sz="4400" b="0">
              <a:solidFill>
                <a:srgbClr val="FFFF00"/>
              </a:solidFill>
              <a:effectLst/>
              <a:latin typeface="+mj-lt"/>
              <a:cs typeface="Times New Roman" pitchFamily="18" charset="0"/>
            </a:endParaRPr>
          </a:p>
          <a:p>
            <a:r>
              <a:rPr lang="en-US" sz="4400" b="0">
                <a:solidFill>
                  <a:srgbClr val="FFFF00"/>
                </a:solidFill>
                <a:effectLst/>
                <a:latin typeface="+mj-lt"/>
                <a:cs typeface="Times New Roman" pitchFamily="18" charset="0"/>
              </a:rPr>
              <a:t>THỨ BẢY</a:t>
            </a:r>
          </a:p>
          <a:p>
            <a:r>
              <a:rPr lang="vi-VN" sz="4400" b="0">
                <a:solidFill>
                  <a:srgbClr val="FFFF00"/>
                </a:solidFill>
                <a:effectLst/>
                <a:latin typeface="+mj-lt"/>
                <a:cs typeface="Times New Roman" pitchFamily="18" charset="0"/>
              </a:rPr>
              <a:t>SAU CHÚA NHẬT X</a:t>
            </a:r>
            <a:r>
              <a:rPr lang="en-US" sz="4400" b="0">
                <a:solidFill>
                  <a:srgbClr val="FFFF00"/>
                </a:solidFill>
                <a:effectLst/>
                <a:latin typeface="+mj-lt"/>
                <a:cs typeface="Times New Roman" pitchFamily="18" charset="0"/>
              </a:rPr>
              <a:t>XIX</a:t>
            </a:r>
            <a:r>
              <a:rPr lang="vi-VN" sz="4400" b="0">
                <a:solidFill>
                  <a:srgbClr val="FFFF00"/>
                </a:solidFill>
                <a:effectLst/>
                <a:latin typeface="+mj-lt"/>
                <a:cs typeface="Times New Roman" pitchFamily="18" charset="0"/>
              </a:rPr>
              <a:t> </a:t>
            </a:r>
          </a:p>
          <a:p>
            <a:r>
              <a:rPr lang="vi-VN" sz="4400" b="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2711931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holding up his hand&#10;&#10;Description automatically generated">
            <a:extLst>
              <a:ext uri="{FF2B5EF4-FFF2-40B4-BE49-F238E27FC236}">
                <a16:creationId xmlns:a16="http://schemas.microsoft.com/office/drawing/2014/main" id="{3913CE23-F7F8-42E1-AEA3-2F70A7DB2D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7" y="0"/>
            <a:ext cx="9138505" cy="5143500"/>
          </a:xfrm>
          <a:prstGeom prst="rect">
            <a:avLst/>
          </a:prstGeom>
        </p:spPr>
      </p:pic>
    </p:spTree>
    <p:extLst>
      <p:ext uri="{BB962C8B-B14F-4D97-AF65-F5344CB8AC3E}">
        <p14:creationId xmlns:p14="http://schemas.microsoft.com/office/powerpoint/2010/main" val="554527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360BB4-64BF-DCEC-056A-5747F176F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270009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Nhập Lễ</a:t>
            </a:r>
            <a:endParaRPr sz="6000" b="0" i="1" dirty="0">
              <a:solidFill>
                <a:schemeClr val="bg1"/>
              </a:solidFill>
              <a:latin typeface="+mj-lt"/>
              <a:ea typeface="+mj-lt"/>
              <a:cs typeface="+mj-lt"/>
            </a:endParaRPr>
          </a:p>
          <a:p>
            <a:pPr algn="ctr">
              <a:spcBef>
                <a:spcPts val="0"/>
              </a:spcBef>
              <a:spcAft>
                <a:spcPts val="0"/>
              </a:spcAft>
            </a:pPr>
            <a:r>
              <a:rPr sz="5600" b="0" i="0" u="none">
                <a:solidFill>
                  <a:srgbClr val="FFFF00"/>
                </a:solidFill>
              </a:rPr>
              <a:t>Tiến Vào Thánh Cung</a:t>
            </a:r>
          </a:p>
          <a:p>
            <a:pPr algn="ctr">
              <a:spcBef>
                <a:spcPts val="0"/>
              </a:spcBef>
              <a:spcAft>
                <a:spcPts val="0"/>
              </a:spcAft>
            </a:pPr>
            <a:r>
              <a:rPr sz="5000" b="0" i="1" u="none">
                <a:solidFill>
                  <a:srgbClr val="FFFF00"/>
                </a:solidFill>
              </a:rPr>
              <a:t>Phanxicô</a:t>
            </a:r>
          </a:p>
        </p:txBody>
      </p:sp>
    </p:spTree>
    <p:extLst>
      <p:ext uri="{BB962C8B-B14F-4D97-AF65-F5344CB8AC3E}">
        <p14:creationId xmlns:p14="http://schemas.microsoft.com/office/powerpoint/2010/main" val="11484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Tiến vào thánh cung tâm tư con nhảy mừng. Dâng Chúa í a nhân từ tiếng hát ngợi khen. Muôn lòng chung nhịp vang tiếng chúc vinh suy tôn Ngài muôn đời. Đi lên! Đi lên! Nào muôn ngàn dân nước, chung cảm tạ ơn Chúa.</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600" b="0" i="0" u="sng">
                <a:solidFill>
                  <a:srgbClr val="FFFF00"/>
                </a:solidFill>
              </a:rPr>
              <a:t>TK1:</a:t>
            </a:r>
            <a:r>
              <a:rPr sz="5600" b="0" i="0" u="none">
                <a:solidFill>
                  <a:srgbClr val="FFFF00"/>
                </a:solidFill>
              </a:rPr>
              <a:t> </a:t>
            </a:r>
            <a:r>
              <a:rPr sz="5600" b="0" i="0" u="none">
                <a:solidFill>
                  <a:srgbClr val="FFFFFF"/>
                </a:solidFill>
              </a:rPr>
              <a:t>Chúa đã làm phép lạ cho tuổi xuân con reo mừng. Tay Chúa mở trao ban suối dạt dào muôn thánh ân.</a:t>
            </a:r>
            <a:endParaRPr sz="58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Tiến vào thánh cung tâm tư con nhảy mừng. Dâng Chúa í a nhân từ tiếng hát ngợi khen. Muôn lòng chung nhịp vang tiếng chúc vinh suy tôn Ngài muôn đời. Đi lên! Đi lên! Nào muôn ngàn dân nước, chung cảm tạ ơn Chúa.</a:t>
            </a:r>
            <a:endParaRPr sz="5200" dirty="0">
              <a:solidFill>
                <a:schemeClr val="bg1"/>
              </a:solidFill>
              <a:latin typeface="+mj-lt"/>
              <a:ea typeface="+mj-lt"/>
              <a:cs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600" b="0" i="0" u="sng">
                <a:solidFill>
                  <a:srgbClr val="FFFF00"/>
                </a:solidFill>
              </a:rPr>
              <a:t>TK2:</a:t>
            </a:r>
            <a:r>
              <a:rPr sz="5600" b="0" i="0" u="none">
                <a:solidFill>
                  <a:srgbClr val="FFFF00"/>
                </a:solidFill>
              </a:rPr>
              <a:t> </a:t>
            </a:r>
            <a:r>
              <a:rPr sz="5600" b="0" i="0" u="none">
                <a:solidFill>
                  <a:srgbClr val="FFFFFF"/>
                </a:solidFill>
              </a:rPr>
              <a:t>Chính đây tòa Chúa ngự, đây thành đô con nương nhờ. Trong hy vọng tin yêu, chung lòng thành, chung lễ dâng.</a:t>
            </a:r>
            <a:endParaRPr sz="5800" dirty="0">
              <a:solidFill>
                <a:schemeClr val="bg1"/>
              </a:solidFill>
              <a:latin typeface="+mj-lt"/>
              <a:ea typeface="+mj-lt"/>
              <a:cs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Tiến vào thánh cung tâm tư con nhảy mừng. Dâng Chúa í a nhân từ tiếng hát ngợi khen. Muôn lòng chung nhịp vang tiếng chúc vinh suy tôn Ngài muôn đời. Đi lên! Đi lên! Nào muôn ngàn dân nước, chung cảm tạ ơn Chúa.</a:t>
            </a:r>
            <a:endParaRPr sz="5200" dirty="0">
              <a:solidFill>
                <a:schemeClr val="bg1"/>
              </a:solidFill>
              <a:latin typeface="+mj-lt"/>
              <a:ea typeface="+mj-lt"/>
              <a:cs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600" b="0" i="0" u="sng">
                <a:solidFill>
                  <a:srgbClr val="FFFF00"/>
                </a:solidFill>
              </a:rPr>
              <a:t>TK3:</a:t>
            </a:r>
            <a:r>
              <a:rPr sz="5600" b="0" i="0" u="none">
                <a:solidFill>
                  <a:srgbClr val="FFFF00"/>
                </a:solidFill>
              </a:rPr>
              <a:t> </a:t>
            </a:r>
            <a:r>
              <a:rPr sz="5600" b="0" i="0" u="none">
                <a:solidFill>
                  <a:srgbClr val="FFFFFF"/>
                </a:solidFill>
              </a:rPr>
              <a:t>Chúa nghe lời khấn nguyện, nghe trần gian đang kêu cầu. Xin muôn thuở an vui, xin ngàn đời luôn thắm tươi.</a:t>
            </a:r>
            <a:endParaRPr sz="5800" dirty="0">
              <a:solidFill>
                <a:schemeClr val="bg1"/>
              </a:solidFill>
              <a:latin typeface="+mj-lt"/>
              <a:ea typeface="+mj-lt"/>
              <a:cs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Tiến vào thánh cung tâm tư con nhảy mừng. Dâng Chúa í a nhân từ tiếng hát ngợi khen. Muôn lòng chung nhịp vang tiếng chúc vinh suy tôn Ngài muôn đời. Đi lên! Đi lên! Nào muôn ngàn dân nước, chung cảm tạ ơn Chúa.</a:t>
            </a:r>
            <a:endParaRPr sz="5200" dirty="0">
              <a:solidFill>
                <a:schemeClr val="bg1"/>
              </a:solidFill>
              <a:latin typeface="+mj-lt"/>
              <a:ea typeface="+mj-lt"/>
              <a:cs typeface="+mj-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E976BA9-7FA5-12A2-F6FB-C3D7C05EAD7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17E149-6298-EF9A-45BC-03E989303E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1957961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42111"/>
            <a:ext cx="9144000" cy="4324350"/>
          </a:xfrm>
        </p:spPr>
        <p:txBody>
          <a:bodyPr anchor="ctr" anchorCtr="0">
            <a:noAutofit/>
          </a:bodyPr>
          <a:lstStyle/>
          <a:p>
            <a:pPr algn="just"/>
            <a:r>
              <a:rPr lang="vi-VN" sz="6600" dirty="0">
                <a:solidFill>
                  <a:schemeClr val="bg1"/>
                </a:solidFill>
                <a:latin typeface="+mj-lt"/>
                <a:cs typeface="Times New Roman" pitchFamily="18" charset="0"/>
              </a:rPr>
              <a:t>Ta vui mừng trẩy lên đền thánh Chúa.</a:t>
            </a:r>
            <a:endParaRPr lang="en-US" sz="66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u="sng" dirty="0">
                <a:solidFill>
                  <a:srgbClr val="FFFF00"/>
                </a:solidFill>
                <a:latin typeface="+mj-lt"/>
                <a:cs typeface="Times New Roman" pitchFamily="18" charset="0"/>
              </a:rPr>
              <a:t>Đáp ca:</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85750"/>
            <a:ext cx="37719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1215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oAutofit/>
          </a:bodyPr>
          <a:lstStyle/>
          <a:p>
            <a:pPr algn="just"/>
            <a:r>
              <a:rPr lang="vi-VN" sz="5800" dirty="0">
                <a:solidFill>
                  <a:schemeClr val="bg1"/>
                </a:solidFill>
                <a:latin typeface="+mj-lt"/>
                <a:cs typeface="Times New Roman" pitchFamily="18" charset="0"/>
              </a:rPr>
              <a:t>Đức Chúa phán : Ta chẳng vui gì khi kẻ gian ác phải chết, nhưng vui khi nó thay đổi đường lối để được sống.</a:t>
            </a:r>
            <a:endParaRPr lang="en-US" sz="58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rgbClr val="FFFF00"/>
                </a:solidFill>
                <a:latin typeface="+mj-lt"/>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rgbClr val="FFFF00"/>
                </a:solidFill>
                <a:latin typeface="+mj-lt"/>
                <a:cs typeface="Times New Roman" pitchFamily="18" charset="0"/>
              </a:rPr>
              <a:t>Alleluia.</a:t>
            </a:r>
          </a:p>
        </p:txBody>
      </p:sp>
    </p:spTree>
    <p:extLst>
      <p:ext uri="{BB962C8B-B14F-4D97-AF65-F5344CB8AC3E}">
        <p14:creationId xmlns:p14="http://schemas.microsoft.com/office/powerpoint/2010/main" val="944058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4D623A-7CED-B438-107F-CB21657FD5F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87B4685-F111-4683-0CC6-BFEDAA7F27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67980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CA DÂNG LỄ</a:t>
            </a:r>
          </a:p>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Lễ Dâng Sám Hối</a:t>
            </a:r>
          </a:p>
          <a:p>
            <a:pPr marL="0" marR="0" lvl="0" indent="0" algn="ctr" defTabSz="914400" eaLnBrk="1" fontAlgn="auto" latinLnBrk="0" hangingPunct="1">
              <a:lnSpc>
                <a:spcPct val="100000"/>
              </a:lnSpc>
              <a:spcBef>
                <a:spcPts val="0"/>
              </a:spcBef>
              <a:spcAft>
                <a:spcPts val="0"/>
              </a:spcAft>
              <a:buClrTx/>
              <a:buSzTx/>
              <a:buFontTx/>
              <a:buNone/>
              <a:tabLst/>
              <a:defRPr/>
            </a:pPr>
            <a:r>
              <a:rPr kumimoji="0" sz="3600" b="1" i="1" u="none" strike="noStrike" kern="1200" cap="none" spc="0" normalizeH="0" baseline="0" noProof="0">
                <a:ln>
                  <a:noFill/>
                </a:ln>
                <a:solidFill>
                  <a:srgbClr val="FFFF00"/>
                </a:solidFill>
                <a:effectLst/>
                <a:uLnTx/>
                <a:uFillTx/>
                <a:latin typeface="UTM American Sans"/>
              </a:rPr>
              <a:t>Dominic</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TK1:</a:t>
            </a:r>
            <a:r>
              <a:rPr sz="4400" b="0" i="0" u="none">
                <a:solidFill>
                  <a:srgbClr val="FFFF00"/>
                </a:solidFill>
              </a:rPr>
              <a:t> </a:t>
            </a:r>
            <a:r>
              <a:rPr sz="4400" b="0" i="0" u="none">
                <a:solidFill>
                  <a:srgbClr val="FFFFFF"/>
                </a:solidFill>
              </a:rPr>
              <a:t>Kính dâng lên Ngài này của lễ tâm tình thống hối. Chúa thương vui nhận, dủ lòng thương xóa bao tội đời. Những tháng ngày qua đời con vương bao lỗi lầm. Lãng quên ân tình vì con đây Chúa mang thảm hình.</a:t>
            </a:r>
          </a:p>
        </p:txBody>
      </p:sp>
    </p:spTree>
    <p:extLst>
      <p:ext uri="{BB962C8B-B14F-4D97-AF65-F5344CB8AC3E}">
        <p14:creationId xmlns:p14="http://schemas.microsoft.com/office/powerpoint/2010/main" val="2200909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600" b="0" i="0" u="sng">
                <a:solidFill>
                  <a:srgbClr val="FFFF00"/>
                </a:solidFill>
              </a:rPr>
              <a:t>ĐK:</a:t>
            </a:r>
            <a:r>
              <a:rPr sz="3600" b="0" i="0" u="none">
                <a:solidFill>
                  <a:srgbClr val="FFFF00"/>
                </a:solidFill>
              </a:rPr>
              <a:t> </a:t>
            </a:r>
            <a:r>
              <a:rPr sz="3600" b="0" i="0" u="none">
                <a:solidFill>
                  <a:srgbClr val="FFFFFF"/>
                </a:solidFill>
              </a:rPr>
              <a:t>Xin dâng lên Cha lòng thống hối khiêm nhường với xác thân hèn yếu đau thương. Xin Cha khoan nhân ghé mắt thương tình nhìn đoàn con thành tâm sám hối. Đây bao tâm tư mong được tan biến cùng rượu nồng, bánh thơm, ân thiêng máu hồng, xin hiệp dâng cùng hy lễ thập giá Giê-su đã hiến mình vì con.</a:t>
            </a:r>
          </a:p>
        </p:txBody>
      </p:sp>
    </p:spTree>
    <p:extLst>
      <p:ext uri="{BB962C8B-B14F-4D97-AF65-F5344CB8AC3E}">
        <p14:creationId xmlns:p14="http://schemas.microsoft.com/office/powerpoint/2010/main" val="3759399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TK2:</a:t>
            </a:r>
            <a:r>
              <a:rPr sz="4400" b="0" i="0" u="none">
                <a:solidFill>
                  <a:srgbClr val="FFFF00"/>
                </a:solidFill>
              </a:rPr>
              <a:t> </a:t>
            </a:r>
            <a:r>
              <a:rPr sz="4400" b="0" i="0" u="none">
                <a:solidFill>
                  <a:srgbClr val="FFFFFF"/>
                </a:solidFill>
              </a:rPr>
              <a:t>Lễ con dâng Ngài là lời kinh mong được tha thứ. Suốt tháng năm dài tìm đam mê thú vui thế trần. Nay con về đây dù cho thân xác héo gầy, ước mong vơi đầy nguyện trao dâng những gì còn lại.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600" b="0" i="0" u="sng">
                <a:solidFill>
                  <a:srgbClr val="FFFF00"/>
                </a:solidFill>
              </a:rPr>
              <a:t>ĐK:</a:t>
            </a:r>
            <a:r>
              <a:rPr sz="3600" b="0" i="0" u="none">
                <a:solidFill>
                  <a:srgbClr val="FFFF00"/>
                </a:solidFill>
              </a:rPr>
              <a:t> </a:t>
            </a:r>
            <a:r>
              <a:rPr sz="3600" b="0" i="0" u="none">
                <a:solidFill>
                  <a:srgbClr val="FFFFFF"/>
                </a:solidFill>
              </a:rPr>
              <a:t>Xin dâng lên Cha lòng thống hối khiêm nhường với xác thân hèn yếu đau thương. Xin Cha khoan nhân ghé mắt thương tình nhìn đoàn con thành tâm sám hối. Đây bao tâm tư mong được tan biến cùng rượu nồng, bánh thơm, ân thiêng máu hồng, xin hiệp dâng cùng hy lễ thập giá Giê-su đã hiến mình vì con.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TK3:</a:t>
            </a:r>
            <a:r>
              <a:rPr sz="4400" b="0" i="0" u="none">
                <a:solidFill>
                  <a:srgbClr val="FFFF00"/>
                </a:solidFill>
              </a:rPr>
              <a:t> </a:t>
            </a:r>
            <a:r>
              <a:rPr sz="4400" b="0" i="0" u="none">
                <a:solidFill>
                  <a:srgbClr val="FFFFFF"/>
                </a:solidFill>
              </a:rPr>
              <a:t>Bước chân quay về nặng sầu vương suối lệ chan chứa. Đớn đau ê chề bủa vây con bóng đêm tứ bề. Xin Cha dủ thương mở rộng vòng tay ấm nồng, giúp con kiên cường đời phù du quyết không hề vương.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600" b="0" i="0" u="sng">
                <a:solidFill>
                  <a:srgbClr val="FFFF00"/>
                </a:solidFill>
              </a:rPr>
              <a:t>ĐK:</a:t>
            </a:r>
            <a:r>
              <a:rPr sz="3600" b="0" i="0" u="none">
                <a:solidFill>
                  <a:srgbClr val="FFFF00"/>
                </a:solidFill>
              </a:rPr>
              <a:t> </a:t>
            </a:r>
            <a:r>
              <a:rPr sz="3600" b="0" i="0" u="none">
                <a:solidFill>
                  <a:srgbClr val="FFFFFF"/>
                </a:solidFill>
              </a:rPr>
              <a:t>Xin dâng lên Cha lòng thống hối khiêm nhường với xác thân hèn yếu đau thương. Xin Cha khoan nhân ghé mắt thương tình nhìn đoàn con thành tâm sám hối. Đây bao tâm tư mong được tan biến cùng rượu nồng, bánh thơm, ân thiêng máu hồng, xin hiệp dâng cùng hy lễ thập giá Giê-su đã hiến mình vì con.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235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4FD111-B0C5-FE1F-3538-5DDCB260B10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B84967E-B49E-3E05-E560-B6E98474F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30458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HIỆP LỄ</a:t>
            </a:r>
            <a:endParaRPr sz="9600" b="0" i="1" dirty="0">
              <a:solidFill>
                <a:schemeClr val="bg1"/>
              </a:solidFill>
              <a:latin typeface="+mj-lt"/>
              <a:ea typeface="+mj-lt"/>
              <a:cs typeface="+mj-lt"/>
            </a:endParaRPr>
          </a:p>
          <a:p>
            <a:pPr algn="ctr">
              <a:spcBef>
                <a:spcPts val="0"/>
              </a:spcBef>
              <a:spcAft>
                <a:spcPts val="0"/>
              </a:spcAft>
            </a:pPr>
            <a:r>
              <a:rPr sz="6000" b="0" i="0" u="none">
                <a:solidFill>
                  <a:srgbClr val="FFFF00"/>
                </a:solidFill>
              </a:rPr>
              <a:t>Con Nay Trở Về</a:t>
            </a:r>
          </a:p>
          <a:p>
            <a:pPr algn="ctr">
              <a:spcBef>
                <a:spcPts val="0"/>
              </a:spcBef>
              <a:spcAft>
                <a:spcPts val="0"/>
              </a:spcAft>
            </a:pPr>
            <a:r>
              <a:rPr sz="4600" b="0" i="1" u="none">
                <a:solidFill>
                  <a:srgbClr val="FFFF00"/>
                </a:solidFill>
              </a:rPr>
              <a:t>Hùng Lân</a:t>
            </a:r>
          </a:p>
        </p:txBody>
      </p:sp>
    </p:spTree>
    <p:extLst>
      <p:ext uri="{BB962C8B-B14F-4D97-AF65-F5344CB8AC3E}">
        <p14:creationId xmlns:p14="http://schemas.microsoft.com/office/powerpoint/2010/main" val="3538784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TK1:</a:t>
            </a:r>
            <a:r>
              <a:rPr sz="4400" b="0" i="0" u="none">
                <a:solidFill>
                  <a:srgbClr val="FFFF00"/>
                </a:solidFill>
              </a:rPr>
              <a:t> </a:t>
            </a:r>
            <a:r>
              <a:rPr sz="4400" b="0" i="0" u="none">
                <a:solidFill>
                  <a:srgbClr val="FFFFFF"/>
                </a:solidFill>
              </a:rPr>
              <a:t>Con nay trở về, trở về cùng Chúa, Chúa ơi. Con nay trở về, lòng sầu thống hối khôn nguôi. Muốn khóc cho một niềm tin đã trót bao phen ngả nghiêng, bước chân hoang đàng đây bến yêu thương tình đáp tình.</a:t>
            </a:r>
            <a:endParaRPr b="0" dirty="0">
              <a:solidFill>
                <a:schemeClr val="bg1"/>
              </a:solidFill>
            </a:endParaRPr>
          </a:p>
        </p:txBody>
      </p:sp>
    </p:spTree>
    <p:extLst>
      <p:ext uri="{BB962C8B-B14F-4D97-AF65-F5344CB8AC3E}">
        <p14:creationId xmlns:p14="http://schemas.microsoft.com/office/powerpoint/2010/main" val="52035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Ngài là Thiên Chúa rất nhân hậu và hay tha thứ, Ngài dựng nên con không khi nào mặc con thoái hư. Vì là bụi đất con phải vương tục lụy yếu đuối, dẫn con trên đường lành thủy chung ơn nghĩa muôn đời.</a:t>
            </a:r>
          </a:p>
        </p:txBody>
      </p:sp>
    </p:spTree>
    <p:extLst>
      <p:ext uri="{BB962C8B-B14F-4D97-AF65-F5344CB8AC3E}">
        <p14:creationId xmlns:p14="http://schemas.microsoft.com/office/powerpoint/2010/main" val="1718770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TK2:</a:t>
            </a:r>
            <a:r>
              <a:rPr sz="4400" b="0" i="0" u="none">
                <a:solidFill>
                  <a:srgbClr val="FFFF00"/>
                </a:solidFill>
              </a:rPr>
              <a:t> </a:t>
            </a:r>
            <a:r>
              <a:rPr sz="4400" b="0" i="0" u="none">
                <a:solidFill>
                  <a:srgbClr val="FFFFFF"/>
                </a:solidFill>
              </a:rPr>
              <a:t>Con nay trở về, trở về vùng đất tái sinh. Con nay trở về, về đường chính ý quang minh. Có suối nhân sinh tràn ứa, có lá hoa không tàn úa, lúa thơm trăm mùa thêm trái ngon, hoa ngọt có thừa.</a:t>
            </a:r>
            <a:endParaRPr b="0"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Ngài là Thiên Chúa rất nhân hậu và hay tha thứ, Ngài dựng nên con không khi nào mặc con thoái hư. Vì là bụi đất con phải vương tục lụy yếu đuối, dẫn con trên đường lành thủy chung ơn nghĩa muôn đời.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TK3:</a:t>
            </a:r>
            <a:r>
              <a:rPr sz="4400" b="0" i="0" u="none">
                <a:solidFill>
                  <a:srgbClr val="FFFF00"/>
                </a:solidFill>
              </a:rPr>
              <a:t> </a:t>
            </a:r>
            <a:r>
              <a:rPr sz="4400" b="0" i="0" u="none">
                <a:solidFill>
                  <a:srgbClr val="FFFFFF"/>
                </a:solidFill>
              </a:rPr>
              <a:t>Con không trở về cùng nhiều nghi lễ nghênh ngang. Con không trở về, lòng con bối rối hoang mang. Quyết chí ăn năn chừa lỗi, lánh hết nguy cơ lạc lối, thắp hương chân thành đây trái tim con tận hiến Ngài.</a:t>
            </a:r>
            <a:endParaRPr b="0"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Ngài là Thiên Chúa rất nhân hậu và hay tha thứ, Ngài dựng nên con không khi nào mặc con thoái hư. Vì là bụi đất con phải vương tục lụy yếu đuối, dẫn con trên đường lành thủy chung ơn nghĩa muôn đời.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52F655-DA6F-64DD-D0ED-56AD1A3720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05CDEB6-3FD3-7673-DC58-F3260F5196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903931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8000" b="0" i="0" u="none">
                <a:solidFill>
                  <a:srgbClr val="FFFF00"/>
                </a:solidFill>
              </a:rPr>
              <a:t>Ca Kết Lễ</a:t>
            </a:r>
            <a:endParaRPr sz="6000" b="0" i="1">
              <a:solidFill>
                <a:schemeClr val="bg1"/>
              </a:solidFill>
              <a:latin typeface="+mj-lt"/>
              <a:ea typeface="+mj-lt"/>
              <a:cs typeface="+mj-lt"/>
            </a:endParaRPr>
          </a:p>
          <a:p>
            <a:pPr algn="ctr">
              <a:spcBef>
                <a:spcPts val="0"/>
              </a:spcBef>
              <a:spcAft>
                <a:spcPts val="0"/>
              </a:spcAft>
            </a:pPr>
            <a:r>
              <a:rPr sz="6600" b="0" i="0" u="none">
                <a:solidFill>
                  <a:srgbClr val="FFFF00"/>
                </a:solidFill>
              </a:rPr>
              <a:t>Trong An Bình</a:t>
            </a:r>
          </a:p>
          <a:p>
            <a:pPr algn="ctr">
              <a:spcBef>
                <a:spcPts val="0"/>
              </a:spcBef>
              <a:spcAft>
                <a:spcPts val="0"/>
              </a:spcAft>
            </a:pPr>
            <a:r>
              <a:rPr sz="5400" b="0" i="1" u="none">
                <a:solidFill>
                  <a:srgbClr val="FFFF00"/>
                </a:solidFill>
              </a:rPr>
              <a:t>Nguyễn Duy</a:t>
            </a:r>
          </a:p>
        </p:txBody>
      </p:sp>
    </p:spTree>
    <p:extLst>
      <p:ext uri="{BB962C8B-B14F-4D97-AF65-F5344CB8AC3E}">
        <p14:creationId xmlns:p14="http://schemas.microsoft.com/office/powerpoint/2010/main" val="350850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ĐK:</a:t>
            </a:r>
            <a:r>
              <a:rPr sz="5000" b="0" i="0" u="none">
                <a:solidFill>
                  <a:srgbClr val="FFFF00"/>
                </a:solidFill>
              </a:rPr>
              <a:t> </a:t>
            </a:r>
            <a:r>
              <a:rPr sz="5000" b="0" i="0" u="none">
                <a:solidFill>
                  <a:srgbClr val="FFFFFF"/>
                </a:solidFill>
              </a:rPr>
              <a:t>Ra về trong hy vọng và mừng vui. Ra về trong an bình của Thiên Chúa. Xin tri ân Ngài, xin tri ân Ngài đến muôn đời tình thương Chúa như đất trời.</a:t>
            </a:r>
          </a:p>
        </p:txBody>
      </p:sp>
    </p:spTree>
    <p:extLst>
      <p:ext uri="{BB962C8B-B14F-4D97-AF65-F5344CB8AC3E}">
        <p14:creationId xmlns:p14="http://schemas.microsoft.com/office/powerpoint/2010/main" val="1853277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TK1:</a:t>
            </a:r>
            <a:r>
              <a:rPr sz="6000" b="0" i="0" u="none">
                <a:solidFill>
                  <a:srgbClr val="FFFF00"/>
                </a:solidFill>
              </a:rPr>
              <a:t> </a:t>
            </a:r>
            <a:r>
              <a:rPr sz="6000" b="0" i="0" u="none">
                <a:solidFill>
                  <a:srgbClr val="FFFFFF"/>
                </a:solidFill>
              </a:rPr>
              <a:t>Vì Lời Chúa là đèn soi cho chúng con. Cảm tạ Chúa đã dẫn đường chúng con về.</a:t>
            </a:r>
            <a:endParaRPr sz="5400" b="0" dirty="0">
              <a:solidFill>
                <a:schemeClr val="bg1"/>
              </a:solidFill>
            </a:endParaRPr>
          </a:p>
        </p:txBody>
      </p:sp>
    </p:spTree>
    <p:extLst>
      <p:ext uri="{BB962C8B-B14F-4D97-AF65-F5344CB8AC3E}">
        <p14:creationId xmlns:p14="http://schemas.microsoft.com/office/powerpoint/2010/main" val="215155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ĐK:</a:t>
            </a:r>
            <a:r>
              <a:rPr sz="5000" b="0" i="0" u="none">
                <a:solidFill>
                  <a:srgbClr val="FFFF00"/>
                </a:solidFill>
              </a:rPr>
              <a:t> </a:t>
            </a:r>
            <a:r>
              <a:rPr sz="5000" b="0" i="0" u="none">
                <a:solidFill>
                  <a:srgbClr val="FFFFFF"/>
                </a:solidFill>
              </a:rPr>
              <a:t>Ra về trong hy vọng và mừng vui. Ra về trong an bình của Thiên Chúa. Xin tri ân Ngài, xin tri ân Ngài đến muôn đời tình thương Chúa như đất trời.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TK2:</a:t>
            </a:r>
            <a:r>
              <a:rPr sz="6000" b="0" i="0" u="none">
                <a:solidFill>
                  <a:srgbClr val="FFFF00"/>
                </a:solidFill>
              </a:rPr>
              <a:t> </a:t>
            </a:r>
            <a:r>
              <a:rPr sz="6000" b="0" i="0" u="none">
                <a:solidFill>
                  <a:srgbClr val="FFFFFF"/>
                </a:solidFill>
              </a:rPr>
              <a:t>Vì từ đây Mình Máu Chúa nuôi dưỡng con, đường trần gian những ưu phiền sẽ không còn.</a:t>
            </a:r>
            <a:endParaRPr sz="5400" b="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ĐK:</a:t>
            </a:r>
            <a:r>
              <a:rPr sz="5000" b="0" i="0" u="none">
                <a:solidFill>
                  <a:srgbClr val="FFFF00"/>
                </a:solidFill>
              </a:rPr>
              <a:t> </a:t>
            </a:r>
            <a:r>
              <a:rPr sz="5000" b="0" i="0" u="none">
                <a:solidFill>
                  <a:srgbClr val="FFFFFF"/>
                </a:solidFill>
              </a:rPr>
              <a:t>Ra về trong hy vọng và mừng vui. Ra về trong an bình của Thiên Chúa. Xin tri ân Ngài, xin tri ân Ngài đến muôn đời tình thương Chúa như đất trời.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TK3:</a:t>
            </a:r>
            <a:r>
              <a:rPr sz="6000" b="0" i="0" u="none">
                <a:solidFill>
                  <a:srgbClr val="FFFF00"/>
                </a:solidFill>
              </a:rPr>
              <a:t> </a:t>
            </a:r>
            <a:r>
              <a:rPr sz="6000" b="0" i="0" u="none">
                <a:solidFill>
                  <a:srgbClr val="FFFFFF"/>
                </a:solidFill>
              </a:rPr>
              <a:t>Ngài sai con về mọi nơi gieo Phúc Âm trọn tình yêu, xin trung thành sống chứng nhân.</a:t>
            </a:r>
            <a:endParaRPr sz="5400" b="0"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ĐK:</a:t>
            </a:r>
            <a:r>
              <a:rPr sz="5000" b="0" i="0" u="none">
                <a:solidFill>
                  <a:srgbClr val="FFFF00"/>
                </a:solidFill>
              </a:rPr>
              <a:t> </a:t>
            </a:r>
            <a:r>
              <a:rPr sz="5000" b="0" i="0" u="none">
                <a:solidFill>
                  <a:srgbClr val="FFFFFF"/>
                </a:solidFill>
              </a:rPr>
              <a:t>Ra về trong hy vọng và mừng vui. Ra về trong an bình của Thiên Chúa. Xin tri ân Ngài, xin tri ân Ngài đến muôn đời tình thương Chúa như đất trời.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holding up his hand&#10;&#10;Description automatically generated">
            <a:extLst>
              <a:ext uri="{FF2B5EF4-FFF2-40B4-BE49-F238E27FC236}">
                <a16:creationId xmlns:a16="http://schemas.microsoft.com/office/drawing/2014/main" id="{3913CE23-F7F8-42E1-AEA3-2F70A7DB2D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7" y="0"/>
            <a:ext cx="9138505" cy="5143500"/>
          </a:xfrm>
          <a:prstGeom prst="rect">
            <a:avLst/>
          </a:prstGeom>
        </p:spPr>
      </p:pic>
    </p:spTree>
    <p:extLst>
      <p:ext uri="{BB962C8B-B14F-4D97-AF65-F5344CB8AC3E}">
        <p14:creationId xmlns:p14="http://schemas.microsoft.com/office/powerpoint/2010/main" val="2843894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580</TotalTime>
  <Words>1274</Words>
  <Application>Microsoft Office PowerPoint</Application>
  <PresentationFormat>On-screen Show (16:9)</PresentationFormat>
  <Paragraphs>48</Paragraphs>
  <Slides>41</Slides>
  <Notes>12</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41</vt:i4>
      </vt:variant>
    </vt:vector>
  </HeadingPairs>
  <TitlesOfParts>
    <vt:vector size="50" baseType="lpstr">
      <vt:lpstr>Arial</vt:lpstr>
      <vt:lpstr>Calibri</vt:lpstr>
      <vt:lpstr>UTM American Sans</vt:lpstr>
      <vt:lpstr>Office Theme</vt:lpstr>
      <vt:lpstr>1_Office Theme</vt:lpstr>
      <vt:lpstr>6_Office Theme</vt:lpstr>
      <vt:lpstr>18_Office Theme</vt:lpstr>
      <vt:lpstr>7_Office Theme</vt:lpstr>
      <vt:lpstr>2_Office Theme</vt:lpstr>
      <vt:lpstr>PowerPoint Presentation</vt:lpstr>
      <vt:lpstr>PowerPoint Presentation</vt:lpstr>
      <vt:lpstr>PowerPoint Presentation</vt:lpstr>
      <vt:lpstr>Ca Nhập Lễ Tiến Vào Thánh Cung Phanxicô</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TK1: Kính dâng lên Ngài này của lễ tâm tình thống hối. Chúa thương vui nhận, dủ lòng thương xóa bao tội đời. Những tháng ngày qua đời con vương bao lỗi lầm. Lãng quên ân tình vì con đây Chúa mang thảm hình.</vt:lpstr>
      <vt:lpstr>ĐK: Xin dâng lên Cha lòng thống hối khiêm nhường với xác thân hèn yếu đau thương. Xin Cha khoan nhân ghé mắt thương tình nhìn đoàn con thành tâm sám hối. Đây bao tâm tư mong được tan biến cùng rượu nồng, bánh thơm, ân thiêng máu hồng, xin hiệp dâng cùng hy lễ thập giá Giê-su đã hiến mình vì con.</vt:lpstr>
      <vt:lpstr>TK2: Lễ con dâng Ngài là lời kinh mong được tha thứ. Suốt tháng năm dài tìm đam mê thú vui thế trần. Nay con về đây dù cho thân xác héo gầy, ước mong vơi đầy nguyện trao dâng những gì còn lại.</vt:lpstr>
      <vt:lpstr>ĐK: Xin dâng lên Cha lòng thống hối khiêm nhường với xác thân hèn yếu đau thương. Xin Cha khoan nhân ghé mắt thương tình nhìn đoàn con thành tâm sám hối. Đây bao tâm tư mong được tan biến cùng rượu nồng, bánh thơm, ân thiêng máu hồng, xin hiệp dâng cùng hy lễ thập giá Giê-su đã hiến mình vì con.</vt:lpstr>
      <vt:lpstr>TK3: Bước chân quay về nặng sầu vương suối lệ chan chứa. Đớn đau ê chề bủa vây con bóng đêm tứ bề. Xin Cha dủ thương mở rộng vòng tay ấm nồng, giúp con kiên cường đời phù du quyết không hề vương.</vt:lpstr>
      <vt:lpstr>ĐK: Xin dâng lên Cha lòng thống hối khiêm nhường với xác thân hèn yếu đau thương. Xin Cha khoan nhân ghé mắt thương tình nhìn đoàn con thành tâm sám hối. Đây bao tâm tư mong được tan biến cùng rượu nồng, bánh thơm, ân thiêng máu hồng, xin hiệp dâng cùng hy lễ thập giá Giê-su đã hiến mình vì con.</vt:lpstr>
      <vt:lpstr>PowerPoint Presentation</vt:lpstr>
      <vt:lpstr>PowerPoint Presentation</vt:lpstr>
      <vt:lpstr>CA HIỆP LỄ Con Nay Trở Về Hùng Lân</vt:lpstr>
      <vt:lpstr>TK1: Con nay trở về, trở về cùng Chúa, Chúa ơi. Con nay trở về, lòng sầu thống hối khôn nguôi. Muốn khóc cho một niềm tin đã trót bao phen ngả nghiêng, bước chân hoang đàng đây bến yêu thương tình đáp tình.</vt:lpstr>
      <vt:lpstr>ĐK: Ngài là Thiên Chúa rất nhân hậu và hay tha thứ, Ngài dựng nên con không khi nào mặc con thoái hư. Vì là bụi đất con phải vương tục lụy yếu đuối, dẫn con trên đường lành thủy chung ơn nghĩa muôn đời.</vt:lpstr>
      <vt:lpstr>TK2: Con nay trở về, trở về vùng đất tái sinh. Con nay trở về, về đường chính ý quang minh. Có suối nhân sinh tràn ứa, có lá hoa không tàn úa, lúa thơm trăm mùa thêm trái ngon, hoa ngọt có thừa.</vt:lpstr>
      <vt:lpstr>ĐK: Ngài là Thiên Chúa rất nhân hậu và hay tha thứ, Ngài dựng nên con không khi nào mặc con thoái hư. Vì là bụi đất con phải vương tục lụy yếu đuối, dẫn con trên đường lành thủy chung ơn nghĩa muôn đời.</vt:lpstr>
      <vt:lpstr>TK3: Con không trở về cùng nhiều nghi lễ nghênh ngang. Con không trở về, lòng con bối rối hoang mang. Quyết chí ăn năn chừa lỗi, lánh hết nguy cơ lạc lối, thắp hương chân thành đây trái tim con tận hiến Ngài.</vt:lpstr>
      <vt:lpstr>ĐK: Ngài là Thiên Chúa rất nhân hậu và hay tha thứ, Ngài dựng nên con không khi nào mặc con thoái hư. Vì là bụi đất con phải vương tục lụy yếu đuối, dẫn con trên đường lành thủy chung ơn nghĩa muôn đời.</vt:lpstr>
      <vt:lpstr>PowerPoint Presentation</vt:lpstr>
      <vt:lpstr>Ca Kết Lễ Trong An Bình Nguyễn Duy</vt:lpstr>
      <vt:lpstr>ĐK: Ra về trong hy vọng và mừng vui. Ra về trong an bình của Thiên Chúa. Xin tri ân Ngài, xin tri ân Ngài đến muôn đời tình thương Chúa như đất trời.</vt:lpstr>
      <vt:lpstr>TK1: Vì Lời Chúa là đèn soi cho chúng con. Cảm tạ Chúa đã dẫn đường chúng con về.</vt:lpstr>
      <vt:lpstr>ĐK: Ra về trong hy vọng và mừng vui. Ra về trong an bình của Thiên Chúa. Xin tri ân Ngài, xin tri ân Ngài đến muôn đời tình thương Chúa như đất trời.</vt:lpstr>
      <vt:lpstr>TK2: Vì từ đây Mình Máu Chúa nuôi dưỡng con, đường trần gian những ưu phiền sẽ không còn.</vt:lpstr>
      <vt:lpstr>ĐK: Ra về trong hy vọng và mừng vui. Ra về trong an bình của Thiên Chúa. Xin tri ân Ngài, xin tri ân Ngài đến muôn đời tình thương Chúa như đất trời.</vt:lpstr>
      <vt:lpstr>TK3: Ngài sai con về mọi nơi gieo Phúc Âm trọn tình yêu, xin trung thành sống chứng nhân.</vt:lpstr>
      <vt:lpstr>ĐK: Ra về trong hy vọng và mừng vui. Ra về trong an bình của Thiên Chúa. Xin tri ân Ngài, xin tri ân Ngài đến muôn đời tình thương Chúa như đất trời.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107</cp:revision>
  <dcterms:created xsi:type="dcterms:W3CDTF">2022-10-30T00:36:35Z</dcterms:created>
  <dcterms:modified xsi:type="dcterms:W3CDTF">2026-10-08T22:25:24Z</dcterms:modified>
</cp:coreProperties>
</file>