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20" r:id="rId3"/>
    <p:sldMasterId id="2147483852" r:id="rId4"/>
    <p:sldMasterId id="2147483864" r:id="rId5"/>
    <p:sldMasterId id="2147483876" r:id="rId6"/>
  </p:sldMasterIdLst>
  <p:notesMasterIdLst>
    <p:notesMasterId r:id="rId51"/>
  </p:notesMasterIdLst>
  <p:sldIdLst>
    <p:sldId id="284" r:id="rId7"/>
    <p:sldId id="335" r:id="rId8"/>
    <p:sldId id="553" r:id="rId9"/>
    <p:sldId id="443" r:id="rId10"/>
    <p:sldId id="585" r:id="rId11"/>
    <p:sldId id="9809" r:id="rId12"/>
    <p:sldId id="676" r:id="rId13"/>
    <p:sldId id="9810" r:id="rId14"/>
    <p:sldId id="9808" r:id="rId15"/>
    <p:sldId id="9811" r:id="rId16"/>
    <p:sldId id="387" r:id="rId17"/>
    <p:sldId id="285" r:id="rId18"/>
    <p:sldId id="286" r:id="rId19"/>
    <p:sldId id="380" r:id="rId20"/>
    <p:sldId id="558" r:id="rId21"/>
    <p:sldId id="559" r:id="rId22"/>
    <p:sldId id="561" r:id="rId23"/>
    <p:sldId id="9814" r:id="rId24"/>
    <p:sldId id="614" r:id="rId25"/>
    <p:sldId id="9815" r:id="rId26"/>
    <p:sldId id="9812" r:id="rId27"/>
    <p:sldId id="9816" r:id="rId28"/>
    <p:sldId id="9813" r:id="rId29"/>
    <p:sldId id="9817" r:id="rId30"/>
    <p:sldId id="287" r:id="rId31"/>
    <p:sldId id="9827" r:id="rId32"/>
    <p:sldId id="277" r:id="rId33"/>
    <p:sldId id="278" r:id="rId34"/>
    <p:sldId id="279" r:id="rId35"/>
    <p:sldId id="290" r:id="rId36"/>
    <p:sldId id="9819" r:id="rId37"/>
    <p:sldId id="291" r:id="rId38"/>
    <p:sldId id="9820" r:id="rId39"/>
    <p:sldId id="9818" r:id="rId40"/>
    <p:sldId id="9821" r:id="rId41"/>
    <p:sldId id="9828" r:id="rId42"/>
    <p:sldId id="293" r:id="rId43"/>
    <p:sldId id="709" r:id="rId44"/>
    <p:sldId id="9825" r:id="rId45"/>
    <p:sldId id="9823" r:id="rId46"/>
    <p:sldId id="708" r:id="rId47"/>
    <p:sldId id="9824" r:id="rId48"/>
    <p:sldId id="9826" r:id="rId49"/>
    <p:sldId id="9829" r:id="rId5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EB0A7-AB1D-4D04-B523-39A6F4B831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1847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9632-FD45-C76C-F370-D23EA4D44D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CDBCF9-0C0F-270D-EDB4-97AFBC4CAA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1FA5B-E822-40E1-BD25-F2DA25DE17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70FFFB-962D-6866-959D-EB2060B7E54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FEB0A7-AB1D-4D04-B523-39A6F4B8319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1918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409290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1856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163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926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48172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0302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99421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4928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021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61719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18681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7565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21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83626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63279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88559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9327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53464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8402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00491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33826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89874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20425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46577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434621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6499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15739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44116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21806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04090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09555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66963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4080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3100008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9185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550102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5560907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015663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4034634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954758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0880256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486696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30632696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3282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10/6/2026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606067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753548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10/6/2026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010810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10/6/2026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302749641"/>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6.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u="none" dirty="0">
              <a:solidFill>
                <a:srgbClr val="FFFF00"/>
              </a:solidFill>
              <a:effectLst/>
              <a:latin typeface="+mj-lt"/>
              <a:cs typeface="Times New Roman" pitchFamily="18" charset="0"/>
            </a:endParaRPr>
          </a:p>
          <a:p>
            <a:endParaRPr lang="en-US" sz="4400" b="0" u="none" dirty="0">
              <a:solidFill>
                <a:srgbClr val="FFFF00"/>
              </a:solidFill>
              <a:effectLst/>
              <a:latin typeface="+mj-lt"/>
              <a:cs typeface="Times New Roman" pitchFamily="18" charset="0"/>
            </a:endParaRPr>
          </a:p>
          <a:p>
            <a:r>
              <a:rPr lang="en-US" sz="4400" b="0" u="none" dirty="0">
                <a:solidFill>
                  <a:srgbClr val="FFFF00"/>
                </a:solidFill>
                <a:effectLst/>
                <a:latin typeface="+mj-lt"/>
                <a:cs typeface="Times New Roman" pitchFamily="18" charset="0"/>
              </a:rPr>
              <a:t>THỨ BẢY</a:t>
            </a:r>
          </a:p>
          <a:p>
            <a:r>
              <a:rPr lang="vi-VN" sz="4400" b="0" u="none" dirty="0">
                <a:solidFill>
                  <a:srgbClr val="FFFF00"/>
                </a:solidFill>
                <a:effectLst/>
                <a:latin typeface="+mj-lt"/>
                <a:cs typeface="Times New Roman" pitchFamily="18" charset="0"/>
              </a:rPr>
              <a:t>SAU CHÚA NHẬT X</a:t>
            </a:r>
            <a:r>
              <a:rPr lang="en-US" sz="4400" b="0" u="none" dirty="0">
                <a:solidFill>
                  <a:srgbClr val="FFFF00"/>
                </a:solidFill>
                <a:effectLst/>
                <a:latin typeface="+mj-lt"/>
                <a:cs typeface="Times New Roman" pitchFamily="18" charset="0"/>
              </a:rPr>
              <a:t>XVII</a:t>
            </a:r>
            <a:r>
              <a:rPr lang="vi-VN" sz="4400" b="0" u="none" dirty="0">
                <a:solidFill>
                  <a:srgbClr val="FFFF00"/>
                </a:solidFill>
                <a:effectLst/>
                <a:latin typeface="+mj-lt"/>
                <a:cs typeface="Times New Roman" pitchFamily="18" charset="0"/>
              </a:rPr>
              <a:t> </a:t>
            </a:r>
          </a:p>
          <a:p>
            <a:r>
              <a:rPr lang="vi-VN" sz="4400" b="0" u="none" dirty="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2711931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erson and person with a baby and a person in a field&#10;&#10;Description automatically generated">
            <a:extLst>
              <a:ext uri="{FF2B5EF4-FFF2-40B4-BE49-F238E27FC236}">
                <a16:creationId xmlns:a16="http://schemas.microsoft.com/office/drawing/2014/main" id="{469FA9C2-DDF1-4358-8218-EC5B25679D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781363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br>
              <a:rPr lang="en-US" sz="6000" b="0" dirty="0">
                <a:solidFill>
                  <a:srgbClr val="FFFF00"/>
                </a:solidFill>
                <a:effectLst/>
                <a:latin typeface="+mj-lt"/>
              </a:rPr>
            </a:br>
            <a:r>
              <a:rPr lang="en-US" sz="8000" b="0" dirty="0">
                <a:solidFill>
                  <a:srgbClr val="FFFF00"/>
                </a:solidFill>
                <a:effectLst/>
                <a:latin typeface="+mj-lt"/>
              </a:rPr>
              <a:t>Ca </a:t>
            </a:r>
            <a:r>
              <a:rPr lang="en-US" sz="8000" b="0" dirty="0" err="1">
                <a:solidFill>
                  <a:srgbClr val="FFFF00"/>
                </a:solidFill>
                <a:effectLst/>
                <a:latin typeface="+mj-lt"/>
              </a:rPr>
              <a:t>Nhập</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vi-VN" sz="8000" dirty="0">
                <a:solidFill>
                  <a:srgbClr val="FFFF00"/>
                </a:solidFill>
              </a:rPr>
              <a:t>HÃY ĐẾN</a:t>
            </a:r>
            <a:br>
              <a:rPr lang="vi-VN" sz="8000" dirty="0">
                <a:solidFill>
                  <a:srgbClr val="FFFF00"/>
                </a:solidFill>
              </a:rPr>
            </a:br>
            <a:r>
              <a:rPr lang="vi-VN" sz="8000" dirty="0">
                <a:solidFill>
                  <a:srgbClr val="FFFF00"/>
                </a:solidFill>
              </a:rPr>
              <a:t>Lm. Kim Long</a:t>
            </a:r>
            <a:br>
              <a:rPr lang="en-US" sz="6000" b="0" i="1" dirty="0">
                <a:solidFill>
                  <a:schemeClr val="bg1"/>
                </a:solidFill>
                <a:effectLst/>
                <a:latin typeface="+mj-lt"/>
              </a:rPr>
            </a:br>
            <a:endParaRPr lang="en-US" sz="6000" b="0" i="1"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231503272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0" u="sng" dirty="0">
                <a:solidFill>
                  <a:srgbClr val="FFFF00"/>
                </a:solidFill>
                <a:effectLst/>
                <a:latin typeface="+mj-lt"/>
              </a:rPr>
              <a:t>Tk1</a:t>
            </a:r>
            <a:r>
              <a:rPr lang="vi-VN" sz="5400" b="0" u="sng" dirty="0">
                <a:solidFill>
                  <a:srgbClr val="FFFF00"/>
                </a:solidFill>
                <a:effectLst/>
                <a:latin typeface="+mj-lt"/>
              </a:rPr>
              <a:t>:</a:t>
            </a:r>
            <a:r>
              <a:rPr lang="vi-VN" sz="5400" b="0" dirty="0">
                <a:solidFill>
                  <a:schemeClr val="bg1"/>
                </a:solidFill>
                <a:effectLst/>
                <a:latin typeface="+mj-lt"/>
              </a:rPr>
              <a:t> Chúa là nguồn quang minh tâm trí con, sáng soi con đường thế gian mịt mùng. Dìu con tiến bước về nơi ước mong, dẫu ngàn nguy khó rắc gieo trên đường.</a:t>
            </a:r>
            <a:endParaRPr lang="vi-VN" sz="5400" dirty="0">
              <a:solidFill>
                <a:schemeClr val="bg1"/>
              </a:solidFill>
              <a:latin typeface="+mj-lt"/>
            </a:endParaRPr>
          </a:p>
        </p:txBody>
      </p:sp>
    </p:spTree>
    <p:extLst>
      <p:ext uri="{BB962C8B-B14F-4D97-AF65-F5344CB8AC3E}">
        <p14:creationId xmlns:p14="http://schemas.microsoft.com/office/powerpoint/2010/main" val="151990617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E2F558-617B-B602-AD47-9CBC7320440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936396D-9FC8-BFAE-416F-EBE847359C83}"/>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153915630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0" u="sng" dirty="0">
                <a:solidFill>
                  <a:srgbClr val="FFFF00"/>
                </a:solidFill>
                <a:effectLst/>
                <a:latin typeface="+mj-lt"/>
              </a:rPr>
              <a:t>Tk2</a:t>
            </a:r>
            <a:r>
              <a:rPr lang="vi-VN" sz="5400" b="0" u="sng" dirty="0">
                <a:solidFill>
                  <a:srgbClr val="FFFF00"/>
                </a:solidFill>
                <a:effectLst/>
                <a:latin typeface="+mj-lt"/>
              </a:rPr>
              <a:t>:</a:t>
            </a:r>
            <a:r>
              <a:rPr lang="en-US" sz="5400" dirty="0">
                <a:solidFill>
                  <a:schemeClr val="bg1"/>
                </a:solidFill>
                <a:latin typeface="+mj-lt"/>
              </a:rPr>
              <a:t> </a:t>
            </a:r>
            <a:r>
              <a:rPr lang="vi-VN" sz="5400" dirty="0">
                <a:solidFill>
                  <a:schemeClr val="bg1"/>
                </a:solidFill>
                <a:latin typeface="+mj-lt"/>
              </a:rPr>
              <a:t>Tiếng lòng giờ đây vang lên thiết tha ngát thơm như làn khói hương cao vời. Cùng chung với đất trời muôn tiếng ca, chúc tụng danh Chúa đến muôn muôn đời.</a:t>
            </a:r>
          </a:p>
        </p:txBody>
      </p:sp>
    </p:spTree>
    <p:extLst>
      <p:ext uri="{BB962C8B-B14F-4D97-AF65-F5344CB8AC3E}">
        <p14:creationId xmlns:p14="http://schemas.microsoft.com/office/powerpoint/2010/main" val="280584533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B366DD-7C43-C35D-9BFB-C454C6C8661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2A7B840-BE42-4386-280B-C51F8CAE307D}"/>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216383682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171F52-188D-4942-F5EC-2A1E5C31883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AB6D9C-B72F-3243-3DC5-A5E5DFAAE325}"/>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0" u="sng" dirty="0">
                <a:solidFill>
                  <a:srgbClr val="FFFF00"/>
                </a:solidFill>
                <a:effectLst/>
                <a:latin typeface="+mj-lt"/>
              </a:rPr>
              <a:t>Tk3</a:t>
            </a:r>
            <a:r>
              <a:rPr lang="vi-VN" sz="5400" b="0" u="sng" dirty="0">
                <a:solidFill>
                  <a:srgbClr val="FFFF00"/>
                </a:solidFill>
                <a:effectLst/>
                <a:latin typeface="+mj-lt"/>
              </a:rPr>
              <a:t>:</a:t>
            </a:r>
            <a:r>
              <a:rPr lang="en-US" sz="5400" dirty="0">
                <a:solidFill>
                  <a:schemeClr val="bg1"/>
                </a:solidFill>
                <a:latin typeface="+mj-lt"/>
              </a:rPr>
              <a:t> </a:t>
            </a:r>
            <a:r>
              <a:rPr lang="vi-VN" sz="5400" dirty="0">
                <a:solidFill>
                  <a:schemeClr val="bg1"/>
                </a:solidFill>
                <a:latin typeface="+mj-lt"/>
              </a:rPr>
              <a:t>Hãy vào cùng khiêm cung dâng tiến lên tấm thân với lòng mến yêu chân thành. Dù cho sóng gió tràn lan bốn bề, vững niềm tin kính Chúa luôn nhân lành.</a:t>
            </a:r>
          </a:p>
        </p:txBody>
      </p:sp>
    </p:spTree>
    <p:extLst>
      <p:ext uri="{BB962C8B-B14F-4D97-AF65-F5344CB8AC3E}">
        <p14:creationId xmlns:p14="http://schemas.microsoft.com/office/powerpoint/2010/main" val="218752696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331E5CD-625C-0E05-8C05-DEA8E65F5F6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39E8B1A-174C-9D37-22D0-2274F8F00588}"/>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u="sng" dirty="0" err="1">
                <a:solidFill>
                  <a:srgbClr val="FFFF00"/>
                </a:solidFill>
                <a:effectLst/>
                <a:latin typeface="+mj-lt"/>
              </a:rPr>
              <a:t>Đk</a:t>
            </a:r>
            <a:r>
              <a:rPr lang="vi-VN" sz="5200" b="0" u="sng" dirty="0">
                <a:solidFill>
                  <a:srgbClr val="FFFF00"/>
                </a:solidFill>
                <a:effectLst/>
                <a:latin typeface="+mj-lt"/>
              </a:rPr>
              <a:t>:</a:t>
            </a:r>
            <a:r>
              <a:rPr lang="vi-VN" sz="5200" b="0" dirty="0">
                <a:solidFill>
                  <a:schemeClr val="bg1"/>
                </a:solidFill>
                <a:effectLst/>
                <a:latin typeface="+mj-lt"/>
              </a:rPr>
              <a:t> 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152401130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80BC3F-B1C2-E190-969F-2361C9F4ECA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187640-B440-8B7F-5337-09AB64C590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44"/>
            <a:ext cx="9144000" cy="5140411"/>
          </a:xfrm>
          <a:prstGeom prst="rect">
            <a:avLst/>
          </a:prstGeom>
        </p:spPr>
      </p:pic>
    </p:spTree>
    <p:extLst>
      <p:ext uri="{BB962C8B-B14F-4D97-AF65-F5344CB8AC3E}">
        <p14:creationId xmlns:p14="http://schemas.microsoft.com/office/powerpoint/2010/main" val="2728378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chor="ctr" anchorCtr="0">
            <a:noAutofit/>
          </a:bodyPr>
          <a:lstStyle/>
          <a:p>
            <a:pPr algn="just"/>
            <a:r>
              <a:rPr lang="vi-VN" sz="7200" dirty="0">
                <a:solidFill>
                  <a:schemeClr val="bg1"/>
                </a:solidFill>
                <a:latin typeface="+mj-lt"/>
                <a:cs typeface="Times New Roman" pitchFamily="18" charset="0"/>
              </a:rPr>
              <a:t>Giao ước đã lập ra, muôn đời Chúa nhớ mãi.</a:t>
            </a:r>
            <a:endParaRPr lang="en-US" sz="7200" b="0" u="none"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u="sng" dirty="0">
                <a:solidFill>
                  <a:srgbClr val="FFFF00"/>
                </a:solidFill>
                <a:latin typeface="+mj-lt"/>
                <a:cs typeface="Times New Roman" pitchFamily="18" charset="0"/>
              </a:rPr>
              <a:t>Đáp ca:</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85750"/>
            <a:ext cx="3095625"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1215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en-US" sz="8000" dirty="0" err="1">
                <a:solidFill>
                  <a:schemeClr val="bg1"/>
                </a:solidFill>
                <a:latin typeface="+mj-lt"/>
                <a:cs typeface="Times New Roman" pitchFamily="18" charset="0"/>
              </a:rPr>
              <a:t>Phúc</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thay</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kẻ</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lắng</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nghe</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và</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tuân</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giữ</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lời</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Thiên</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Chúa</a:t>
            </a:r>
            <a:r>
              <a:rPr lang="en-US" sz="8000" dirty="0">
                <a:solidFill>
                  <a:schemeClr val="bg1"/>
                </a:solidFill>
                <a:latin typeface="+mj-lt"/>
                <a:cs typeface="Times New Roman" pitchFamily="18" charset="0"/>
              </a:rPr>
              <a:t>.</a:t>
            </a:r>
            <a:endParaRPr lang="en-US" sz="8000" b="0" u="none"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944058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person and person with a baby and a person in a field&#10;&#10;Description automatically generated">
            <a:extLst>
              <a:ext uri="{FF2B5EF4-FFF2-40B4-BE49-F238E27FC236}">
                <a16:creationId xmlns:a16="http://schemas.microsoft.com/office/drawing/2014/main" id="{469FA9C2-DDF1-4358-8218-EC5B25679D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711413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721100" y="1047750"/>
            <a:ext cx="5181600" cy="212365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00"/>
                </a:solidFill>
                <a:effectLst/>
                <a:uLnTx/>
                <a:uFillTx/>
                <a:latin typeface="UTM American Sans"/>
                <a:ea typeface="+mn-ea"/>
                <a:cs typeface="+mn-cs"/>
              </a:rPr>
              <a:t>CA DÂNG LỄ</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merican Sans"/>
                <a:ea typeface="+mn-ea"/>
                <a:cs typeface="+mn-cs"/>
              </a:rPr>
              <a:t>CON XIN TIẾN DÂNG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FFFF00"/>
                </a:solidFill>
                <a:effectLst/>
                <a:uLnTx/>
                <a:uFillTx/>
                <a:latin typeface="UTM American Sans"/>
                <a:ea typeface="+mn-ea"/>
                <a:cs typeface="+mn-cs"/>
              </a:rPr>
              <a:t>Lm</a:t>
            </a:r>
            <a:r>
              <a:rPr kumimoji="0" lang="en-US" sz="4400" b="0" i="0" u="none" strike="noStrike" kern="1200" cap="none" spc="0" normalizeH="0" baseline="0" noProof="0" dirty="0">
                <a:ln>
                  <a:noFill/>
                </a:ln>
                <a:solidFill>
                  <a:srgbClr val="FFFF00"/>
                </a:solidFill>
                <a:effectLst/>
                <a:uLnTx/>
                <a:uFillTx/>
                <a:latin typeface="UTM American Sans"/>
                <a:ea typeface="+mn-ea"/>
                <a:cs typeface="+mn-cs"/>
              </a:rPr>
              <a:t>. Kim Long</a:t>
            </a:r>
            <a:endParaRPr kumimoji="0" lang="en-US" sz="4400" b="1" i="1" u="none" strike="noStrike" kern="1200" cap="none" spc="0" normalizeH="0" baseline="0" noProof="0" dirty="0">
              <a:ln>
                <a:noFill/>
              </a:ln>
              <a:solidFill>
                <a:prstClr val="white"/>
              </a:solidFill>
              <a:effectLst/>
              <a:uLnTx/>
              <a:uFillTx/>
              <a:latin typeface="UTM American Sans"/>
              <a:ea typeface="+mn-ea"/>
              <a:cs typeface="+mn-cs"/>
            </a:endParaRPr>
          </a:p>
        </p:txBody>
      </p:sp>
      <p:pic>
        <p:nvPicPr>
          <p:cNvPr id="6" name="Picture 5">
            <a:extLst>
              <a:ext uri="{FF2B5EF4-FFF2-40B4-BE49-F238E27FC236}">
                <a16:creationId xmlns:a16="http://schemas.microsoft.com/office/drawing/2014/main" id="{B3B83664-9501-18AE-A389-4D70CB905A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b="0" dirty="0">
                <a:solidFill>
                  <a:schemeClr val="bg1"/>
                </a:solidFill>
                <a:effectLst/>
              </a:rPr>
              <a:t>Con xin tiến dâng lên này rượu nho cùng bánh miến: Hương kinh ngát bay triền miên, tung hô Chúa bao dịu hiền.</a:t>
            </a:r>
            <a:endParaRPr lang="en-US" sz="6000" b="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Tk1:</a:t>
            </a:r>
            <a:r>
              <a:rPr lang="en-US" sz="6000" b="0" dirty="0">
                <a:solidFill>
                  <a:schemeClr val="bg1"/>
                </a:solidFill>
                <a:effectLst/>
              </a:rPr>
              <a:t> </a:t>
            </a:r>
            <a:r>
              <a:rPr lang="vi-VN" sz="6000" b="0" dirty="0">
                <a:solidFill>
                  <a:schemeClr val="bg1"/>
                </a:solidFill>
                <a:effectLst/>
              </a:rPr>
              <a:t>Bánh miến này tinh trắng, và đây tấm linh hồn con. Thắm thiết niềm tin yêu dâng về Thiên Chúa uy quyền.</a:t>
            </a:r>
            <a:endParaRPr lang="en-US" sz="6000" b="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5AEB97-FD48-CF7D-07F5-3BD1F03CD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4F0AA3-C704-EB86-5353-38F9896AFC0F}"/>
              </a:ext>
            </a:extLst>
          </p:cNvPr>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b="0" dirty="0">
                <a:solidFill>
                  <a:schemeClr val="bg1"/>
                </a:solidFill>
                <a:effectLst/>
              </a:rPr>
              <a:t>Con xin tiến dâng lên này rượu nho cùng bánh miến: Hương kinh ngát bay triền miên, tung hô Chúa bao dịu hiền.</a:t>
            </a:r>
            <a:endParaRPr lang="en-US" sz="6000" b="0" dirty="0">
              <a:solidFill>
                <a:schemeClr val="bg1"/>
              </a:solidFill>
              <a:effectLst/>
            </a:endParaRPr>
          </a:p>
        </p:txBody>
      </p:sp>
    </p:spTree>
    <p:extLst>
      <p:ext uri="{BB962C8B-B14F-4D97-AF65-F5344CB8AC3E}">
        <p14:creationId xmlns:p14="http://schemas.microsoft.com/office/powerpoint/2010/main" val="2324448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Tk2:</a:t>
            </a:r>
            <a:r>
              <a:rPr lang="en-US" sz="6000" b="0" dirty="0">
                <a:solidFill>
                  <a:srgbClr val="FFFF00"/>
                </a:solidFill>
                <a:effectLst/>
              </a:rPr>
              <a:t> </a:t>
            </a:r>
            <a:r>
              <a:rPr lang="vi-VN" sz="6000" dirty="0">
                <a:solidFill>
                  <a:schemeClr val="bg1"/>
                </a:solidFill>
              </a:rPr>
              <a:t>Chén cứu độ nhân thế này con tiến dâng thành tâm. Tiếng khấn nguyện bay cao như trầm hương trước Thiên tòa.</a:t>
            </a:r>
          </a:p>
        </p:txBody>
      </p:sp>
    </p:spTree>
    <p:extLst>
      <p:ext uri="{BB962C8B-B14F-4D97-AF65-F5344CB8AC3E}">
        <p14:creationId xmlns:p14="http://schemas.microsoft.com/office/powerpoint/2010/main" val="2199709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FE3B5F-0F38-16A3-446C-A94EE6D1A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194B8-275D-B59F-15FB-0D2DC8C4EBB6}"/>
              </a:ext>
            </a:extLst>
          </p:cNvPr>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b="0" dirty="0">
                <a:solidFill>
                  <a:schemeClr val="bg1"/>
                </a:solidFill>
                <a:effectLst/>
              </a:rPr>
              <a:t>Con xin tiến dâng lên này rượu nho cùng bánh miến: Hương kinh ngát bay triền miên, tung hô Chúa bao dịu hiền.</a:t>
            </a:r>
            <a:endParaRPr lang="en-US" sz="6000" b="0" dirty="0">
              <a:solidFill>
                <a:schemeClr val="bg1"/>
              </a:solidFill>
              <a:effectLst/>
            </a:endParaRPr>
          </a:p>
        </p:txBody>
      </p:sp>
    </p:spTree>
    <p:extLst>
      <p:ext uri="{BB962C8B-B14F-4D97-AF65-F5344CB8AC3E}">
        <p14:creationId xmlns:p14="http://schemas.microsoft.com/office/powerpoint/2010/main" val="1342288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D2A08E-4198-7F3D-CBB0-51C51C556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E841E-5E4C-B6BD-AF08-A475A80345C2}"/>
              </a:ext>
            </a:extLst>
          </p:cNvPr>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Tk3:</a:t>
            </a:r>
            <a:r>
              <a:rPr lang="en-US" sz="6000" b="0" dirty="0">
                <a:solidFill>
                  <a:srgbClr val="FFFF00"/>
                </a:solidFill>
                <a:effectLst/>
              </a:rPr>
              <a:t> </a:t>
            </a:r>
            <a:r>
              <a:rPr lang="vi-VN" sz="6000" dirty="0">
                <a:solidFill>
                  <a:schemeClr val="bg1"/>
                </a:solidFill>
              </a:rPr>
              <a:t>Kính tiến về nhan Chúa ngàn cay đắng nơi trần gian.Tiếp nối cuộc hy sinh trên đồi xưa Chúa dâng mình.</a:t>
            </a:r>
          </a:p>
        </p:txBody>
      </p:sp>
    </p:spTree>
    <p:extLst>
      <p:ext uri="{BB962C8B-B14F-4D97-AF65-F5344CB8AC3E}">
        <p14:creationId xmlns:p14="http://schemas.microsoft.com/office/powerpoint/2010/main" val="3026342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3B5A8D-2D34-222D-6EBF-E9EC8BC3B4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F90278-7162-54BE-3F98-51E21C7E423C}"/>
              </a:ext>
            </a:extLst>
          </p:cNvPr>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b="0" dirty="0">
                <a:solidFill>
                  <a:schemeClr val="bg1"/>
                </a:solidFill>
                <a:effectLst/>
              </a:rPr>
              <a:t>Con xin tiến dâng lên này rượu nho cùng bánh miến: Hương kinh ngát bay triền miên, tung hô Chúa bao dịu hiền.</a:t>
            </a:r>
            <a:endParaRPr lang="en-US" sz="6000" b="0" dirty="0">
              <a:solidFill>
                <a:schemeClr val="bg1"/>
              </a:solidFill>
              <a:effectLst/>
            </a:endParaRPr>
          </a:p>
        </p:txBody>
      </p:sp>
    </p:spTree>
    <p:extLst>
      <p:ext uri="{BB962C8B-B14F-4D97-AF65-F5344CB8AC3E}">
        <p14:creationId xmlns:p14="http://schemas.microsoft.com/office/powerpoint/2010/main" val="4253088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F0A1C3-00EF-B1F1-54B4-BA90C9720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F3EC96-93DA-9E5E-0634-18D9EBB742B7}"/>
              </a:ext>
            </a:extLst>
          </p:cNvPr>
          <p:cNvSpPr>
            <a:spLocks noGrp="1"/>
          </p:cNvSpPr>
          <p:nvPr>
            <p:ph type="ctrTitle"/>
          </p:nvPr>
        </p:nvSpPr>
        <p:spPr>
          <a:xfrm>
            <a:off x="0" y="1"/>
            <a:ext cx="9144000" cy="5143499"/>
          </a:xfrm>
        </p:spPr>
        <p:txBody>
          <a:bodyPr>
            <a:noAutofit/>
          </a:bodyPr>
          <a:lstStyle/>
          <a:p>
            <a:pPr algn="just"/>
            <a:r>
              <a:rPr lang="en-US" sz="6000" b="0" u="sng" dirty="0">
                <a:solidFill>
                  <a:srgbClr val="FFFF00"/>
                </a:solidFill>
                <a:effectLst/>
              </a:rPr>
              <a:t>Tk4:</a:t>
            </a:r>
            <a:r>
              <a:rPr lang="en-US" sz="6000" b="0" dirty="0">
                <a:solidFill>
                  <a:srgbClr val="FFFF00"/>
                </a:solidFill>
                <a:effectLst/>
              </a:rPr>
              <a:t> </a:t>
            </a:r>
            <a:r>
              <a:rPr lang="vi-VN" sz="6000" dirty="0">
                <a:solidFill>
                  <a:schemeClr val="bg1"/>
                </a:solidFill>
              </a:rPr>
              <a:t>Khắp thế trần vui sống cùng liên kết trong tình yêu. Mến Chúa cùng trông mong chung phần vinh phúc quê trời.</a:t>
            </a:r>
          </a:p>
        </p:txBody>
      </p:sp>
    </p:spTree>
    <p:extLst>
      <p:ext uri="{BB962C8B-B14F-4D97-AF65-F5344CB8AC3E}">
        <p14:creationId xmlns:p14="http://schemas.microsoft.com/office/powerpoint/2010/main" val="1463472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ACB792-A67E-5FD2-B2EF-0D1F283AE2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1739E-DD53-7609-09E0-67C7D5F11D2B}"/>
              </a:ext>
            </a:extLst>
          </p:cNvPr>
          <p:cNvSpPr>
            <a:spLocks noGrp="1"/>
          </p:cNvSpPr>
          <p:nvPr>
            <p:ph type="ctrTitle"/>
          </p:nvPr>
        </p:nvSpPr>
        <p:spPr>
          <a:xfrm>
            <a:off x="0" y="1"/>
            <a:ext cx="9144000" cy="5143499"/>
          </a:xfrm>
        </p:spPr>
        <p:txBody>
          <a:bodyPr>
            <a:noAutofit/>
          </a:bodyPr>
          <a:lstStyle/>
          <a:p>
            <a:pPr algn="just"/>
            <a:r>
              <a:rPr lang="en-US" sz="6000" b="0" u="sng" dirty="0" err="1">
                <a:solidFill>
                  <a:srgbClr val="FFFF00"/>
                </a:solidFill>
                <a:effectLst/>
              </a:rPr>
              <a:t>Đk</a:t>
            </a:r>
            <a:r>
              <a:rPr lang="en-US" sz="6000" b="0" u="sng" dirty="0">
                <a:solidFill>
                  <a:srgbClr val="FFFF00"/>
                </a:solidFill>
                <a:effectLst/>
              </a:rPr>
              <a:t>:</a:t>
            </a:r>
            <a:r>
              <a:rPr lang="en-US" sz="6000" b="0" dirty="0">
                <a:solidFill>
                  <a:schemeClr val="bg1"/>
                </a:solidFill>
                <a:effectLst/>
              </a:rPr>
              <a:t> </a:t>
            </a:r>
            <a:r>
              <a:rPr lang="vi-VN" sz="6000" b="0" dirty="0">
                <a:solidFill>
                  <a:schemeClr val="bg1"/>
                </a:solidFill>
                <a:effectLst/>
              </a:rPr>
              <a:t>Con xin tiến dâng lên này rượu nho cùng bánh miến: Hương kinh ngát bay triền miên, tung hô Chúa bao dịu hiền.</a:t>
            </a:r>
            <a:endParaRPr lang="en-US" sz="6000" b="0" dirty="0">
              <a:solidFill>
                <a:schemeClr val="bg1"/>
              </a:solidFill>
              <a:effectLst/>
            </a:endParaRPr>
          </a:p>
        </p:txBody>
      </p:sp>
    </p:spTree>
    <p:extLst>
      <p:ext uri="{BB962C8B-B14F-4D97-AF65-F5344CB8AC3E}">
        <p14:creationId xmlns:p14="http://schemas.microsoft.com/office/powerpoint/2010/main" val="634351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235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1D13F40-ED88-5F6B-B0D5-9B0F14354FB4}"/>
            </a:ext>
          </a:extLst>
        </p:cNvPr>
        <p:cNvGrpSpPr/>
        <p:nvPr/>
      </p:nvGrpSpPr>
      <p:grpSpPr>
        <a:xfrm>
          <a:off x="0" y="0"/>
          <a:ext cx="0" cy="0"/>
          <a:chOff x="0" y="0"/>
          <a:chExt cx="0" cy="0"/>
        </a:xfrm>
      </p:grpSpPr>
      <p:pic>
        <p:nvPicPr>
          <p:cNvPr id="4" name="Picture 3" descr="A person and person with a baby and a person in a field&#10;&#10;Description automatically generated">
            <a:extLst>
              <a:ext uri="{FF2B5EF4-FFF2-40B4-BE49-F238E27FC236}">
                <a16:creationId xmlns:a16="http://schemas.microsoft.com/office/drawing/2014/main" id="{0959A264-2142-C457-50A7-C58C3F5A21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472025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rPr>
              <a:t>Ca </a:t>
            </a:r>
            <a:r>
              <a:rPr lang="en-US" sz="6600" b="0" dirty="0" err="1">
                <a:solidFill>
                  <a:srgbClr val="FFFF00"/>
                </a:solidFill>
                <a:effectLst/>
                <a:latin typeface="+mj-lt"/>
              </a:rPr>
              <a:t>Nguyện</a:t>
            </a:r>
            <a:r>
              <a:rPr lang="en-US" sz="6600" b="0" dirty="0">
                <a:solidFill>
                  <a:srgbClr val="FFFF00"/>
                </a:solidFill>
                <a:effectLst/>
                <a:latin typeface="+mj-lt"/>
              </a:rPr>
              <a:t> </a:t>
            </a:r>
            <a:r>
              <a:rPr lang="en-US" sz="6600" b="0" dirty="0" err="1">
                <a:solidFill>
                  <a:srgbClr val="FFFF00"/>
                </a:solidFill>
                <a:effectLst/>
                <a:latin typeface="+mj-lt"/>
              </a:rPr>
              <a:t>Hiệp</a:t>
            </a:r>
            <a:r>
              <a:rPr lang="en-US" sz="6600" b="0" dirty="0">
                <a:solidFill>
                  <a:srgbClr val="FFFF00"/>
                </a:solidFill>
                <a:effectLst/>
                <a:latin typeface="+mj-lt"/>
              </a:rPr>
              <a:t> </a:t>
            </a:r>
            <a:r>
              <a:rPr lang="en-US" sz="6600" b="0" dirty="0" err="1">
                <a:solidFill>
                  <a:srgbClr val="FFFF00"/>
                </a:solidFill>
                <a:effectLst/>
                <a:latin typeface="+mj-lt"/>
              </a:rPr>
              <a:t>Lễ</a:t>
            </a:r>
            <a:br>
              <a:rPr lang="en-US" sz="6600" b="0" dirty="0">
                <a:solidFill>
                  <a:srgbClr val="FFFF00"/>
                </a:solidFill>
                <a:effectLst/>
                <a:latin typeface="+mj-lt"/>
              </a:rPr>
            </a:br>
            <a:r>
              <a:rPr lang="vi-VN" sz="6600" dirty="0">
                <a:solidFill>
                  <a:srgbClr val="FFFF00"/>
                </a:solidFill>
              </a:rPr>
              <a:t>LẮNG NGHE LỜI CHÚA</a:t>
            </a:r>
            <a:br>
              <a:rPr lang="vi-VN" sz="6600" dirty="0">
                <a:solidFill>
                  <a:srgbClr val="FFFF00"/>
                </a:solidFill>
              </a:rPr>
            </a:br>
            <a:r>
              <a:rPr lang="vi-VN" sz="6600" dirty="0">
                <a:solidFill>
                  <a:srgbClr val="FFFF00"/>
                </a:solidFill>
              </a:rPr>
              <a:t>Lm. Nguyễn Duy</a:t>
            </a:r>
            <a:endParaRPr lang="en-US" sz="9600" b="0" i="1"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rPr>
              <a:t>Tk1:</a:t>
            </a:r>
            <a:r>
              <a:rPr lang="en-US" b="0" dirty="0">
                <a:solidFill>
                  <a:srgbClr val="FFFF00"/>
                </a:solidFill>
                <a:effectLst/>
              </a:rPr>
              <a:t> </a:t>
            </a:r>
            <a:r>
              <a:rPr lang="vi-VN" dirty="0">
                <a:solidFill>
                  <a:schemeClr val="bg1"/>
                </a:solidFill>
              </a:rPr>
              <a:t>Xin cho con biết lắng nghe Lời Ngài dạy con trong đêm tối. Xin cho con biết lắng nghe Lời Ngài dạy con lúc lẻ loi. Xin cho con cất tiếng lên trả lời và vâng theo ý Chúa. Xin cho con biết thân thưa: Lạy Ngài, Ngài muốn con làm chi?</a:t>
            </a:r>
            <a:endParaRPr lang="vi-VN" b="0" dirty="0">
              <a:solidFill>
                <a:schemeClr val="bg1"/>
              </a:solidFill>
              <a:effectLst/>
            </a:endParaRPr>
          </a:p>
        </p:txBody>
      </p:sp>
    </p:spTree>
    <p:extLst>
      <p:ext uri="{BB962C8B-B14F-4D97-AF65-F5344CB8AC3E}">
        <p14:creationId xmlns:p14="http://schemas.microsoft.com/office/powerpoint/2010/main" val="52035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4000" b="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b="0" u="sng" dirty="0">
                <a:solidFill>
                  <a:srgbClr val="FFFF00"/>
                </a:solidFill>
                <a:effectLst/>
              </a:rPr>
              <a:t>Tk2:</a:t>
            </a:r>
            <a:r>
              <a:rPr lang="en-US" b="0" dirty="0">
                <a:solidFill>
                  <a:schemeClr val="bg1"/>
                </a:solidFill>
                <a:effectLst/>
              </a:rPr>
              <a:t> </a:t>
            </a:r>
            <a:r>
              <a:rPr lang="vi-VN" b="0" dirty="0">
                <a:solidFill>
                  <a:schemeClr val="bg1"/>
                </a:solidFill>
                <a:effectLst/>
              </a:rPr>
              <a:t>Xin cho con biết lắng nghe Lời Ngài dạy con trong cuộc sống. Xin cho con biết lắng nghe Lời Ngài từng theo bước đời con. Xin cho con biết sẵn sàng chờ đợi và vâng nghe theo Chúa. Xin cho con biết sẵn sàng thực lành Lời Chúa đã truyền ban.</a:t>
            </a:r>
            <a:endParaRPr lang="en-US" b="0" dirty="0">
              <a:solidFill>
                <a:schemeClr val="bg1"/>
              </a:solidFill>
              <a:effectLst/>
            </a:endParaRPr>
          </a:p>
        </p:txBody>
      </p:sp>
    </p:spTree>
    <p:extLst>
      <p:ext uri="{BB962C8B-B14F-4D97-AF65-F5344CB8AC3E}">
        <p14:creationId xmlns:p14="http://schemas.microsoft.com/office/powerpoint/2010/main" val="2426266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CCB5ED-079B-48E0-8F9D-BBD5C1F119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E50F26-6602-F9F6-06E6-30ECB6D13663}"/>
              </a:ext>
            </a:extLst>
          </p:cNvPr>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4000" b="0" dirty="0">
              <a:solidFill>
                <a:schemeClr val="bg1"/>
              </a:solidFill>
              <a:effectLst/>
            </a:endParaRPr>
          </a:p>
        </p:txBody>
      </p:sp>
    </p:spTree>
    <p:extLst>
      <p:ext uri="{BB962C8B-B14F-4D97-AF65-F5344CB8AC3E}">
        <p14:creationId xmlns:p14="http://schemas.microsoft.com/office/powerpoint/2010/main" val="960161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u="sng" dirty="0">
                <a:solidFill>
                  <a:srgbClr val="FFFF00"/>
                </a:solidFill>
                <a:effectLst/>
              </a:rPr>
              <a:t>Tk3:</a:t>
            </a:r>
            <a:r>
              <a:rPr lang="en-US" sz="4600" b="0" dirty="0">
                <a:solidFill>
                  <a:schemeClr val="bg1"/>
                </a:solidFill>
                <a:effectLst/>
              </a:rPr>
              <a:t> </a:t>
            </a:r>
            <a:r>
              <a:rPr lang="vi-VN" sz="4600" b="0" dirty="0">
                <a:solidFill>
                  <a:schemeClr val="bg1"/>
                </a:solidFill>
                <a:effectLst/>
              </a:rPr>
              <a:t>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a:t>
            </a:r>
            <a:endParaRPr lang="en-US" sz="4600" b="0" dirty="0">
              <a:solidFill>
                <a:schemeClr val="bg1"/>
              </a:solidFill>
              <a:effectLst/>
            </a:endParaRPr>
          </a:p>
        </p:txBody>
      </p:sp>
    </p:spTree>
    <p:extLst>
      <p:ext uri="{BB962C8B-B14F-4D97-AF65-F5344CB8AC3E}">
        <p14:creationId xmlns:p14="http://schemas.microsoft.com/office/powerpoint/2010/main" val="1089963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EC1CE9-F69B-4540-6229-B7F7979A0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DDE65E-9438-5854-1DDA-E655F8F18770}"/>
              </a:ext>
            </a:extLst>
          </p:cNvPr>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4000" b="0" dirty="0">
              <a:solidFill>
                <a:schemeClr val="bg1"/>
              </a:solidFill>
              <a:effectLst/>
            </a:endParaRPr>
          </a:p>
        </p:txBody>
      </p:sp>
    </p:spTree>
    <p:extLst>
      <p:ext uri="{BB962C8B-B14F-4D97-AF65-F5344CB8AC3E}">
        <p14:creationId xmlns:p14="http://schemas.microsoft.com/office/powerpoint/2010/main" val="4264536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517503-6FEF-6920-B367-D2D2D585F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7B514-508E-AD61-1963-788BCAC96932}"/>
              </a:ext>
            </a:extLst>
          </p:cNvPr>
          <p:cNvSpPr>
            <a:spLocks noGrp="1"/>
          </p:cNvSpPr>
          <p:nvPr>
            <p:ph type="ctrTitle"/>
          </p:nvPr>
        </p:nvSpPr>
        <p:spPr>
          <a:xfrm>
            <a:off x="0" y="1"/>
            <a:ext cx="9144000" cy="5143499"/>
          </a:xfrm>
        </p:spPr>
        <p:txBody>
          <a:bodyPr>
            <a:noAutofit/>
          </a:bodyPr>
          <a:lstStyle/>
          <a:p>
            <a:pPr algn="just"/>
            <a:r>
              <a:rPr lang="en-US" sz="4600" b="0" u="sng" dirty="0">
                <a:solidFill>
                  <a:srgbClr val="FFFF00"/>
                </a:solidFill>
                <a:effectLst/>
              </a:rPr>
              <a:t>Tk4:</a:t>
            </a:r>
            <a:r>
              <a:rPr lang="en-US" sz="4600" b="0" dirty="0">
                <a:solidFill>
                  <a:schemeClr val="bg1"/>
                </a:solidFill>
                <a:effectLst/>
              </a:rPr>
              <a:t> </a:t>
            </a:r>
            <a:r>
              <a:rPr lang="vi-VN" sz="4600" b="0" dirty="0">
                <a:solidFill>
                  <a:schemeClr val="bg1"/>
                </a:solidFill>
                <a:effectLst/>
              </a:rPr>
              <a:t>Xin cho đến với Người bằng một tình yêu không giả dối. Xin cho con đến trong đời tìm lại nguồn hạnh phúc mà thôi. Cho con khi đã lắng nghe Lời Ngài dạy con ôi cao quý. Xin cho con trái tim si ngàn đời tình mến không nhạt phai.</a:t>
            </a:r>
            <a:endParaRPr lang="en-US" sz="4600" b="0" dirty="0">
              <a:solidFill>
                <a:schemeClr val="bg1"/>
              </a:solidFill>
              <a:effectLst/>
            </a:endParaRPr>
          </a:p>
        </p:txBody>
      </p:sp>
    </p:spTree>
    <p:extLst>
      <p:ext uri="{BB962C8B-B14F-4D97-AF65-F5344CB8AC3E}">
        <p14:creationId xmlns:p14="http://schemas.microsoft.com/office/powerpoint/2010/main" val="540964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CC02EE-BF7E-F22B-8BD9-FEBB827741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B2C8BE-2E40-2E72-CF2B-60CB0CE5D630}"/>
              </a:ext>
            </a:extLst>
          </p:cNvPr>
          <p:cNvSpPr>
            <a:spLocks noGrp="1"/>
          </p:cNvSpPr>
          <p:nvPr>
            <p:ph type="ctrTitle"/>
          </p:nvPr>
        </p:nvSpPr>
        <p:spPr>
          <a:xfrm>
            <a:off x="0" y="1"/>
            <a:ext cx="9144000" cy="5143499"/>
          </a:xfrm>
        </p:spPr>
        <p:txBody>
          <a:bodyPr>
            <a:noAutofit/>
          </a:bodyPr>
          <a:lstStyle/>
          <a:p>
            <a:pPr algn="just"/>
            <a:r>
              <a:rPr lang="en-US" sz="4000" b="0" u="sng" dirty="0" err="1">
                <a:solidFill>
                  <a:srgbClr val="FFFF00"/>
                </a:solidFill>
                <a:effectLst/>
              </a:rPr>
              <a:t>Đk</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lang="en-US" sz="4000" b="0" dirty="0">
              <a:solidFill>
                <a:schemeClr val="bg1"/>
              </a:solidFill>
              <a:effectLst/>
            </a:endParaRPr>
          </a:p>
        </p:txBody>
      </p:sp>
    </p:spTree>
    <p:extLst>
      <p:ext uri="{BB962C8B-B14F-4D97-AF65-F5344CB8AC3E}">
        <p14:creationId xmlns:p14="http://schemas.microsoft.com/office/powerpoint/2010/main" val="2993957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9B0B7-8E01-A511-49FD-276E384D599F}"/>
            </a:ext>
          </a:extLst>
        </p:cNvPr>
        <p:cNvGrpSpPr/>
        <p:nvPr/>
      </p:nvGrpSpPr>
      <p:grpSpPr>
        <a:xfrm>
          <a:off x="0" y="0"/>
          <a:ext cx="0" cy="0"/>
          <a:chOff x="0" y="0"/>
          <a:chExt cx="0" cy="0"/>
        </a:xfrm>
      </p:grpSpPr>
      <p:pic>
        <p:nvPicPr>
          <p:cNvPr id="4" name="Picture 3" descr="A person and person with a baby and a person in a field&#10;&#10;Description automatically generated">
            <a:extLst>
              <a:ext uri="{FF2B5EF4-FFF2-40B4-BE49-F238E27FC236}">
                <a16:creationId xmlns:a16="http://schemas.microsoft.com/office/drawing/2014/main" id="{84C35131-A437-6B49-73BD-4F3B9A9669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66936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dirty="0">
                <a:solidFill>
                  <a:srgbClr val="FFFF00"/>
                </a:solidFill>
                <a:effectLst/>
                <a:latin typeface="+mj-lt"/>
              </a:rPr>
              <a:t>Ca </a:t>
            </a:r>
            <a:r>
              <a:rPr lang="en-US" sz="8000" b="0" dirty="0" err="1">
                <a:solidFill>
                  <a:srgbClr val="FFFF00"/>
                </a:solidFill>
                <a:effectLst/>
                <a:latin typeface="+mj-lt"/>
              </a:rPr>
              <a:t>Kết</a:t>
            </a:r>
            <a:r>
              <a:rPr lang="en-US" sz="8000" b="0" dirty="0">
                <a:solidFill>
                  <a:srgbClr val="FFFF00"/>
                </a:solidFill>
                <a:effectLst/>
                <a:latin typeface="+mj-lt"/>
              </a:rPr>
              <a:t> </a:t>
            </a:r>
            <a:r>
              <a:rPr lang="en-US" sz="8000" b="0" dirty="0" err="1">
                <a:solidFill>
                  <a:srgbClr val="FFFF00"/>
                </a:solidFill>
                <a:effectLst/>
                <a:latin typeface="+mj-lt"/>
              </a:rPr>
              <a:t>Lễ</a:t>
            </a:r>
            <a:br>
              <a:rPr lang="en-US" sz="8000" b="0" dirty="0">
                <a:solidFill>
                  <a:srgbClr val="FFFF00"/>
                </a:solidFill>
                <a:effectLst/>
                <a:latin typeface="+mj-lt"/>
              </a:rPr>
            </a:br>
            <a:r>
              <a:rPr lang="it-IT" sz="5400" b="0" dirty="0">
                <a:solidFill>
                  <a:srgbClr val="FFFF00"/>
                </a:solidFill>
                <a:effectLst/>
                <a:latin typeface="+mj-lt"/>
              </a:rPr>
              <a:t>CHÚA LÀ NIỀM VUI</a:t>
            </a:r>
            <a:br>
              <a:rPr lang="it-IT" sz="5400" b="0" dirty="0">
                <a:solidFill>
                  <a:srgbClr val="FFFF00"/>
                </a:solidFill>
                <a:effectLst/>
                <a:latin typeface="+mj-lt"/>
              </a:rPr>
            </a:br>
            <a:r>
              <a:rPr lang="it-IT" sz="5400" b="0" dirty="0">
                <a:solidFill>
                  <a:srgbClr val="FFFF00"/>
                </a:solidFill>
                <a:effectLst/>
                <a:latin typeface="+mj-lt"/>
              </a:rPr>
              <a:t>Nguyễn Duy</a:t>
            </a:r>
            <a:endParaRPr lang="en-US" sz="6000" b="0" i="1"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u="sng" dirty="0">
                <a:solidFill>
                  <a:srgbClr val="FFFF00"/>
                </a:solidFill>
              </a:rPr>
              <a:t>T</a:t>
            </a:r>
            <a:r>
              <a:rPr lang="en-US" b="0" u="sng" dirty="0">
                <a:solidFill>
                  <a:srgbClr val="FFFF00"/>
                </a:solidFill>
                <a:effectLst/>
              </a:rPr>
              <a:t>k1:</a:t>
            </a:r>
            <a:r>
              <a:rPr lang="en-US" b="0" dirty="0">
                <a:solidFill>
                  <a:schemeClr val="bg1"/>
                </a:solidFill>
                <a:effectLst/>
              </a:rPr>
              <a:t> </a:t>
            </a:r>
            <a:r>
              <a:rPr lang="vi-VN" b="0" dirty="0">
                <a:solidFill>
                  <a:schemeClr val="bg1"/>
                </a:solidFill>
                <a:effectLst/>
              </a:rPr>
              <a:t>Ngày đó Chúa đến trong đời, và Chúa đến với con người. Ngài đến nối kết đất trời, để đến mai sau thắm duyên ban đầu. Ngài đến thắp sáng cho đời, Lời Chúa chất ngất tin vui và khắp thế giới đáp lời. Ngàn tiếng yêu thương nở trên môi người.</a:t>
            </a:r>
            <a:endParaRPr lang="en-US" b="0" dirty="0">
              <a:solidFill>
                <a:schemeClr val="bg1"/>
              </a:solidFill>
              <a:effectLst/>
            </a:endParaRPr>
          </a:p>
        </p:txBody>
      </p:sp>
    </p:spTree>
    <p:extLst>
      <p:ext uri="{BB962C8B-B14F-4D97-AF65-F5344CB8AC3E}">
        <p14:creationId xmlns:p14="http://schemas.microsoft.com/office/powerpoint/2010/main" val="2151557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93C0163-6669-51E2-90DD-F5EA6FCAC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ECAD3-6458-2758-8847-355B67B5800F}"/>
              </a:ext>
            </a:extLst>
          </p:cNvPr>
          <p:cNvSpPr>
            <a:spLocks noGrp="1"/>
          </p:cNvSpPr>
          <p:nvPr>
            <p:ph type="ctrTitle"/>
          </p:nvPr>
        </p:nvSpPr>
        <p:spPr>
          <a:xfrm>
            <a:off x="0" y="1"/>
            <a:ext cx="9144000" cy="5143499"/>
          </a:xfrm>
        </p:spPr>
        <p:txBody>
          <a:bodyPr>
            <a:noAutofit/>
          </a:bodyPr>
          <a:lstStyle/>
          <a:p>
            <a:pPr algn="just" fontAlgn="base"/>
            <a:r>
              <a:rPr lang="en-US" sz="4800" b="0" u="sng" dirty="0" err="1">
                <a:solidFill>
                  <a:srgbClr val="FFFF00"/>
                </a:solidFill>
                <a:effectLst/>
              </a:rPr>
              <a:t>Đk</a:t>
            </a:r>
            <a:r>
              <a:rPr lang="en-US" sz="4800" b="0" u="sng" dirty="0">
                <a:solidFill>
                  <a:srgbClr val="FFFF00"/>
                </a:solidFill>
                <a:effectLst/>
              </a:rPr>
              <a:t>:</a:t>
            </a:r>
            <a:r>
              <a:rPr lang="en-US" sz="4800" b="0" dirty="0">
                <a:solidFill>
                  <a:srgbClr val="FFFF00"/>
                </a:solidFill>
                <a:effectLst/>
              </a:rPr>
              <a:t> </a:t>
            </a:r>
            <a:r>
              <a:rPr lang="vi-VN" sz="4800" dirty="0">
                <a:solidFill>
                  <a:schemeClr val="bg1"/>
                </a:solidFill>
              </a:rPr>
              <a:t>Ngàn đời Ngài là niềm vui, Ngài là mọi nguồn bình an muôn đời của mọi con người, của mọi giống nòi. Ngài đến xóa thương đau, hạnh phúc đến mai sau, Ngài đến cho người biết thương nhau.</a:t>
            </a:r>
            <a:endParaRPr lang="vi-VN" sz="4800" b="0" dirty="0">
              <a:solidFill>
                <a:schemeClr val="bg1"/>
              </a:solidFill>
              <a:effectLst/>
            </a:endParaRPr>
          </a:p>
        </p:txBody>
      </p:sp>
    </p:spTree>
    <p:extLst>
      <p:ext uri="{BB962C8B-B14F-4D97-AF65-F5344CB8AC3E}">
        <p14:creationId xmlns:p14="http://schemas.microsoft.com/office/powerpoint/2010/main" val="779491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A5634E-51C5-1D4C-7276-B09A933C7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0FA26-7696-D033-5E5F-DF044AD7B532}"/>
              </a:ext>
            </a:extLst>
          </p:cNvPr>
          <p:cNvSpPr>
            <a:spLocks noGrp="1"/>
          </p:cNvSpPr>
          <p:nvPr>
            <p:ph type="ctrTitle"/>
          </p:nvPr>
        </p:nvSpPr>
        <p:spPr>
          <a:xfrm>
            <a:off x="0" y="1"/>
            <a:ext cx="9144000" cy="5143499"/>
          </a:xfrm>
        </p:spPr>
        <p:txBody>
          <a:bodyPr>
            <a:noAutofit/>
          </a:bodyPr>
          <a:lstStyle/>
          <a:p>
            <a:pPr algn="just"/>
            <a:r>
              <a:rPr lang="en-US" sz="4000" u="sng" dirty="0">
                <a:solidFill>
                  <a:srgbClr val="FFFF00"/>
                </a:solidFill>
              </a:rPr>
              <a:t>T</a:t>
            </a:r>
            <a:r>
              <a:rPr lang="en-US" sz="4000" b="0" u="sng" dirty="0">
                <a:solidFill>
                  <a:srgbClr val="FFFF00"/>
                </a:solidFill>
                <a:effectLst/>
              </a:rPr>
              <a:t>k2:</a:t>
            </a:r>
            <a:r>
              <a:rPr lang="en-US" sz="4000" b="0" dirty="0">
                <a:solidFill>
                  <a:schemeClr val="bg1"/>
                </a:solidFill>
                <a:effectLst/>
              </a:rPr>
              <a:t> </a:t>
            </a:r>
            <a:r>
              <a:rPr lang="vi-VN" sz="4000" b="0" dirty="0">
                <a:solidFill>
                  <a:schemeClr val="bg1"/>
                </a:solidFill>
                <a:effectLst/>
              </a:rPr>
              <a:t>Ngài đến xóa hết hận thù, Ngài đến chúc phúc vô bờ, Ngài đến hát khúc hát bất ngờ, hãy mến yêu nhau, thứ tha cho nhau. Vì Chúa đã chết cho người, vì Chúa đã muốn con người cùng cất tiếng hát khắp nơi, cùng nắm tay nhau sống cho nhau hoài.</a:t>
            </a:r>
            <a:endParaRPr lang="en-US" sz="4000" b="0" dirty="0">
              <a:solidFill>
                <a:schemeClr val="bg1"/>
              </a:solidFill>
              <a:effectLst/>
            </a:endParaRPr>
          </a:p>
        </p:txBody>
      </p:sp>
    </p:spTree>
    <p:extLst>
      <p:ext uri="{BB962C8B-B14F-4D97-AF65-F5344CB8AC3E}">
        <p14:creationId xmlns:p14="http://schemas.microsoft.com/office/powerpoint/2010/main" val="1630680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fontAlgn="base"/>
            <a:r>
              <a:rPr lang="en-US" sz="4800" b="0" u="sng" dirty="0" err="1">
                <a:solidFill>
                  <a:srgbClr val="FFFF00"/>
                </a:solidFill>
                <a:effectLst/>
              </a:rPr>
              <a:t>Đk</a:t>
            </a:r>
            <a:r>
              <a:rPr lang="en-US" sz="4800" b="0" u="sng" dirty="0">
                <a:solidFill>
                  <a:srgbClr val="FFFF00"/>
                </a:solidFill>
                <a:effectLst/>
              </a:rPr>
              <a:t>:</a:t>
            </a:r>
            <a:r>
              <a:rPr lang="en-US" sz="4800" b="0" dirty="0">
                <a:solidFill>
                  <a:srgbClr val="FFFF00"/>
                </a:solidFill>
                <a:effectLst/>
              </a:rPr>
              <a:t> </a:t>
            </a:r>
            <a:r>
              <a:rPr lang="vi-VN" sz="4800" dirty="0">
                <a:solidFill>
                  <a:schemeClr val="bg1"/>
                </a:solidFill>
              </a:rPr>
              <a:t>Ngàn đời Ngài là niềm vui, Ngài là mọi nguồn bình an muôn đời của mọi con người, của mọi giống nòi. Ngài đến xóa thương đau, hạnh phúc đến mai sau, Ngài đến cho người biết thương nhau.</a:t>
            </a:r>
            <a:endParaRPr lang="vi-VN" sz="4800" b="0" dirty="0">
              <a:solidFill>
                <a:schemeClr val="bg1"/>
              </a:solidFill>
              <a:effectLst/>
            </a:endParaRPr>
          </a:p>
        </p:txBody>
      </p:sp>
    </p:spTree>
    <p:extLst>
      <p:ext uri="{BB962C8B-B14F-4D97-AF65-F5344CB8AC3E}">
        <p14:creationId xmlns:p14="http://schemas.microsoft.com/office/powerpoint/2010/main" val="1853277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62146D-0853-C952-E7E2-8A645C524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6D0B36-5E1B-2CB6-0D81-C86A63291AF9}"/>
              </a:ext>
            </a:extLst>
          </p:cNvPr>
          <p:cNvSpPr>
            <a:spLocks noGrp="1"/>
          </p:cNvSpPr>
          <p:nvPr>
            <p:ph type="ctrTitle"/>
          </p:nvPr>
        </p:nvSpPr>
        <p:spPr>
          <a:xfrm>
            <a:off x="0" y="1"/>
            <a:ext cx="9144000" cy="5143499"/>
          </a:xfrm>
        </p:spPr>
        <p:txBody>
          <a:bodyPr>
            <a:noAutofit/>
          </a:bodyPr>
          <a:lstStyle/>
          <a:p>
            <a:pPr algn="just"/>
            <a:r>
              <a:rPr lang="en-US" sz="4000" u="sng" dirty="0">
                <a:solidFill>
                  <a:srgbClr val="FFFF00"/>
                </a:solidFill>
              </a:rPr>
              <a:t>T</a:t>
            </a:r>
            <a:r>
              <a:rPr lang="en-US" sz="4000" b="0" u="sng" dirty="0">
                <a:solidFill>
                  <a:srgbClr val="FFFF00"/>
                </a:solidFill>
                <a:effectLst/>
              </a:rPr>
              <a:t>k</a:t>
            </a:r>
            <a:r>
              <a:rPr lang="en-US" sz="4000" u="sng" dirty="0">
                <a:solidFill>
                  <a:srgbClr val="FFFF00"/>
                </a:solidFill>
              </a:rPr>
              <a:t>3</a:t>
            </a:r>
            <a:r>
              <a:rPr lang="en-US" sz="4000" b="0" u="sng" dirty="0">
                <a:solidFill>
                  <a:srgbClr val="FFFF00"/>
                </a:solidFill>
                <a:effectLst/>
              </a:rPr>
              <a:t>:</a:t>
            </a:r>
            <a:r>
              <a:rPr lang="en-US" sz="4000" b="0" dirty="0">
                <a:solidFill>
                  <a:schemeClr val="bg1"/>
                </a:solidFill>
                <a:effectLst/>
              </a:rPr>
              <a:t> </a:t>
            </a:r>
            <a:r>
              <a:rPr lang="vi-VN" sz="4000" b="0" dirty="0">
                <a:solidFill>
                  <a:schemeClr val="bg1"/>
                </a:solidFill>
                <a:effectLst/>
              </a:rPr>
              <a:t>Người hỡi hãy lắng nghe lời, Lời Chúa nói với con người, nào hãy kính mến Chúa Trời và hãy yêu nhau trong suốt cuộc đời. Nào hãy bước tới bên nhau, cười lên xóa hết thương đau, trời mới đất mới thắm mầu, người nắm tay nhau đắp xây địa cầu.</a:t>
            </a:r>
            <a:endParaRPr lang="en-US" sz="4000" b="0" dirty="0">
              <a:solidFill>
                <a:schemeClr val="bg1"/>
              </a:solidFill>
              <a:effectLst/>
            </a:endParaRPr>
          </a:p>
        </p:txBody>
      </p:sp>
    </p:spTree>
    <p:extLst>
      <p:ext uri="{BB962C8B-B14F-4D97-AF65-F5344CB8AC3E}">
        <p14:creationId xmlns:p14="http://schemas.microsoft.com/office/powerpoint/2010/main" val="40547880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DD4B89-FF9F-D513-4189-6F74F5AF2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81BA9C-0915-E43C-8B52-992F2B687284}"/>
              </a:ext>
            </a:extLst>
          </p:cNvPr>
          <p:cNvSpPr>
            <a:spLocks noGrp="1"/>
          </p:cNvSpPr>
          <p:nvPr>
            <p:ph type="ctrTitle"/>
          </p:nvPr>
        </p:nvSpPr>
        <p:spPr>
          <a:xfrm>
            <a:off x="0" y="1"/>
            <a:ext cx="9144000" cy="5143499"/>
          </a:xfrm>
        </p:spPr>
        <p:txBody>
          <a:bodyPr>
            <a:noAutofit/>
          </a:bodyPr>
          <a:lstStyle/>
          <a:p>
            <a:pPr algn="just" fontAlgn="base"/>
            <a:r>
              <a:rPr lang="en-US" sz="4800" b="0" u="sng" dirty="0" err="1">
                <a:solidFill>
                  <a:srgbClr val="FFFF00"/>
                </a:solidFill>
                <a:effectLst/>
              </a:rPr>
              <a:t>Đk</a:t>
            </a:r>
            <a:r>
              <a:rPr lang="en-US" sz="4800" b="0" u="sng" dirty="0">
                <a:solidFill>
                  <a:srgbClr val="FFFF00"/>
                </a:solidFill>
                <a:effectLst/>
              </a:rPr>
              <a:t>:</a:t>
            </a:r>
            <a:r>
              <a:rPr lang="en-US" sz="4800" b="0" dirty="0">
                <a:solidFill>
                  <a:srgbClr val="FFFF00"/>
                </a:solidFill>
                <a:effectLst/>
              </a:rPr>
              <a:t> </a:t>
            </a:r>
            <a:r>
              <a:rPr lang="vi-VN" sz="4800" dirty="0">
                <a:solidFill>
                  <a:schemeClr val="bg1"/>
                </a:solidFill>
              </a:rPr>
              <a:t>Ngàn đời Ngài là niềm vui, Ngài là mọi nguồn bình an muôn đời của mọi con người, của mọi giống nòi. Ngài đến xóa thương đau, hạnh phúc đến mai sau, Ngài đến cho người biết thương nhau.</a:t>
            </a:r>
            <a:endParaRPr lang="vi-VN" sz="4800" b="0" dirty="0">
              <a:solidFill>
                <a:schemeClr val="bg1"/>
              </a:solidFill>
              <a:effectLst/>
            </a:endParaRPr>
          </a:p>
        </p:txBody>
      </p:sp>
    </p:spTree>
    <p:extLst>
      <p:ext uri="{BB962C8B-B14F-4D97-AF65-F5344CB8AC3E}">
        <p14:creationId xmlns:p14="http://schemas.microsoft.com/office/powerpoint/2010/main" val="3584447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ED1EBBA-EBF0-2A41-2464-34F68937F264}"/>
            </a:ext>
          </a:extLst>
        </p:cNvPr>
        <p:cNvGrpSpPr/>
        <p:nvPr/>
      </p:nvGrpSpPr>
      <p:grpSpPr>
        <a:xfrm>
          <a:off x="0" y="0"/>
          <a:ext cx="0" cy="0"/>
          <a:chOff x="0" y="0"/>
          <a:chExt cx="0" cy="0"/>
        </a:xfrm>
      </p:grpSpPr>
      <p:pic>
        <p:nvPicPr>
          <p:cNvPr id="4" name="Picture 3" descr="A person and person with a baby and a person in a field&#10;&#10;Description automatically generated">
            <a:extLst>
              <a:ext uri="{FF2B5EF4-FFF2-40B4-BE49-F238E27FC236}">
                <a16:creationId xmlns:a16="http://schemas.microsoft.com/office/drawing/2014/main" id="{BC3B7B84-8B2E-834F-3041-106CB2047E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4216308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TotalTime>
  <Words>1425</Words>
  <Application>Microsoft Office PowerPoint</Application>
  <PresentationFormat>On-screen Show (16:9)</PresentationFormat>
  <Paragraphs>48</Paragraphs>
  <Slides>44</Slides>
  <Notes>2</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44</vt:i4>
      </vt:variant>
    </vt:vector>
  </HeadingPairs>
  <TitlesOfParts>
    <vt:vector size="53" baseType="lpstr">
      <vt:lpstr>Arial</vt:lpstr>
      <vt:lpstr>Calibri</vt:lpstr>
      <vt:lpstr>UTM American Sans</vt:lpstr>
      <vt:lpstr>Office Theme</vt:lpstr>
      <vt:lpstr>1_Office Theme</vt:lpstr>
      <vt:lpstr>6_Office Theme</vt:lpstr>
      <vt:lpstr>7_Office Theme</vt:lpstr>
      <vt:lpstr>8_Office Theme</vt:lpstr>
      <vt:lpstr>2_Office Theme</vt:lpstr>
      <vt:lpstr>PowerPoint Presentation</vt:lpstr>
      <vt:lpstr>PowerPoint Presentation</vt:lpstr>
      <vt:lpstr> Ca Nhập Lễ HÃY ĐẾN Lm. Kim Long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Con xin tiến dâng lên này rượu nho cùng bánh miến: Hương kinh ngát bay triền miên, tung hô Chúa bao dịu hiền.</vt:lpstr>
      <vt:lpstr>Tk1: Bánh miến này tinh trắng, và đây tấm linh hồn con. Thắm thiết niềm tin yêu dâng về Thiên Chúa uy quyền.</vt:lpstr>
      <vt:lpstr>Đk: Con xin tiến dâng lên này rượu nho cùng bánh miến: Hương kinh ngát bay triền miên, tung hô Chúa bao dịu hiền.</vt:lpstr>
      <vt:lpstr>Tk2: Chén cứu độ nhân thế này con tiến dâng thành tâm. Tiếng khấn nguyện bay cao như trầm hương trước Thiên tòa.</vt:lpstr>
      <vt:lpstr>Đk: Con xin tiến dâng lên này rượu nho cùng bánh miến: Hương kinh ngát bay triền miên, tung hô Chúa bao dịu hiền.</vt:lpstr>
      <vt:lpstr>Tk3: Kính tiến về nhan Chúa ngàn cay đắng nơi trần gian.Tiếp nối cuộc hy sinh trên đồi xưa Chúa dâng mình.</vt:lpstr>
      <vt:lpstr>Đk: Con xin tiến dâng lên này rượu nho cùng bánh miến: Hương kinh ngát bay triền miên, tung hô Chúa bao dịu hiền.</vt:lpstr>
      <vt:lpstr>Tk4: Khắp thế trần vui sống cùng liên kết trong tình yêu. Mến Chúa cùng trông mong chung phần vinh phúc quê trời.</vt:lpstr>
      <vt:lpstr>Đk: Con xin tiến dâng lên này rượu nho cùng bánh miến: Hương kinh ngát bay triền miên, tung hô Chúa bao dịu hiền.</vt:lpstr>
      <vt:lpstr>PowerPoint Presentation</vt:lpstr>
      <vt:lpstr>PowerPoint Presentation</vt:lpstr>
      <vt:lpstr>Ca Nguyện Hiệp Lễ LẮNG NGHE LỜI CHÚA Lm. Nguyễn Duy</vt:lpstr>
      <vt:lpstr>Tk1: Xin cho con biết lắng nghe Lời Ngài dạy con trong đêm tối. Xin cho con biết lắng nghe Lời Ngài dạy con lúc lẻ loi. Xin cho con cất tiếng lên trả lời và vâng theo ý Chúa. Xin cho con biết thân thưa: Lạy Ngài, Ngài muốn con làm chi?</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Tk2: Xin cho con biết lắng nghe Lời Ngài dạy con trong cuộc sống. Xin cho con biết lắng nghe Lời Ngài từng theo bước đời con. Xin cho con biết sẵn sàng chờ đợi và vâng nghe theo Chúa. Xin cho con biết sẵn sàng thực lành Lời Chúa đã truyền ban.</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Tk3: 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Tk4: Xin cho đến với Người bằng một tình yêu không giả dối. Xin cho con đến trong đời tìm lại nguồn hạnh phúc mà thôi. Cho con khi đã lắng nghe Lời Ngài dạy con ôi cao quý. Xin cho con trái tim si ngàn đời tình mến không nhạt phai.</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PowerPoint Presentation</vt:lpstr>
      <vt:lpstr>Ca Kết Lễ CHÚA LÀ NIỀM VUI Nguyễn Duy</vt:lpstr>
      <vt:lpstr>Tk1: Ngày đó Chúa đến trong đời, và Chúa đến với con người. Ngài đến nối kết đất trời, để đến mai sau thắm duyên ban đầu. Ngài đến thắp sáng cho đời, Lời Chúa chất ngất tin vui và khắp thế giới đáp lời. Ngàn tiếng yêu thương nở trên môi người.</vt:lpstr>
      <vt:lpstr>Đk: Ngàn đời Ngài là niềm vui, Ngài là mọi nguồn bình an muôn đời của mọi con người, của mọi giống nòi. Ngài đến xóa thương đau, hạnh phúc đến mai sau, Ngài đến cho người biết thương nhau.</vt:lpstr>
      <vt:lpstr>Tk2: Ngài đến xóa hết hận thù, Ngài đến chúc phúc vô bờ, Ngài đến hát khúc hát bất ngờ, hãy mến yêu nhau, thứ tha cho nhau. Vì Chúa đã chết cho người, vì Chúa đã muốn con người cùng cất tiếng hát khắp nơi, cùng nắm tay nhau sống cho nhau hoài.</vt:lpstr>
      <vt:lpstr>Đk: Ngàn đời Ngài là niềm vui, Ngài là mọi nguồn bình an muôn đời của mọi con người, của mọi giống nòi. Ngài đến xóa thương đau, hạnh phúc đến mai sau, Ngài đến cho người biết thương nhau.</vt:lpstr>
      <vt:lpstr>Tk3: Người hỡi hãy lắng nghe lời, Lời Chúa nói với con người, nào hãy kính mến Chúa Trời và hãy yêu nhau trong suốt cuộc đời. Nào hãy bước tới bên nhau, cười lên xóa hết thương đau, trời mới đất mới thắm mầu, người nắm tay nhau đắp xây địa cầu.</vt:lpstr>
      <vt:lpstr>Đk: Ngàn đời Ngài là niềm vui, Ngài là mọi nguồn bình an muôn đời của mọi con người, của mọi giống nòi. Ngài đến xóa thương đau, hạnh phúc đến mai sau, Ngài đến cho người biết thương nhau.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95</cp:revision>
  <dcterms:created xsi:type="dcterms:W3CDTF">2022-10-30T00:36:35Z</dcterms:created>
  <dcterms:modified xsi:type="dcterms:W3CDTF">2026-10-06T01:03:12Z</dcterms:modified>
</cp:coreProperties>
</file>