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4016" r:id="rId3"/>
    <p:sldMasterId id="2147484028" r:id="rId4"/>
  </p:sldMasterIdLst>
  <p:notesMasterIdLst>
    <p:notesMasterId r:id="rId52"/>
  </p:notesMasterIdLst>
  <p:sldIdLst>
    <p:sldId id="256" r:id="rId5"/>
    <p:sldId id="375" r:id="rId6"/>
    <p:sldId id="335" r:id="rId7"/>
    <p:sldId id="395" r:id="rId8"/>
    <p:sldId id="260" r:id="rId9"/>
    <p:sldId id="396" r:id="rId10"/>
    <p:sldId id="290" r:id="rId11"/>
    <p:sldId id="291" r:id="rId12"/>
    <p:sldId id="292" r:id="rId13"/>
    <p:sldId id="293" r:id="rId14"/>
    <p:sldId id="388" r:id="rId15"/>
    <p:sldId id="257" r:id="rId16"/>
    <p:sldId id="258" r:id="rId17"/>
    <p:sldId id="394" r:id="rId18"/>
    <p:sldId id="269" r:id="rId19"/>
    <p:sldId id="271" r:id="rId20"/>
    <p:sldId id="270" r:id="rId21"/>
    <p:sldId id="294" r:id="rId22"/>
    <p:sldId id="295" r:id="rId23"/>
    <p:sldId id="296" r:id="rId24"/>
    <p:sldId id="297" r:id="rId25"/>
    <p:sldId id="298" r:id="rId26"/>
    <p:sldId id="299" r:id="rId27"/>
    <p:sldId id="300" r:id="rId28"/>
    <p:sldId id="301" r:id="rId29"/>
    <p:sldId id="397" r:id="rId30"/>
    <p:sldId id="398" r:id="rId31"/>
    <p:sldId id="277" r:id="rId32"/>
    <p:sldId id="278" r:id="rId33"/>
    <p:sldId id="279" r:id="rId34"/>
    <p:sldId id="302" r:id="rId35"/>
    <p:sldId id="303" r:id="rId36"/>
    <p:sldId id="304" r:id="rId37"/>
    <p:sldId id="305" r:id="rId38"/>
    <p:sldId id="399" r:id="rId39"/>
    <p:sldId id="287" r:id="rId40"/>
    <p:sldId id="289" r:id="rId41"/>
    <p:sldId id="288" r:id="rId42"/>
    <p:sldId id="306" r:id="rId43"/>
    <p:sldId id="307" r:id="rId44"/>
    <p:sldId id="308" r:id="rId45"/>
    <p:sldId id="309" r:id="rId46"/>
    <p:sldId id="310" r:id="rId47"/>
    <p:sldId id="311" r:id="rId48"/>
    <p:sldId id="312" r:id="rId49"/>
    <p:sldId id="400" r:id="rId50"/>
    <p:sldId id="259" r:id="rId5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719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534701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971745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487913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1566717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1601931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172754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86955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638791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710113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6954627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197342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351631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6854588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7377601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8428369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8714430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3834555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9345129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975645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2688239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0947982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2746201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2873424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10/8/2026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0814707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10/8/2026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6349168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10/8/2026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3713698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10/8/2026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8506868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10/8/2026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6202281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10/8/2026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5030689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9403500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5295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601266854"/>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356091282"/>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lstStyle/>
          <a:p>
            <a:endParaRPr lang="en-US" b="0">
              <a:solidFill>
                <a:srgbClr val="FFFF00"/>
              </a:solidFill>
              <a:effectLst/>
              <a:latin typeface="+mj-lt"/>
              <a:cs typeface="Times New Roman" pitchFamily="18" charset="0"/>
            </a:endParaRPr>
          </a:p>
          <a:p>
            <a:endParaRPr lang="en-US" b="0">
              <a:solidFill>
                <a:srgbClr val="FFFF00"/>
              </a:solidFill>
              <a:effectLst/>
              <a:latin typeface="+mj-lt"/>
              <a:cs typeface="Times New Roman" pitchFamily="18" charset="0"/>
            </a:endParaRPr>
          </a:p>
          <a:p>
            <a:r>
              <a:rPr lang="en-US" sz="4400" b="0">
                <a:solidFill>
                  <a:srgbClr val="FFFF00"/>
                </a:solidFill>
                <a:effectLst/>
                <a:latin typeface="+mj-lt"/>
                <a:cs typeface="Times New Roman" pitchFamily="18" charset="0"/>
              </a:rPr>
              <a:t>THỨ HAI</a:t>
            </a:r>
          </a:p>
          <a:p>
            <a:r>
              <a:rPr lang="vi-VN" sz="4400" b="0">
                <a:solidFill>
                  <a:srgbClr val="FFFF00"/>
                </a:solidFill>
                <a:effectLst/>
                <a:latin typeface="+mj-lt"/>
                <a:cs typeface="Times New Roman" pitchFamily="18" charset="0"/>
              </a:rPr>
              <a:t>SAU CHÚA NHẬT </a:t>
            </a:r>
            <a:r>
              <a:rPr lang="en-US" sz="4400" b="0">
                <a:solidFill>
                  <a:srgbClr val="FFFF00"/>
                </a:solidFill>
                <a:effectLst/>
                <a:latin typeface="+mj-lt"/>
                <a:cs typeface="Times New Roman" pitchFamily="18" charset="0"/>
              </a:rPr>
              <a:t>XXIX</a:t>
            </a:r>
            <a:endParaRPr lang="vi-VN" sz="4400" b="0">
              <a:solidFill>
                <a:srgbClr val="FFFF00"/>
              </a:solidFill>
              <a:effectLst/>
              <a:latin typeface="+mj-lt"/>
              <a:cs typeface="Times New Roman" pitchFamily="18" charset="0"/>
            </a:endParaRPr>
          </a:p>
          <a:p>
            <a:r>
              <a:rPr lang="vi-VN" sz="4400" b="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729507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39FADE-6C19-47E9-8FC4-E58F9C6B39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 y="0"/>
            <a:ext cx="9142168" cy="5143500"/>
          </a:xfrm>
          <a:prstGeom prst="rect">
            <a:avLst/>
          </a:prstGeom>
        </p:spPr>
      </p:pic>
    </p:spTree>
    <p:extLst>
      <p:ext uri="{BB962C8B-B14F-4D97-AF65-F5344CB8AC3E}">
        <p14:creationId xmlns:p14="http://schemas.microsoft.com/office/powerpoint/2010/main" val="557192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9D5102-844B-99FB-F671-1A1134DEFE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544669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a:solidFill>
                  <a:srgbClr val="FFFF00"/>
                </a:solidFill>
              </a:rPr>
              <a:t>Ca Nhập Lễ</a:t>
            </a:r>
            <a:endParaRPr sz="6000" b="0" i="1" dirty="0">
              <a:solidFill>
                <a:schemeClr val="bg1"/>
              </a:solidFill>
              <a:latin typeface="+mj-lt"/>
              <a:ea typeface="+mj-lt"/>
              <a:cs typeface="+mj-lt"/>
            </a:endParaRPr>
          </a:p>
          <a:p>
            <a:pPr algn="ctr">
              <a:spcBef>
                <a:spcPts val="0"/>
              </a:spcBef>
              <a:spcAft>
                <a:spcPts val="0"/>
              </a:spcAft>
            </a:pPr>
            <a:r>
              <a:rPr sz="5800" b="0" i="0" u="none">
                <a:solidFill>
                  <a:srgbClr val="FFFF00"/>
                </a:solidFill>
              </a:rPr>
              <a:t>Tới Bàn Thờ Thiên Chúa</a:t>
            </a:r>
          </a:p>
          <a:p>
            <a:pPr algn="ctr">
              <a:spcBef>
                <a:spcPts val="0"/>
              </a:spcBef>
              <a:spcAft>
                <a:spcPts val="0"/>
              </a:spcAft>
            </a:pPr>
            <a:r>
              <a:rPr sz="5400" b="0" i="1" u="none">
                <a:solidFill>
                  <a:srgbClr val="FFFF00"/>
                </a:solidFill>
              </a:rPr>
              <a:t>Kim Long</a:t>
            </a:r>
          </a:p>
        </p:txBody>
      </p:sp>
    </p:spTree>
    <p:extLst>
      <p:ext uri="{BB962C8B-B14F-4D97-AF65-F5344CB8AC3E}">
        <p14:creationId xmlns:p14="http://schemas.microsoft.com/office/powerpoint/2010/main" val="1148415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6000" b="0" i="0" u="sng">
                <a:solidFill>
                  <a:srgbClr val="FFFF00"/>
                </a:solidFill>
              </a:rPr>
              <a:t>TK1:</a:t>
            </a:r>
            <a:r>
              <a:rPr sz="6000" b="0" i="0" u="none">
                <a:solidFill>
                  <a:srgbClr val="FFFF00"/>
                </a:solidFill>
              </a:rPr>
              <a:t> </a:t>
            </a:r>
            <a:r>
              <a:rPr sz="6000" b="0" i="0" u="none">
                <a:solidFill>
                  <a:srgbClr val="FFFFFF"/>
                </a:solidFill>
              </a:rPr>
              <a:t>Hỡi nhân trần từ muôn phương mau tới đây. Trước bàn thờ Thiên Chúa dâng lời tụng ca.</a:t>
            </a:r>
            <a:endParaRPr sz="5800" dirty="0">
              <a:solidFill>
                <a:schemeClr val="bg1"/>
              </a:solidFill>
              <a:latin typeface="+mj-lt"/>
              <a:ea typeface="+mj-lt"/>
              <a:cs typeface="+mj-lt"/>
            </a:endParaRPr>
          </a:p>
        </p:txBody>
      </p:sp>
    </p:spTree>
    <p:extLst>
      <p:ext uri="{BB962C8B-B14F-4D97-AF65-F5344CB8AC3E}">
        <p14:creationId xmlns:p14="http://schemas.microsoft.com/office/powerpoint/2010/main" val="151990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Ôi Thánh Lễ nhiệm mầu cực linh. Là giá mua vinh phúc quê trời. Và là chính nguồn sự sáng hiển vinh. Đây suối tuôn hồng ân muôn đời.</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2315032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6000" b="0" i="0" u="sng">
                <a:solidFill>
                  <a:srgbClr val="FFFF00"/>
                </a:solidFill>
              </a:rPr>
              <a:t>TK2:</a:t>
            </a:r>
            <a:r>
              <a:rPr sz="6000" b="0" i="0" u="none">
                <a:solidFill>
                  <a:srgbClr val="FFFF00"/>
                </a:solidFill>
              </a:rPr>
              <a:t> </a:t>
            </a:r>
            <a:r>
              <a:rPr sz="6000" b="0" i="0" u="none">
                <a:solidFill>
                  <a:srgbClr val="FFFFFF"/>
                </a:solidFill>
              </a:rPr>
              <a:t>Hỡi muôn lòng còn đam mê theo thế gian. Tới bàn thờ Thiên Chúa lãnh nhận hồng ân.</a:t>
            </a:r>
            <a:endParaRPr sz="5800" dirty="0">
              <a:solidFill>
                <a:schemeClr val="bg1"/>
              </a:solidFill>
              <a:latin typeface="+mj-lt"/>
              <a:ea typeface="+mj-lt"/>
              <a:cs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Ôi Thánh Lễ nhiệm mầu cực linh. Là giá mua vinh phúc quê trời. Và là chính nguồn sự sáng hiển vinh. Đây suối tuôn hồng ân muôn đời.</a:t>
            </a:r>
            <a:endParaRPr sz="5200" dirty="0">
              <a:solidFill>
                <a:schemeClr val="bg1"/>
              </a:solidFill>
              <a:latin typeface="+mj-lt"/>
              <a:ea typeface="+mj-lt"/>
              <a:cs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6000" b="0" i="0" u="sng">
                <a:solidFill>
                  <a:srgbClr val="FFFF00"/>
                </a:solidFill>
              </a:rPr>
              <a:t>TK3:</a:t>
            </a:r>
            <a:r>
              <a:rPr sz="6000" b="0" i="0" u="none">
                <a:solidFill>
                  <a:srgbClr val="FFFF00"/>
                </a:solidFill>
              </a:rPr>
              <a:t> </a:t>
            </a:r>
            <a:r>
              <a:rPr sz="6000" b="0" i="0" u="none">
                <a:solidFill>
                  <a:srgbClr val="FFFFFF"/>
                </a:solidFill>
              </a:rPr>
              <a:t>Hỡi tâm hồn ngày đêm đau thương khóc than. Tới bàn thờ Thiên Chúa hưởng nguồn ủi an.</a:t>
            </a:r>
            <a:endParaRPr sz="5800" dirty="0">
              <a:solidFill>
                <a:schemeClr val="bg1"/>
              </a:solidFill>
              <a:latin typeface="+mj-lt"/>
              <a:ea typeface="+mj-lt"/>
              <a:cs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Ôi Thánh Lễ nhiệm mầu cực linh. Là giá mua vinh phúc quê trời. Và là chính nguồn sự sáng hiển vinh. Đây suối tuôn hồng ân muôn đời.</a:t>
            </a:r>
            <a:endParaRPr sz="5200" dirty="0">
              <a:solidFill>
                <a:schemeClr val="bg1"/>
              </a:solidFill>
              <a:latin typeface="+mj-lt"/>
              <a:ea typeface="+mj-lt"/>
              <a:cs typeface="+mj-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2C90AF4-4726-F9BD-BFDE-782B5C1F7AC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4C3CD24-F180-E236-612F-7C86ED8C06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278155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819150"/>
            <a:ext cx="9144000" cy="4324350"/>
          </a:xfrm>
        </p:spPr>
        <p:txBody>
          <a:bodyPr anchor="ctr" anchorCtr="0">
            <a:normAutofit/>
          </a:bodyPr>
          <a:lstStyle/>
          <a:p>
            <a:pPr algn="just"/>
            <a:r>
              <a:rPr lang="vi-VN" sz="7200" dirty="0">
                <a:solidFill>
                  <a:schemeClr val="bg1"/>
                </a:solidFill>
                <a:latin typeface="+mj-lt"/>
                <a:cs typeface="Times New Roman" pitchFamily="18" charset="0"/>
              </a:rPr>
              <a:t>Chính Chúa dựng nên ta, và ta thuộc về Người.</a:t>
            </a:r>
            <a:endParaRPr lang="en-US" sz="7200" b="0"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r>
              <a:rPr lang="en-US" sz="4400" b="1" u="sng">
                <a:solidFill>
                  <a:srgbClr val="FFFF00"/>
                </a:solidFill>
                <a:effectLst>
                  <a:outerShdw blurRad="38100" dist="38100" dir="2700000" algn="tl">
                    <a:srgbClr val="000000">
                      <a:alpha val="43137"/>
                    </a:srgbClr>
                  </a:outerShdw>
                </a:effectLst>
                <a:latin typeface="+mj-lt"/>
                <a:cs typeface="Times New Roman" pitchFamily="18" charset="0"/>
              </a:rPr>
              <a:t>Đáp ca: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85750"/>
            <a:ext cx="326707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3942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chor="ctr" anchorCtr="0">
            <a:noAutofit/>
          </a:bodyPr>
          <a:lstStyle/>
          <a:p>
            <a:pPr algn="just"/>
            <a:r>
              <a:rPr lang="vi-VN" sz="7200" dirty="0">
                <a:solidFill>
                  <a:schemeClr val="bg1"/>
                </a:solidFill>
                <a:latin typeface="+mj-lt"/>
                <a:cs typeface="Times New Roman" pitchFamily="18" charset="0"/>
              </a:rPr>
              <a:t>Phúc thay ai có tâm hồn nghèo khó,</a:t>
            </a:r>
            <a:r>
              <a:rPr lang="en-US" sz="7200" dirty="0">
                <a:solidFill>
                  <a:schemeClr val="bg1"/>
                </a:solidFill>
                <a:latin typeface="+mj-lt"/>
                <a:cs typeface="Times New Roman" pitchFamily="18" charset="0"/>
              </a:rPr>
              <a:t> </a:t>
            </a:r>
            <a:r>
              <a:rPr lang="vi-VN" sz="7200" dirty="0">
                <a:solidFill>
                  <a:schemeClr val="bg1"/>
                </a:solidFill>
                <a:latin typeface="+mj-lt"/>
                <a:cs typeface="Times New Roman" pitchFamily="18" charset="0"/>
              </a:rPr>
              <a:t>vì Nước Trời là của họ.</a:t>
            </a:r>
            <a:endParaRPr lang="en-US" sz="7200" b="0"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r>
              <a:rPr lang="en-US" sz="3200" u="sng" dirty="0">
                <a:solidFill>
                  <a:srgbClr val="FFFF00"/>
                </a:solidFill>
                <a:latin typeface="+mj-lt"/>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algn="r"/>
            <a:r>
              <a:rPr lang="en-US" sz="3600" u="sng" dirty="0">
                <a:solidFill>
                  <a:srgbClr val="FFFF00"/>
                </a:solidFill>
                <a:latin typeface="+mj-lt"/>
                <a:cs typeface="Times New Roman" pitchFamily="18" charset="0"/>
              </a:rPr>
              <a:t>Alleluia.</a:t>
            </a:r>
          </a:p>
        </p:txBody>
      </p:sp>
    </p:spTree>
    <p:extLst>
      <p:ext uri="{BB962C8B-B14F-4D97-AF65-F5344CB8AC3E}">
        <p14:creationId xmlns:p14="http://schemas.microsoft.com/office/powerpoint/2010/main" val="4093942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2A94DE-B0A1-1324-4710-700CB5FA0AB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541E2A-4074-A02F-65C3-53DD911368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059857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20240"/>
          </a:xfrm>
          <a:prstGeom prst="rect">
            <a:avLst/>
          </a:prstGeom>
        </p:spPr>
        <p:txBody>
          <a:bodyPr wrap="square"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ea typeface="+mn-ea"/>
                <a:cs typeface="+mn-cs"/>
              </a:rPr>
              <a:t>CA DÂNG LỄ</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ea typeface="+mn-ea"/>
                <a:cs typeface="+mn-cs"/>
              </a:rPr>
              <a:t>Lễ Dâng Đời Con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3200" b="1" i="1" u="none" strike="noStrike" kern="1200" cap="none" spc="0" normalizeH="0" baseline="0" noProof="0">
                <a:ln>
                  <a:noFill/>
                </a:ln>
                <a:solidFill>
                  <a:srgbClr val="FFFF00"/>
                </a:solidFill>
                <a:effectLst/>
                <a:uLnTx/>
                <a:uFillTx/>
                <a:latin typeface="UTM American Sans"/>
                <a:ea typeface="+mn-ea"/>
                <a:cs typeface="+mn-cs"/>
              </a:rPr>
              <a:t>Lm. Nguyễn Hùng Cường</a:t>
            </a: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493416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000" b="0" i="0" u="sng">
                <a:solidFill>
                  <a:srgbClr val="FFFF00"/>
                </a:solidFill>
              </a:rPr>
              <a:t>TK1:</a:t>
            </a:r>
            <a:r>
              <a:rPr sz="4000" b="0" i="0" u="none">
                <a:solidFill>
                  <a:srgbClr val="FFFF00"/>
                </a:solidFill>
              </a:rPr>
              <a:t> </a:t>
            </a:r>
            <a:r>
              <a:rPr sz="4000" b="0" i="0" u="none">
                <a:solidFill>
                  <a:srgbClr val="FFFFFF"/>
                </a:solidFill>
              </a:rPr>
              <a:t>Con xin dâng lên Cha đây là bánh thơm với rượu nho lành. Do bao nhiêu lao công con người sớm hôm cùng nhau vun xới. Xin Cha luôn khoan nhân đoái nhận lễ dâng con kính dâng Ngài. Xin ban muôn ơn thiêng bánh rượu trở nên của nuôi trần gian.</a:t>
            </a:r>
          </a:p>
        </p:txBody>
      </p:sp>
    </p:spTree>
    <p:extLst>
      <p:ext uri="{BB962C8B-B14F-4D97-AF65-F5344CB8AC3E}">
        <p14:creationId xmlns:p14="http://schemas.microsoft.com/office/powerpoint/2010/main" val="3896581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ĐK:</a:t>
            </a:r>
            <a:r>
              <a:rPr sz="6000" b="0" i="0" u="none">
                <a:solidFill>
                  <a:srgbClr val="FFFF00"/>
                </a:solidFill>
              </a:rPr>
              <a:t> </a:t>
            </a:r>
            <a:r>
              <a:rPr sz="6000" b="0" i="0" u="none">
                <a:solidFill>
                  <a:srgbClr val="FFFFFF"/>
                </a:solidFill>
              </a:rPr>
              <a:t>Chúa nguyện đoái thương lễ dâng cuộc đời. Chúa nguyện đoái thương lễ dâng đời con.</a:t>
            </a:r>
          </a:p>
        </p:txBody>
      </p:sp>
    </p:spTree>
    <p:extLst>
      <p:ext uri="{BB962C8B-B14F-4D97-AF65-F5344CB8AC3E}">
        <p14:creationId xmlns:p14="http://schemas.microsoft.com/office/powerpoint/2010/main" val="3325189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000" b="0" i="0" u="sng">
                <a:solidFill>
                  <a:srgbClr val="FFFF00"/>
                </a:solidFill>
              </a:rPr>
              <a:t>TK2:</a:t>
            </a:r>
            <a:r>
              <a:rPr sz="4000" b="0" i="0" u="none">
                <a:solidFill>
                  <a:srgbClr val="FFFF00"/>
                </a:solidFill>
              </a:rPr>
              <a:t> </a:t>
            </a:r>
            <a:r>
              <a:rPr sz="4000" b="0" i="0" u="none">
                <a:solidFill>
                  <a:srgbClr val="FFFFFF"/>
                </a:solidFill>
              </a:rPr>
              <a:t>Qua bao nhiêu gian nan vất vả sớm hôm đắng cay trong đời. Nhưng con luôn trung kiên một lòng sắt son nguyện yêu mến Chúa. Mai tương lai ra sao con nào biết đâu hiến trót cho Ngài. Yêu thương con vô biên Chúa hằng chở che đỡ nâng đời con.</a:t>
            </a:r>
          </a:p>
        </p:txBody>
      </p:sp>
    </p:spTree>
    <p:extLst>
      <p:ext uri="{BB962C8B-B14F-4D97-AF65-F5344CB8AC3E}">
        <p14:creationId xmlns:p14="http://schemas.microsoft.com/office/powerpoint/2010/main" val="1562759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ĐK:</a:t>
            </a:r>
            <a:r>
              <a:rPr sz="6000" b="0" i="0" u="none">
                <a:solidFill>
                  <a:srgbClr val="FFFF00"/>
                </a:solidFill>
              </a:rPr>
              <a:t> </a:t>
            </a:r>
            <a:r>
              <a:rPr sz="6000" b="0" i="0" u="none">
                <a:solidFill>
                  <a:srgbClr val="FFFFFF"/>
                </a:solidFill>
              </a:rPr>
              <a:t>Chúa nguyện đoái thương lễ dâng cuộc đời. Chúa nguyện đoái thương lễ dâng đời con.</a:t>
            </a:r>
          </a:p>
        </p:txBody>
      </p:sp>
    </p:spTree>
    <p:extLst>
      <p:ext uri="{BB962C8B-B14F-4D97-AF65-F5344CB8AC3E}">
        <p14:creationId xmlns:p14="http://schemas.microsoft.com/office/powerpoint/2010/main" val="4111597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000" b="0" i="0" u="sng">
                <a:solidFill>
                  <a:srgbClr val="FFFF00"/>
                </a:solidFill>
              </a:rPr>
              <a:t>TK3:</a:t>
            </a:r>
            <a:r>
              <a:rPr sz="4000" b="0" i="0" u="none">
                <a:solidFill>
                  <a:srgbClr val="FFFF00"/>
                </a:solidFill>
              </a:rPr>
              <a:t> </a:t>
            </a:r>
            <a:r>
              <a:rPr sz="4000" b="0" i="0" u="none">
                <a:solidFill>
                  <a:srgbClr val="FFFFFF"/>
                </a:solidFill>
              </a:rPr>
              <a:t>Con xin dâng lên Cha đây đời thế nhân lúc vui lúc buồn. Tim con đây hoang mang tình đời đổi thay làm con chới với. Nhưng con tin nơi Cha, Cha ở với con yêu thương vô bờ. Nên con không phân vân ngại ngùng bước đi nẻo đường trần ai.</a:t>
            </a:r>
          </a:p>
        </p:txBody>
      </p:sp>
    </p:spTree>
    <p:extLst>
      <p:ext uri="{BB962C8B-B14F-4D97-AF65-F5344CB8AC3E}">
        <p14:creationId xmlns:p14="http://schemas.microsoft.com/office/powerpoint/2010/main" val="1766240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ĐK:</a:t>
            </a:r>
            <a:r>
              <a:rPr sz="6000" b="0" i="0" u="none">
                <a:solidFill>
                  <a:srgbClr val="FFFF00"/>
                </a:solidFill>
              </a:rPr>
              <a:t> </a:t>
            </a:r>
            <a:r>
              <a:rPr sz="6000" b="0" i="0" u="none">
                <a:solidFill>
                  <a:srgbClr val="FFFFFF"/>
                </a:solidFill>
              </a:rPr>
              <a:t>Chúa nguyện đoái thương lễ dâng cuộc đời. Chúa nguyện đoái thương lễ dâng đời con.</a:t>
            </a:r>
          </a:p>
        </p:txBody>
      </p:sp>
    </p:spTree>
    <p:extLst>
      <p:ext uri="{BB962C8B-B14F-4D97-AF65-F5344CB8AC3E}">
        <p14:creationId xmlns:p14="http://schemas.microsoft.com/office/powerpoint/2010/main" val="1694626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000" b="0" i="0" u="sng">
                <a:solidFill>
                  <a:srgbClr val="FFFF00"/>
                </a:solidFill>
              </a:rPr>
              <a:t>TK4:</a:t>
            </a:r>
            <a:r>
              <a:rPr sz="4000" b="0" i="0" u="none">
                <a:solidFill>
                  <a:srgbClr val="FFFF00"/>
                </a:solidFill>
              </a:rPr>
              <a:t> </a:t>
            </a:r>
            <a:r>
              <a:rPr sz="4000" b="0" i="0" u="none">
                <a:solidFill>
                  <a:srgbClr val="FFFFFF"/>
                </a:solidFill>
              </a:rPr>
              <a:t>Con xin dâng lên Cha nẻo đường thế gian sao lắm muộn phiền. Bao đêm đen suy tư cuộc đời chóng qua niềm vui mau hết. Như bông hoa xinh kia tươi nở sớm mai héo khi chiều về. Con xin dâng lên Cha đây đời sống con lễ dâng tình yêu.</a:t>
            </a:r>
          </a:p>
        </p:txBody>
      </p:sp>
    </p:spTree>
    <p:extLst>
      <p:ext uri="{BB962C8B-B14F-4D97-AF65-F5344CB8AC3E}">
        <p14:creationId xmlns:p14="http://schemas.microsoft.com/office/powerpoint/2010/main" val="1387094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ĐK:</a:t>
            </a:r>
            <a:r>
              <a:rPr sz="6000" b="0" i="0" u="none">
                <a:solidFill>
                  <a:srgbClr val="FFFF00"/>
                </a:solidFill>
              </a:rPr>
              <a:t> </a:t>
            </a:r>
            <a:r>
              <a:rPr sz="6000" b="0" i="0" u="none">
                <a:solidFill>
                  <a:srgbClr val="FFFFFF"/>
                </a:solidFill>
              </a:rPr>
              <a:t>Chúa nguyện đoái thương lễ dâng cuộc đời. Chúa nguyện đoái thương lễ dâng đời con.</a:t>
            </a:r>
          </a:p>
        </p:txBody>
      </p:sp>
    </p:spTree>
    <p:extLst>
      <p:ext uri="{BB962C8B-B14F-4D97-AF65-F5344CB8AC3E}">
        <p14:creationId xmlns:p14="http://schemas.microsoft.com/office/powerpoint/2010/main" val="23164981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000" b="0" i="0" u="sng">
                <a:solidFill>
                  <a:srgbClr val="FFFF00"/>
                </a:solidFill>
              </a:rPr>
              <a:t>TK5:</a:t>
            </a:r>
            <a:r>
              <a:rPr sz="4000" b="0" i="0" u="none">
                <a:solidFill>
                  <a:srgbClr val="FFFF00"/>
                </a:solidFill>
              </a:rPr>
              <a:t> </a:t>
            </a:r>
            <a:r>
              <a:rPr sz="4000" b="0" i="0" u="none">
                <a:solidFill>
                  <a:srgbClr val="FFFFFF"/>
                </a:solidFill>
              </a:rPr>
              <a:t>Khi tương lai âm u mây mù khuất che những nẻo con về. Xin cho con an tâm sống đời dấn thân tình yêu phó thác. Khi hôm qua đau thương hiện tại lắng lo bon chen nhọc nhằn. Xin cho con an vui hiến đời sống con trong ân tình Cha.</a:t>
            </a:r>
          </a:p>
        </p:txBody>
      </p:sp>
    </p:spTree>
    <p:extLst>
      <p:ext uri="{BB962C8B-B14F-4D97-AF65-F5344CB8AC3E}">
        <p14:creationId xmlns:p14="http://schemas.microsoft.com/office/powerpoint/2010/main" val="827230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ĐK:</a:t>
            </a:r>
            <a:r>
              <a:rPr sz="6000" b="0" i="0" u="none">
                <a:solidFill>
                  <a:srgbClr val="FFFF00"/>
                </a:solidFill>
              </a:rPr>
              <a:t> </a:t>
            </a:r>
            <a:r>
              <a:rPr sz="6000" b="0" i="0" u="none">
                <a:solidFill>
                  <a:srgbClr val="FFFFFF"/>
                </a:solidFill>
              </a:rPr>
              <a:t>Chúa nguyện đoái thương lễ dâng cuộc đời. Chúa nguyện đoái thương lễ dâng đời con.</a:t>
            </a:r>
          </a:p>
        </p:txBody>
      </p:sp>
    </p:spTree>
    <p:extLst>
      <p:ext uri="{BB962C8B-B14F-4D97-AF65-F5344CB8AC3E}">
        <p14:creationId xmlns:p14="http://schemas.microsoft.com/office/powerpoint/2010/main" val="772221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3E83EBB-497D-5E00-60AC-C3B2B5C3EF5B}"/>
            </a:ext>
          </a:extLst>
        </p:cNvPr>
        <p:cNvGrpSpPr/>
        <p:nvPr/>
      </p:nvGrpSpPr>
      <p:grpSpPr>
        <a:xfrm>
          <a:off x="0" y="0"/>
          <a:ext cx="0" cy="0"/>
          <a:chOff x="0" y="0"/>
          <a:chExt cx="0" cy="0"/>
        </a:xfrm>
      </p:grpSpPr>
    </p:spTree>
    <p:extLst>
      <p:ext uri="{BB962C8B-B14F-4D97-AF65-F5344CB8AC3E}">
        <p14:creationId xmlns:p14="http://schemas.microsoft.com/office/powerpoint/2010/main" val="118675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B64157-7326-3E7E-ADAB-0576AEB71DC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759899-2CC3-4BE4-B076-9C72E8366F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55921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5400" b="0" i="0" u="none">
                <a:solidFill>
                  <a:srgbClr val="FFFF00"/>
                </a:solidFill>
              </a:rPr>
              <a:t>CA HIỆP LỄ</a:t>
            </a:r>
            <a:endParaRPr sz="9600" b="0" i="1" dirty="0">
              <a:solidFill>
                <a:schemeClr val="bg1"/>
              </a:solidFill>
              <a:latin typeface="+mj-lt"/>
              <a:ea typeface="+mj-lt"/>
              <a:cs typeface="+mj-lt"/>
            </a:endParaRPr>
          </a:p>
          <a:p>
            <a:pPr algn="ctr">
              <a:spcBef>
                <a:spcPts val="0"/>
              </a:spcBef>
              <a:spcAft>
                <a:spcPts val="0"/>
              </a:spcAft>
            </a:pPr>
            <a:r>
              <a:rPr sz="5800" b="0" i="0" u="none">
                <a:solidFill>
                  <a:srgbClr val="FFFF00"/>
                </a:solidFill>
              </a:rPr>
              <a:t>Chúa Là Tất Cả Đời Con</a:t>
            </a:r>
          </a:p>
          <a:p>
            <a:pPr algn="ctr">
              <a:spcBef>
                <a:spcPts val="0"/>
              </a:spcBef>
              <a:spcAft>
                <a:spcPts val="0"/>
              </a:spcAft>
            </a:pPr>
            <a:r>
              <a:rPr sz="2800" b="0" i="0" u="none">
                <a:solidFill>
                  <a:srgbClr val="FFFF00"/>
                </a:solidFill>
              </a:rPr>
              <a:t>Ý tưởng: Fx. de Sales</a:t>
            </a:r>
          </a:p>
          <a:p>
            <a:pPr algn="ctr">
              <a:spcBef>
                <a:spcPts val="0"/>
              </a:spcBef>
              <a:spcAft>
                <a:spcPts val="0"/>
              </a:spcAft>
            </a:pPr>
            <a:r>
              <a:rPr sz="4600" b="0" i="1" u="none">
                <a:solidFill>
                  <a:srgbClr val="FFFF00"/>
                </a:solidFill>
              </a:rPr>
              <a:t>Giang Ân</a:t>
            </a:r>
          </a:p>
        </p:txBody>
      </p:sp>
    </p:spTree>
    <p:extLst>
      <p:ext uri="{BB962C8B-B14F-4D97-AF65-F5344CB8AC3E}">
        <p14:creationId xmlns:p14="http://schemas.microsoft.com/office/powerpoint/2010/main" val="33530484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600" b="0" i="0" u="sng">
                <a:solidFill>
                  <a:srgbClr val="FFFF00"/>
                </a:solidFill>
              </a:rPr>
              <a:t>TK1:</a:t>
            </a:r>
            <a:r>
              <a:rPr sz="3600" b="0" i="0" u="none">
                <a:solidFill>
                  <a:srgbClr val="FFFF00"/>
                </a:solidFill>
              </a:rPr>
              <a:t> </a:t>
            </a:r>
            <a:r>
              <a:rPr sz="3600" b="0" i="0" u="none">
                <a:solidFill>
                  <a:srgbClr val="FFFFFF"/>
                </a:solidFill>
              </a:rPr>
              <a:t>Chúa là tất cả đời con, con là tất cả của Chúa. Vì yêu con Chúa tác sinh muôn loài, vì yêu con tay Chúa thương an bài, cho con một đời vui sống, thiết tha. Chúa là tất cả đời con, con là tất cả của Chúa. Vì yêu con Chúa chết treo khổ hình, vì yêu con nên đã quên thân mình, cho con được làm con Chúa suốt đời.</a:t>
            </a:r>
            <a:endParaRPr b="0" dirty="0">
              <a:solidFill>
                <a:schemeClr val="bg1"/>
              </a:solidFill>
            </a:endParaRPr>
          </a:p>
        </p:txBody>
      </p:sp>
    </p:spTree>
    <p:extLst>
      <p:ext uri="{BB962C8B-B14F-4D97-AF65-F5344CB8AC3E}">
        <p14:creationId xmlns:p14="http://schemas.microsoft.com/office/powerpoint/2010/main" val="445665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400" b="0" i="0" u="sng">
                <a:solidFill>
                  <a:srgbClr val="FFFF00"/>
                </a:solidFill>
              </a:rPr>
              <a:t>ĐK:</a:t>
            </a:r>
            <a:r>
              <a:rPr sz="5400" b="0" i="0" u="none">
                <a:solidFill>
                  <a:srgbClr val="FFFF00"/>
                </a:solidFill>
              </a:rPr>
              <a:t> </a:t>
            </a:r>
            <a:r>
              <a:rPr sz="5400" b="0" i="0" u="none">
                <a:solidFill>
                  <a:srgbClr val="FFFFFF"/>
                </a:solidFill>
              </a:rPr>
              <a:t>Chúa, Chúa chính là gia nghiệp đời con, gia nghiệp đời con. Con xin được đáp lại tình yêu, xin được đáp lại, đáp lại tình yêu.</a:t>
            </a:r>
          </a:p>
        </p:txBody>
      </p:sp>
    </p:spTree>
    <p:extLst>
      <p:ext uri="{BB962C8B-B14F-4D97-AF65-F5344CB8AC3E}">
        <p14:creationId xmlns:p14="http://schemas.microsoft.com/office/powerpoint/2010/main" val="21299477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600" b="0" i="0" u="sng">
                <a:solidFill>
                  <a:srgbClr val="FFFF00"/>
                </a:solidFill>
              </a:rPr>
              <a:t>TK2:</a:t>
            </a:r>
            <a:r>
              <a:rPr sz="3600" b="0" i="0" u="none">
                <a:solidFill>
                  <a:srgbClr val="FFFF00"/>
                </a:solidFill>
              </a:rPr>
              <a:t> </a:t>
            </a:r>
            <a:r>
              <a:rPr sz="3600" b="0" i="0" u="none">
                <a:solidFill>
                  <a:srgbClr val="FFFFFF"/>
                </a:solidFill>
              </a:rPr>
              <a:t>Sông nào chẳng đổ miền xuôi, con người có thuở nằm nôi. Thời gian đưa chiếc lá bay qua rồi, đời vương vương như áng mây bên trời, tim con bồi hồi xao xuyến mãi thôi. Ân tình Chúa đổ chẳng vơi, con nào thấu lòng trời cao. Tình yêu thương vẫn thiết tha tuôn trào, tình dâng cao cho ngất ngây tâm hồn, reo vui một niềm cảm mến vô bờ.</a:t>
            </a:r>
            <a:endParaRPr b="0" dirty="0">
              <a:solidFill>
                <a:schemeClr val="bg1"/>
              </a:solidFill>
            </a:endParaRPr>
          </a:p>
        </p:txBody>
      </p:sp>
    </p:spTree>
    <p:extLst>
      <p:ext uri="{BB962C8B-B14F-4D97-AF65-F5344CB8AC3E}">
        <p14:creationId xmlns:p14="http://schemas.microsoft.com/office/powerpoint/2010/main" val="35424069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400" b="0" i="0" u="sng">
                <a:solidFill>
                  <a:srgbClr val="FFFF00"/>
                </a:solidFill>
              </a:rPr>
              <a:t>ĐK:</a:t>
            </a:r>
            <a:r>
              <a:rPr sz="5400" b="0" i="0" u="none">
                <a:solidFill>
                  <a:srgbClr val="FFFF00"/>
                </a:solidFill>
              </a:rPr>
              <a:t> </a:t>
            </a:r>
            <a:r>
              <a:rPr sz="5400" b="0" i="0" u="none">
                <a:solidFill>
                  <a:srgbClr val="FFFFFF"/>
                </a:solidFill>
              </a:rPr>
              <a:t>Chúa, Chúa chính là gia nghiệp đời con, gia nghiệp đời con. Con xin được đáp lại tình yêu, xin được đáp lại, đáp lại tình yêu.</a:t>
            </a:r>
          </a:p>
        </p:txBody>
      </p:sp>
    </p:spTree>
    <p:extLst>
      <p:ext uri="{BB962C8B-B14F-4D97-AF65-F5344CB8AC3E}">
        <p14:creationId xmlns:p14="http://schemas.microsoft.com/office/powerpoint/2010/main" val="3028985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600" b="0" i="0" u="sng">
                <a:solidFill>
                  <a:srgbClr val="FFFF00"/>
                </a:solidFill>
              </a:rPr>
              <a:t>TK3:</a:t>
            </a:r>
            <a:r>
              <a:rPr sz="3600" b="0" i="0" u="none">
                <a:solidFill>
                  <a:srgbClr val="FFFF00"/>
                </a:solidFill>
              </a:rPr>
              <a:t> </a:t>
            </a:r>
            <a:r>
              <a:rPr sz="3600" b="0" i="0" u="none">
                <a:solidFill>
                  <a:srgbClr val="FFFFFF"/>
                </a:solidFill>
              </a:rPr>
              <a:t>Con nguyện suốt đời tận hiến, con nguyện dâng cả đời con. Để đi theo tiếng Chúa đang kêu mời, để tung gieo những bước chân Tin Mừng, xin dâng cuộc đời cho Chúa, Chúa ơi! Khi đời con gặp khổ đau, Chúa là chính nguồn ủi an. Đường con đi có biết bao thăng trầm, đời con vui khi sống trong âm thầm, hy sinh để làm nhân chứng Nước Trời.</a:t>
            </a:r>
            <a:endParaRPr b="0" dirty="0">
              <a:solidFill>
                <a:schemeClr val="bg1"/>
              </a:solidFill>
            </a:endParaRPr>
          </a:p>
        </p:txBody>
      </p:sp>
    </p:spTree>
    <p:extLst>
      <p:ext uri="{BB962C8B-B14F-4D97-AF65-F5344CB8AC3E}">
        <p14:creationId xmlns:p14="http://schemas.microsoft.com/office/powerpoint/2010/main" val="2398584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400" b="0" i="0" u="sng">
                <a:solidFill>
                  <a:srgbClr val="FFFF00"/>
                </a:solidFill>
              </a:rPr>
              <a:t>ĐK:</a:t>
            </a:r>
            <a:r>
              <a:rPr sz="5400" b="0" i="0" u="none">
                <a:solidFill>
                  <a:srgbClr val="FFFF00"/>
                </a:solidFill>
              </a:rPr>
              <a:t> </a:t>
            </a:r>
            <a:r>
              <a:rPr sz="5400" b="0" i="0" u="none">
                <a:solidFill>
                  <a:srgbClr val="FFFFFF"/>
                </a:solidFill>
              </a:rPr>
              <a:t>Chúa, Chúa chính là gia nghiệp đời con, gia nghiệp đời con. Con xin được đáp lại tình yêu, xin được đáp lại, đáp lại tình yêu.</a:t>
            </a:r>
          </a:p>
        </p:txBody>
      </p:sp>
    </p:spTree>
    <p:extLst>
      <p:ext uri="{BB962C8B-B14F-4D97-AF65-F5344CB8AC3E}">
        <p14:creationId xmlns:p14="http://schemas.microsoft.com/office/powerpoint/2010/main" val="20774779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1859A7-08D5-BD89-A4BE-161F92DD23A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134E61A-369F-2A9D-D33E-539F27F163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025516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wrap="square" anchor="ctr">
            <a:normAutofit/>
          </a:bodyPr>
          <a:lstStyle/>
          <a:p>
            <a:pPr algn="ctr">
              <a:spcBef>
                <a:spcPts val="0"/>
              </a:spcBef>
              <a:spcAft>
                <a:spcPts val="0"/>
              </a:spcAft>
            </a:pPr>
            <a:r>
              <a:rPr sz="8000" b="0" i="0" u="none">
                <a:solidFill>
                  <a:srgbClr val="FFFF00"/>
                </a:solidFill>
              </a:rPr>
              <a:t>Ca Kết Lễ</a:t>
            </a:r>
            <a:endParaRPr sz="6000" b="0" i="1">
              <a:solidFill>
                <a:schemeClr val="bg1"/>
              </a:solidFill>
              <a:latin typeface="+mj-lt"/>
              <a:ea typeface="+mj-lt"/>
              <a:cs typeface="+mj-lt"/>
            </a:endParaRPr>
          </a:p>
          <a:p>
            <a:pPr algn="ctr">
              <a:spcBef>
                <a:spcPts val="0"/>
              </a:spcBef>
              <a:spcAft>
                <a:spcPts val="0"/>
              </a:spcAft>
            </a:pPr>
            <a:r>
              <a:rPr sz="6400" b="0" i="0" u="none">
                <a:solidFill>
                  <a:srgbClr val="FFFF00"/>
                </a:solidFill>
              </a:rPr>
              <a:t>Ra Về Trong An Bình</a:t>
            </a:r>
          </a:p>
          <a:p>
            <a:pPr algn="ctr">
              <a:spcBef>
                <a:spcPts val="0"/>
              </a:spcBef>
              <a:spcAft>
                <a:spcPts val="0"/>
              </a:spcAft>
            </a:pPr>
            <a:r>
              <a:rPr sz="5400" b="0" i="1" u="none">
                <a:solidFill>
                  <a:srgbClr val="FFFF00"/>
                </a:solidFill>
              </a:rPr>
              <a:t>Lm. Kim Long</a:t>
            </a:r>
          </a:p>
        </p:txBody>
      </p:sp>
    </p:spTree>
    <p:extLst>
      <p:ext uri="{BB962C8B-B14F-4D97-AF65-F5344CB8AC3E}">
        <p14:creationId xmlns:p14="http://schemas.microsoft.com/office/powerpoint/2010/main" val="209838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ĐK:</a:t>
            </a:r>
            <a:r>
              <a:rPr sz="6000" b="0" i="0" u="none">
                <a:solidFill>
                  <a:srgbClr val="FFFF00"/>
                </a:solidFill>
              </a:rPr>
              <a:t> </a:t>
            </a:r>
            <a:r>
              <a:rPr sz="6000" b="0" i="0" u="none">
                <a:solidFill>
                  <a:srgbClr val="FFFFFF"/>
                </a:solidFill>
              </a:rPr>
              <a:t>Ra về trong an bình của Đức Ki-tô. Chúng con xin cảm tạ Chúa muôn đời.</a:t>
            </a:r>
          </a:p>
        </p:txBody>
      </p:sp>
    </p:spTree>
    <p:extLst>
      <p:ext uri="{BB962C8B-B14F-4D97-AF65-F5344CB8AC3E}">
        <p14:creationId xmlns:p14="http://schemas.microsoft.com/office/powerpoint/2010/main" val="40269946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TK1:</a:t>
            </a:r>
            <a:r>
              <a:rPr sz="6000" b="0" i="0" u="none">
                <a:solidFill>
                  <a:srgbClr val="FFFF00"/>
                </a:solidFill>
              </a:rPr>
              <a:t> </a:t>
            </a:r>
            <a:r>
              <a:rPr sz="6000" b="0" i="0" u="none">
                <a:solidFill>
                  <a:srgbClr val="FFFFFF"/>
                </a:solidFill>
              </a:rPr>
              <a:t>Cảm tạ Chúa vì Lời Chúa khắc ghi soi dẫn đường chúng con đi.</a:t>
            </a:r>
            <a:endParaRPr sz="5400" b="0" dirty="0">
              <a:solidFill>
                <a:schemeClr val="bg1"/>
              </a:solidFill>
            </a:endParaRPr>
          </a:p>
        </p:txBody>
      </p:sp>
    </p:spTree>
    <p:extLst>
      <p:ext uri="{BB962C8B-B14F-4D97-AF65-F5344CB8AC3E}">
        <p14:creationId xmlns:p14="http://schemas.microsoft.com/office/powerpoint/2010/main" val="12001729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ĐK:</a:t>
            </a:r>
            <a:r>
              <a:rPr sz="6000" b="0" i="0" u="none">
                <a:solidFill>
                  <a:srgbClr val="FFFF00"/>
                </a:solidFill>
              </a:rPr>
              <a:t> </a:t>
            </a:r>
            <a:r>
              <a:rPr sz="6000" b="0" i="0" u="none">
                <a:solidFill>
                  <a:srgbClr val="FFFFFF"/>
                </a:solidFill>
              </a:rPr>
              <a:t>Ra về trong an bình của Đức Ki-tô. Chúng con xin cảm tạ Chúa muôn đời.</a:t>
            </a:r>
          </a:p>
        </p:txBody>
      </p:sp>
    </p:spTree>
    <p:extLst>
      <p:ext uri="{BB962C8B-B14F-4D97-AF65-F5344CB8AC3E}">
        <p14:creationId xmlns:p14="http://schemas.microsoft.com/office/powerpoint/2010/main" val="31570228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TK2:</a:t>
            </a:r>
            <a:r>
              <a:rPr sz="6000" b="0" i="0" u="none">
                <a:solidFill>
                  <a:srgbClr val="FFFF00"/>
                </a:solidFill>
              </a:rPr>
              <a:t> </a:t>
            </a:r>
            <a:r>
              <a:rPr sz="6000" b="0" i="0" u="none">
                <a:solidFill>
                  <a:srgbClr val="FFFFFF"/>
                </a:solidFill>
              </a:rPr>
              <a:t>Cảm tạ Chúa vì Thịt Máu Chúa ban nuôi dưỡng hồn xác khang an.</a:t>
            </a:r>
            <a:endParaRPr sz="5400" b="0" dirty="0">
              <a:solidFill>
                <a:schemeClr val="bg1"/>
              </a:solidFill>
            </a:endParaRPr>
          </a:p>
        </p:txBody>
      </p:sp>
    </p:spTree>
    <p:extLst>
      <p:ext uri="{BB962C8B-B14F-4D97-AF65-F5344CB8AC3E}">
        <p14:creationId xmlns:p14="http://schemas.microsoft.com/office/powerpoint/2010/main" val="34986939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ĐK:</a:t>
            </a:r>
            <a:r>
              <a:rPr sz="6000" b="0" i="0" u="none">
                <a:solidFill>
                  <a:srgbClr val="FFFF00"/>
                </a:solidFill>
              </a:rPr>
              <a:t> </a:t>
            </a:r>
            <a:r>
              <a:rPr sz="6000" b="0" i="0" u="none">
                <a:solidFill>
                  <a:srgbClr val="FFFFFF"/>
                </a:solidFill>
              </a:rPr>
              <a:t>Ra về trong an bình của Đức Ki-tô. Chúng con xin cảm tạ Chúa muôn đời.</a:t>
            </a:r>
          </a:p>
        </p:txBody>
      </p:sp>
    </p:spTree>
    <p:extLst>
      <p:ext uri="{BB962C8B-B14F-4D97-AF65-F5344CB8AC3E}">
        <p14:creationId xmlns:p14="http://schemas.microsoft.com/office/powerpoint/2010/main" val="22405615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TK3:</a:t>
            </a:r>
            <a:r>
              <a:rPr sz="6000" b="0" i="0" u="none">
                <a:solidFill>
                  <a:srgbClr val="FFFF00"/>
                </a:solidFill>
              </a:rPr>
              <a:t> </a:t>
            </a:r>
            <a:r>
              <a:rPr sz="6000" b="0" i="0" u="none">
                <a:solidFill>
                  <a:srgbClr val="FFFFFF"/>
                </a:solidFill>
              </a:rPr>
              <a:t>Cảm tạ Chúa vì được cất tiếng ca hoan chúc tình Chúa bao la.</a:t>
            </a:r>
            <a:endParaRPr sz="5400" b="0" dirty="0">
              <a:solidFill>
                <a:schemeClr val="bg1"/>
              </a:solidFill>
            </a:endParaRPr>
          </a:p>
        </p:txBody>
      </p:sp>
    </p:spTree>
    <p:extLst>
      <p:ext uri="{BB962C8B-B14F-4D97-AF65-F5344CB8AC3E}">
        <p14:creationId xmlns:p14="http://schemas.microsoft.com/office/powerpoint/2010/main" val="2347885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ĐK:</a:t>
            </a:r>
            <a:r>
              <a:rPr sz="6000" b="0" i="0" u="none">
                <a:solidFill>
                  <a:srgbClr val="FFFF00"/>
                </a:solidFill>
              </a:rPr>
              <a:t> </a:t>
            </a:r>
            <a:r>
              <a:rPr sz="6000" b="0" i="0" u="none">
                <a:solidFill>
                  <a:srgbClr val="FFFFFF"/>
                </a:solidFill>
              </a:rPr>
              <a:t>Ra về trong an bình của Đức Ki-tô. Chúng con xin cảm tạ Chúa muôn đời.</a:t>
            </a:r>
          </a:p>
        </p:txBody>
      </p:sp>
    </p:spTree>
    <p:extLst>
      <p:ext uri="{BB962C8B-B14F-4D97-AF65-F5344CB8AC3E}">
        <p14:creationId xmlns:p14="http://schemas.microsoft.com/office/powerpoint/2010/main" val="1012989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TK4:</a:t>
            </a:r>
            <a:r>
              <a:rPr sz="6000" b="0" i="0" u="none">
                <a:solidFill>
                  <a:srgbClr val="FFFF00"/>
                </a:solidFill>
              </a:rPr>
              <a:t> </a:t>
            </a:r>
            <a:r>
              <a:rPr sz="6000" b="0" i="0" u="none">
                <a:solidFill>
                  <a:srgbClr val="FFFFFF"/>
                </a:solidFill>
              </a:rPr>
              <a:t>Cảm tạ Chúa vì được sống chứng nhân đem Chúa vào giữa muôn dân.</a:t>
            </a:r>
            <a:endParaRPr sz="5400" b="0" dirty="0">
              <a:solidFill>
                <a:schemeClr val="bg1"/>
              </a:solidFill>
            </a:endParaRPr>
          </a:p>
        </p:txBody>
      </p:sp>
    </p:spTree>
    <p:extLst>
      <p:ext uri="{BB962C8B-B14F-4D97-AF65-F5344CB8AC3E}">
        <p14:creationId xmlns:p14="http://schemas.microsoft.com/office/powerpoint/2010/main" val="32864194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ĐK:</a:t>
            </a:r>
            <a:r>
              <a:rPr sz="6000" b="0" i="0" u="none">
                <a:solidFill>
                  <a:srgbClr val="FFFF00"/>
                </a:solidFill>
              </a:rPr>
              <a:t> </a:t>
            </a:r>
            <a:r>
              <a:rPr sz="6000" b="0" i="0" u="none">
                <a:solidFill>
                  <a:srgbClr val="FFFFFF"/>
                </a:solidFill>
              </a:rPr>
              <a:t>Ra về trong an bình của Đức Ki-tô. Chúng con xin cảm tạ Chúa muôn đời.</a:t>
            </a:r>
          </a:p>
        </p:txBody>
      </p:sp>
    </p:spTree>
    <p:extLst>
      <p:ext uri="{BB962C8B-B14F-4D97-AF65-F5344CB8AC3E}">
        <p14:creationId xmlns:p14="http://schemas.microsoft.com/office/powerpoint/2010/main" val="38146327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34DCF8-AC80-8894-76A6-5E54F2C474D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F9D3799-04ED-FF7B-7770-36483AC0A4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2643193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3942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576</TotalTime>
  <Words>1184</Words>
  <Application>Microsoft Office PowerPoint</Application>
  <PresentationFormat>On-screen Show (16:9)</PresentationFormat>
  <Paragraphs>54</Paragraphs>
  <Slides>47</Slides>
  <Notes>12</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47</vt:i4>
      </vt:variant>
    </vt:vector>
  </HeadingPairs>
  <TitlesOfParts>
    <vt:vector size="54" baseType="lpstr">
      <vt:lpstr>Arial</vt:lpstr>
      <vt:lpstr>Calibri</vt:lpstr>
      <vt:lpstr>UTM American Sans</vt:lpstr>
      <vt:lpstr>Office Theme</vt:lpstr>
      <vt:lpstr>1_Office Theme</vt:lpstr>
      <vt:lpstr>6_Office Theme</vt:lpstr>
      <vt:lpstr>2_Office Theme</vt:lpstr>
      <vt:lpstr>PowerPoint Presentation</vt:lpstr>
      <vt:lpstr>PowerPoint Presentation</vt:lpstr>
      <vt:lpstr>PowerPoint Presentation</vt:lpstr>
      <vt:lpstr>Ca Nhập Lễ Tới Bàn Thờ Thiên Chúa Kim Long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TK1: Con xin dâng lên Cha đây là bánh thơm với rượu nho lành. Do bao nhiêu lao công con người sớm hôm cùng nhau vun xới. Xin Cha luôn khoan nhân đoái nhận lễ dâng con kính dâng Ngài. Xin ban muôn ơn thiêng bánh rượu trở nên của nuôi trần gian.</vt:lpstr>
      <vt:lpstr>ĐK: Chúa nguyện đoái thương lễ dâng cuộc đời. Chúa nguyện đoái thương lễ dâng đời con.</vt:lpstr>
      <vt:lpstr>TK2: Qua bao nhiêu gian nan vất vả sớm hôm đắng cay trong đời. Nhưng con luôn trung kiên một lòng sắt son nguyện yêu mến Chúa. Mai tương lai ra sao con nào biết đâu hiến trót cho Ngài. Yêu thương con vô biên Chúa hằng chở che đỡ nâng đời con.</vt:lpstr>
      <vt:lpstr>ĐK: Chúa nguyện đoái thương lễ dâng cuộc đời. Chúa nguyện đoái thương lễ dâng đời con.</vt:lpstr>
      <vt:lpstr>TK3: Con xin dâng lên Cha đây đời thế nhân lúc vui lúc buồn. Tim con đây hoang mang tình đời đổi thay làm con chới với. Nhưng con tin nơi Cha, Cha ở với con yêu thương vô bờ. Nên con không phân vân ngại ngùng bước đi nẻo đường trần ai.</vt:lpstr>
      <vt:lpstr>ĐK: Chúa nguyện đoái thương lễ dâng cuộc đời. Chúa nguyện đoái thương lễ dâng đời con.</vt:lpstr>
      <vt:lpstr>TK4: Con xin dâng lên Cha nẻo đường thế gian sao lắm muộn phiền. Bao đêm đen suy tư cuộc đời chóng qua niềm vui mau hết. Như bông hoa xinh kia tươi nở sớm mai héo khi chiều về. Con xin dâng lên Cha đây đời sống con lễ dâng tình yêu.</vt:lpstr>
      <vt:lpstr>ĐK: Chúa nguyện đoái thương lễ dâng cuộc đời. Chúa nguyện đoái thương lễ dâng đời con.</vt:lpstr>
      <vt:lpstr>TK5: Khi tương lai âm u mây mù khuất che những nẻo con về. Xin cho con an tâm sống đời dấn thân tình yêu phó thác. Khi hôm qua đau thương hiện tại lắng lo bon chen nhọc nhằn. Xin cho con an vui hiến đời sống con trong ân tình Cha.</vt:lpstr>
      <vt:lpstr>ĐK: Chúa nguyện đoái thương lễ dâng cuộc đời. Chúa nguyện đoái thương lễ dâng đời con.</vt:lpstr>
      <vt:lpstr>PowerPoint Presentation</vt:lpstr>
      <vt:lpstr>PowerPoint Presentation</vt:lpstr>
      <vt:lpstr>CA HIỆP LỄ Chúa Là Tất Cả Đời Con Ý tưởng: Fx. de Sales Giang Ân</vt:lpstr>
      <vt:lpstr>TK1: Chúa là tất cả đời con, con là tất cả của Chúa. Vì yêu con Chúa tác sinh muôn loài, vì yêu con tay Chúa thương an bài, cho con một đời vui sống, thiết tha. Chúa là tất cả đời con, con là tất cả của Chúa. Vì yêu con Chúa chết treo khổ hình, vì yêu con nên đã quên thân mình, cho con được làm con Chúa suốt đời.</vt:lpstr>
      <vt:lpstr>ĐK: Chúa, Chúa chính là gia nghiệp đời con, gia nghiệp đời con. Con xin được đáp lại tình yêu, xin được đáp lại, đáp lại tình yêu.</vt:lpstr>
      <vt:lpstr>TK2: Sông nào chẳng đổ miền xuôi, con người có thuở nằm nôi. Thời gian đưa chiếc lá bay qua rồi, đời vương vương như áng mây bên trời, tim con bồi hồi xao xuyến mãi thôi. Ân tình Chúa đổ chẳng vơi, con nào thấu lòng trời cao. Tình yêu thương vẫn thiết tha tuôn trào, tình dâng cao cho ngất ngây tâm hồn, reo vui một niềm cảm mến vô bờ.</vt:lpstr>
      <vt:lpstr>ĐK: Chúa, Chúa chính là gia nghiệp đời con, gia nghiệp đời con. Con xin được đáp lại tình yêu, xin được đáp lại, đáp lại tình yêu.</vt:lpstr>
      <vt:lpstr>TK3: Con nguyện suốt đời tận hiến, con nguyện dâng cả đời con. Để đi theo tiếng Chúa đang kêu mời, để tung gieo những bước chân Tin Mừng, xin dâng cuộc đời cho Chúa, Chúa ơi! Khi đời con gặp khổ đau, Chúa là chính nguồn ủi an. Đường con đi có biết bao thăng trầm, đời con vui khi sống trong âm thầm, hy sinh để làm nhân chứng Nước Trời.</vt:lpstr>
      <vt:lpstr>ĐK: Chúa, Chúa chính là gia nghiệp đời con, gia nghiệp đời con. Con xin được đáp lại tình yêu, xin được đáp lại, đáp lại tình yêu.</vt:lpstr>
      <vt:lpstr>PowerPoint Presentation</vt:lpstr>
      <vt:lpstr>Ca Kết Lễ Ra Về Trong An Bình Lm. Kim Long</vt:lpstr>
      <vt:lpstr>ĐK: Ra về trong an bình của Đức Ki-tô. Chúng con xin cảm tạ Chúa muôn đời.</vt:lpstr>
      <vt:lpstr>TK1: Cảm tạ Chúa vì Lời Chúa khắc ghi soi dẫn đường chúng con đi.</vt:lpstr>
      <vt:lpstr>ĐK: Ra về trong an bình của Đức Ki-tô. Chúng con xin cảm tạ Chúa muôn đời.</vt:lpstr>
      <vt:lpstr>TK2: Cảm tạ Chúa vì Thịt Máu Chúa ban nuôi dưỡng hồn xác khang an.</vt:lpstr>
      <vt:lpstr>ĐK: Ra về trong an bình của Đức Ki-tô. Chúng con xin cảm tạ Chúa muôn đời.</vt:lpstr>
      <vt:lpstr>TK3: Cảm tạ Chúa vì được cất tiếng ca hoan chúc tình Chúa bao la.</vt:lpstr>
      <vt:lpstr>ĐK: Ra về trong an bình của Đức Ki-tô. Chúng con xin cảm tạ Chúa muôn đời.</vt:lpstr>
      <vt:lpstr>TK4: Cảm tạ Chúa vì được sống chứng nhân đem Chúa vào giữa muôn dân.</vt:lpstr>
      <vt:lpstr>ĐK: Ra về trong an bình của Đức Ki-tô. Chúng con xin cảm tạ Chúa muôn đời.</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102</cp:revision>
  <dcterms:created xsi:type="dcterms:W3CDTF">2022-10-30T00:36:35Z</dcterms:created>
  <dcterms:modified xsi:type="dcterms:W3CDTF">2026-10-08T00:49:00Z</dcterms:modified>
</cp:coreProperties>
</file>