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39"/>
  </p:notesMasterIdLst>
  <p:sldIdLst>
    <p:sldId id="256" r:id="rId4"/>
    <p:sldId id="257" r:id="rId5"/>
    <p:sldId id="291" r:id="rId6"/>
    <p:sldId id="258" r:id="rId7"/>
    <p:sldId id="259" r:id="rId8"/>
    <p:sldId id="260" r:id="rId9"/>
    <p:sldId id="261" r:id="rId10"/>
    <p:sldId id="262" r:id="rId11"/>
    <p:sldId id="263" r:id="rId12"/>
    <p:sldId id="292" r:id="rId13"/>
    <p:sldId id="266" r:id="rId14"/>
    <p:sldId id="267" r:id="rId15"/>
    <p:sldId id="293" r:id="rId16"/>
    <p:sldId id="269" r:id="rId17"/>
    <p:sldId id="270" r:id="rId18"/>
    <p:sldId id="271" r:id="rId19"/>
    <p:sldId id="272" r:id="rId20"/>
    <p:sldId id="273" r:id="rId21"/>
    <p:sldId id="274" r:id="rId22"/>
    <p:sldId id="275" r:id="rId23"/>
    <p:sldId id="294" r:id="rId24"/>
    <p:sldId id="277" r:id="rId25"/>
    <p:sldId id="278" r:id="rId26"/>
    <p:sldId id="279" r:id="rId27"/>
    <p:sldId id="280" r:id="rId28"/>
    <p:sldId id="281" r:id="rId29"/>
    <p:sldId id="282" r:id="rId30"/>
    <p:sldId id="283" r:id="rId31"/>
    <p:sldId id="284" r:id="rId32"/>
    <p:sldId id="285" r:id="rId33"/>
    <p:sldId id="295" r:id="rId34"/>
    <p:sldId id="287" r:id="rId35"/>
    <p:sldId id="288" r:id="rId36"/>
    <p:sldId id="289" r:id="rId37"/>
    <p:sldId id="296" r:id="rId38"/>
  </p:sldIdLst>
  <p:sldSz cx="9144000" cy="5143500" type="screen16x9"/>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50" d="100"/>
          <a:sy n="150" d="100"/>
        </p:scale>
        <p:origin x="960"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lịch phụng vụ: Giáo phận Hưng Hóa, Lịch phụng vụ năm 2026.</a:t>
            </a:r>
          </a:p>
          <a:p>
            <a:r>
              <a:t>https://giaophanhunghoa.org/vi/thong-bao/lich-phung-vu/</a:t>
            </a:r>
          </a:p>
          <a:p>
            <a:r>
              <a:t>Thánh Faustina Kowalska: lễ nhớ không buộc ngày 05/10.</a:t>
            </a:r>
          </a:p>
          <a:p>
            <a:r>
              <a:t>https://tgpsaigon.net/bai-viet/ngay-05-10-thanh-nu-faustina-60328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09F3D-B89B-4A5F-9A67-E184C85FD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A0CE0-3DF6-59A4-926C-26F34DEDF2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03FDF3-16F8-5966-FC4B-0411663BEB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8CFEC15-9A17-21D4-B357-46E1B156052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06776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F80B6-2640-FCCA-1E5D-E955C4315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E8E94-11E2-AFBF-1FDC-847CA173B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68695-311A-0400-1625-40228912CA2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35C333-877E-76F2-63A9-22592B84252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005792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8482-AA3A-E485-F2EA-96E9151A2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B7612-54D8-493F-D9F2-DFF488227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30736-7D07-ADC2-0562-C1EEB59E889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F42E597-7528-05D9-CB97-375228FB6E0B}"/>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897387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0BB9-DE1F-4B74-6CE2-471135049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7162C-E37A-B70D-D169-932597BA4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25BE0-3FF5-5B11-8EB7-49BC8B8A85B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F2DA948-487C-9716-4205-779057119D0F}"/>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955388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0B718-FD6B-991A-A806-6B7599354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5D294-F97B-3B94-AD95-B3A95716C7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DAD34-F43A-AC32-E2D0-917E06F2D3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AEABCE6-74E4-3D41-95A3-BDFF3BEF322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3333893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FE6D3-D541-60B4-2F80-0833FEDC8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A76FF-E38F-E1A5-051C-1920DE4CC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CE400-ED5C-8488-8F95-8D3B4B3B397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C4590CF-970D-4AAD-EB27-AAB1AB15B85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101887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10/5/2026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10/5/2026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10/5/2026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0EE2-6AD3-43FC-830B-D92E63DFB152}"/>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0BE55F34-D56D-488A-A737-B05A2B821E43}"/>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9F3577B9-BC58-4491-903C-990582E6341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2F89ACC1-74EE-43E3-8EC2-93AF9170DED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93732D7-213A-4EA7-9458-3E6745C9ABD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94BA-E9C0-454E-A512-E2107F2256BD}"/>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F00D8FA-1F4F-4E62-B117-E60D8668EB47}"/>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A0051F6-94A0-490A-A9AA-278EC790EEB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6C797318-86BB-499D-A82F-D5E0AEA22DA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62FE96F-24AB-4F0C-AA5B-C4171E83E7D7}"/>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0076-FCD2-457E-B33A-C051544E0B43}"/>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DC126DDC-9307-4760-A002-CFA97FDD62AE}"/>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D2BDBB-CCE7-4A9B-8CE7-408A71783B13}"/>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E1FD9DAE-2B3A-4116-8AC5-00EA90FB706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11FBE96-19E3-4333-B01E-6C268523C2A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87AC-5D30-41FD-9EBC-AD875AEB3E4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8E094A7-A46F-4768-945F-3EA779E09CFF}"/>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74671775-53E2-4068-8730-DC1D3DFBF930}"/>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791604-B32C-4D26-9B4D-2380ACA6AE7A}"/>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50377E2F-4537-4C8B-BADF-8B83ADB845C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0091C3F-9611-4922-B537-92BD45AD2BB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E204-4B42-484B-815E-763344519B9A}"/>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9692E0DB-65CF-456E-AE64-215DACF7FA5F}"/>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4887EA29-0442-4FBF-8725-EF5C71FE5478}"/>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772F74E-BCC5-41F8-973F-A80DCCAF7AA4}"/>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693C1B19-AEF3-4122-A870-0DFAAE194AF2}"/>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34E028D5-4CCE-4F82-A084-5E166B081CAA}"/>
              </a:ext>
            </a:extLst>
          </p:cNvPr>
          <p:cNvSpPr>
            <a:spLocks noGrp="1"/>
          </p:cNvSpPr>
          <p:nvPr>
            <p:ph type="dt" idx="10"/>
          </p:nvPr>
        </p:nvSpPr>
        <p:spPr/>
        <p:txBody>
          <a:bodyPr/>
          <a:lstStyle/>
          <a:p>
            <a:fld id="{75998827-A38C-4EBF-831C-9166A171FF1B}" type="datetimeFigureOut">
              <a:t>10/5/2026</a:t>
            </a:fld>
            <a:endParaRPr/>
          </a:p>
        </p:txBody>
      </p:sp>
      <p:sp>
        <p:nvSpPr>
          <p:cNvPr id="8" name="Footer Placeholder 7">
            <a:extLst>
              <a:ext uri="{FF2B5EF4-FFF2-40B4-BE49-F238E27FC236}">
                <a16:creationId xmlns:a16="http://schemas.microsoft.com/office/drawing/2014/main" id="{F1578F96-3539-4404-9D09-319A9025AE50}"/>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83AD2CD3-C72F-4E35-BB48-666E02D91DE8}"/>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51AA-7E44-487E-9B5B-0D05A722D2D5}"/>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9D0F2E1A-146B-45CF-88DB-90D95F3BF085}"/>
              </a:ext>
            </a:extLst>
          </p:cNvPr>
          <p:cNvSpPr>
            <a:spLocks noGrp="1"/>
          </p:cNvSpPr>
          <p:nvPr>
            <p:ph type="dt" idx="10"/>
          </p:nvPr>
        </p:nvSpPr>
        <p:spPr/>
        <p:txBody>
          <a:bodyPr/>
          <a:lstStyle/>
          <a:p>
            <a:fld id="{75998827-A38C-4EBF-831C-9166A171FF1B}" type="datetimeFigureOut">
              <a:t>10/5/2026</a:t>
            </a:fld>
            <a:endParaRPr/>
          </a:p>
        </p:txBody>
      </p:sp>
      <p:sp>
        <p:nvSpPr>
          <p:cNvPr id="4" name="Footer Placeholder 3">
            <a:extLst>
              <a:ext uri="{FF2B5EF4-FFF2-40B4-BE49-F238E27FC236}">
                <a16:creationId xmlns:a16="http://schemas.microsoft.com/office/drawing/2014/main" id="{27A1ECC5-62F9-4684-9AAF-A8E318200188}"/>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A372FF9-6819-494E-8132-26FF205A7DD5}"/>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D4E0E-7837-44BB-9566-0BE925CDB0F9}"/>
              </a:ext>
            </a:extLst>
          </p:cNvPr>
          <p:cNvSpPr>
            <a:spLocks noGrp="1"/>
          </p:cNvSpPr>
          <p:nvPr>
            <p:ph type="dt" idx="10"/>
          </p:nvPr>
        </p:nvSpPr>
        <p:spPr/>
        <p:txBody>
          <a:bodyPr/>
          <a:lstStyle/>
          <a:p>
            <a:fld id="{75998827-A38C-4EBF-831C-9166A171FF1B}" type="datetimeFigureOut">
              <a:t>10/5/2026</a:t>
            </a:fld>
            <a:endParaRPr/>
          </a:p>
        </p:txBody>
      </p:sp>
      <p:sp>
        <p:nvSpPr>
          <p:cNvPr id="3" name="Footer Placeholder 2">
            <a:extLst>
              <a:ext uri="{FF2B5EF4-FFF2-40B4-BE49-F238E27FC236}">
                <a16:creationId xmlns:a16="http://schemas.microsoft.com/office/drawing/2014/main" id="{CEFA63FF-16CF-4203-ADD2-B9791AC465C0}"/>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E0BE4C72-C2DC-4709-9582-71581C20752B}"/>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665F-22DD-440D-9B7C-37E55F84AEFC}"/>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F2B2CC75-530C-4089-86E1-6890AE3F40F1}"/>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AE9BAD85-10AE-43D8-94E5-314D17567E99}"/>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E8D85535-F4E7-4C8D-9DBA-2F0C91ECDA10}"/>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8EDF5BFD-4B90-48CE-AF29-4853CA7B0CBF}"/>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B8A54B30-75AF-46FD-B777-B445C38313D1}"/>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55A1-23DA-413C-88F0-16B56AD2607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1B81CAC4-1159-4655-ADAE-31F27E3E7E47}"/>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1D9D9EE-2B9B-47FE-B47D-D5056A5A093F}"/>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D806CCC-9C09-4D59-A5CB-283BDD4AC40E}"/>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E2E46CCD-8CA5-4DBF-BFF4-4EA692E1E5B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D797000-062D-4341-9D3C-931E6D7FB29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F546-3F29-405B-B17A-71A87456786E}"/>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99D9D4EF-DB9F-4487-8905-37BD45758485}"/>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953890D-4559-4D24-8C84-8B3F8F6022E0}"/>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11CAB079-8A7D-42D7-9A75-14B6BD822BF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EA81D12-41A2-4E8F-A8C5-1FBE8BBE63A9}"/>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283684-9BD6-4B81-93B5-81DCF35A98CC}"/>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140E4EC-05FA-4AC3-B18A-AA24D95E5C9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31D84E1-36C9-4DE2-82B4-6D63177EB784}"/>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8472D6FB-7239-45B4-ACB3-7685CDEFD18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61D6A5F-DFF2-44A7-8AAF-50E5E3F5BE32}"/>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E1D16-2AF1-4284-9888-45EDC85FC83E}"/>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C85CB41E-1D61-48B9-B0A1-52F76D767562}"/>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CFA2C7C-6713-4742-AD6D-3E6C755155CE}"/>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AAD4970B-CD1B-4207-ADDF-4DDB8AE35F4B}"/>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4A2FCA18-1DC3-41CB-B6C8-EE1BAAB6646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9AA492E5-2E1A-4A79-B9B5-F2284F2247DB}" type="slidenum">
              <a:t>‹#›</a:t>
            </a:fld>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3.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23.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CF245ED-5EEB-46D5-BE11-352A655886BD}"/>
              </a:ext>
            </a:extLst>
          </p:cNvPr>
          <p:cNvSpPr>
            <a:spLocks noGrp="1"/>
          </p:cNvSpPr>
          <p:nvPr>
            <p:ph type="subTitle" idx="1"/>
          </p:nvPr>
        </p:nvSpPr>
        <p:spPr>
          <a:xfrm>
            <a:off x="0" y="0"/>
            <a:ext cx="9144000" cy="5143500"/>
          </a:xfrm>
        </p:spPr>
        <p:txBody>
          <a:bodyPr anchor="ctr" anchorCtr="0">
            <a:normAutofit/>
          </a:bodyPr>
          <a:lstStyle/>
          <a:p>
            <a:r>
              <a:rPr sz="4050" dirty="0">
                <a:solidFill>
                  <a:srgbClr val="FFFF00"/>
                </a:solidFill>
              </a:rPr>
              <a:t>THỨ HAI</a:t>
            </a:r>
            <a:endParaRPr b="0" dirty="0">
              <a:solidFill>
                <a:srgbClr val="FFFF00"/>
              </a:solidFill>
              <a:effectLst>
                <a:outerShdw blurRad="38100" dist="38100" dir="2700000" algn="tl">
                  <a:srgbClr val="000000">
                    <a:alpha val="43137"/>
                  </a:srgbClr>
                </a:outerShdw>
              </a:effectLst>
              <a:latin typeface="+mj-lt"/>
              <a:ea typeface="+mj-lt"/>
              <a:cs typeface="+mj-lt"/>
            </a:endParaRPr>
          </a:p>
          <a:p>
            <a:r>
              <a:rPr sz="4050" dirty="0">
                <a:solidFill>
                  <a:srgbClr val="FFFF00"/>
                </a:solidFill>
              </a:rPr>
              <a:t>SAU CHÚA NHẬT XXVII</a:t>
            </a:r>
          </a:p>
          <a:p>
            <a:r>
              <a:rPr sz="4050" dirty="0">
                <a:solidFill>
                  <a:srgbClr val="FFFF00"/>
                </a:solidFill>
              </a:rPr>
              <a:t>THƯỜNG NIÊN</a:t>
            </a:r>
          </a:p>
          <a:p>
            <a:r>
              <a:rPr sz="4050" dirty="0">
                <a:solidFill>
                  <a:srgbClr val="FFFF00"/>
                </a:solidFill>
              </a:rPr>
              <a:t>NĂM CHẴN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9199BF51-26BA-47DF-9F5C-B2C5F85B18F9}"/>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pic>
        <p:nvPicPr>
          <p:cNvPr id="4" name="Picture 3">
            <a:extLst>
              <a:ext uri="{FF2B5EF4-FFF2-40B4-BE49-F238E27FC236}">
                <a16:creationId xmlns:a16="http://schemas.microsoft.com/office/drawing/2014/main" id="{98080F9B-2B40-0C00-2A5A-056F2225A9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9" y="0"/>
            <a:ext cx="9134841" cy="5143500"/>
          </a:xfrm>
          <a:prstGeom prst="rect">
            <a:avLst/>
          </a:prstGeom>
        </p:spPr>
      </p:pic>
    </p:spTree>
    <p:extLst>
      <p:ext uri="{BB962C8B-B14F-4D97-AF65-F5344CB8AC3E}">
        <p14:creationId xmlns:p14="http://schemas.microsoft.com/office/powerpoint/2010/main" val="3430669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AE020A-ADDB-5BFB-3550-3CD58EA80E7F}"/>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DFF6A38D-8795-4751-767F-B724FBC9DBFB}"/>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3F770F06-7CE8-347D-1251-3468B7D7C0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22719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a:solidFill>
                  <a:srgbClr val="FFFF00"/>
                </a:solidFill>
                <a:latin typeface="+mj-lt"/>
                <a:ea typeface="+mj-lt"/>
                <a:cs typeface="+mj-lt"/>
              </a:rPr>
              <a:t>Ca Nhập Lễ</a:t>
            </a:r>
            <a:endParaRPr sz="6000" b="0" i="1">
              <a:solidFill>
                <a:schemeClr val="bg1"/>
              </a:solidFill>
              <a:latin typeface="+mj-lt"/>
              <a:ea typeface="+mj-lt"/>
              <a:cs typeface="+mj-lt"/>
            </a:endParaRPr>
          </a:p>
          <a:p>
            <a:r>
              <a:rPr sz="6000" b="0">
                <a:solidFill>
                  <a:srgbClr val="FFFF00"/>
                </a:solidFill>
                <a:latin typeface="+mj-lt"/>
                <a:ea typeface="+mj-lt"/>
                <a:cs typeface="+mj-lt"/>
              </a:rPr>
              <a:t>Lên Đường Về Nhà Cha</a:t>
            </a:r>
          </a:p>
          <a:p>
            <a:r>
              <a:rPr sz="6000" b="0">
                <a:solidFill>
                  <a:srgbClr val="FFFF00"/>
                </a:solidFill>
                <a:latin typeface="+mj-lt"/>
                <a:ea typeface="+mj-lt"/>
                <a:cs typeface="+mj-lt"/>
              </a:rPr>
              <a:t>Mai Nguyên Vũ</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rgbClr val="FFFF00"/>
                </a:solidFill>
                <a:latin typeface="+mj-lt"/>
                <a:ea typeface="+mj-lt"/>
                <a:cs typeface="+mj-lt"/>
              </a:rPr>
              <a:t> </a:t>
            </a:r>
            <a:r>
              <a:rPr sz="5200" b="0" dirty="0" err="1">
                <a:solidFill>
                  <a:schemeClr val="bg1"/>
                </a:solidFill>
                <a:latin typeface="+mj-lt"/>
                <a:ea typeface="+mj-lt"/>
                <a:cs typeface="+mj-lt"/>
              </a:rPr>
              <a:t>Nào</a:t>
            </a:r>
            <a:r>
              <a:rPr sz="5200" b="0" dirty="0">
                <a:solidFill>
                  <a:schemeClr val="bg1"/>
                </a:solidFill>
                <a:latin typeface="+mj-lt"/>
                <a:ea typeface="+mj-lt"/>
                <a:cs typeface="+mj-lt"/>
              </a:rPr>
              <a:t> </a:t>
            </a:r>
            <a:r>
              <a:rPr sz="5200" b="0" dirty="0" err="1">
                <a:solidFill>
                  <a:schemeClr val="bg1"/>
                </a:solidFill>
                <a:latin typeface="+mj-lt"/>
                <a:ea typeface="+mj-lt"/>
                <a:cs typeface="+mj-lt"/>
              </a:rPr>
              <a:t>cùng</a:t>
            </a:r>
            <a:r>
              <a:rPr sz="5200" b="0" dirty="0">
                <a:solidFill>
                  <a:schemeClr val="bg1"/>
                </a:solidFill>
                <a:latin typeface="+mj-lt"/>
                <a:ea typeface="+mj-lt"/>
                <a:cs typeface="+mj-lt"/>
              </a:rPr>
              <a:t> </a:t>
            </a:r>
            <a:r>
              <a:rPr sz="5200" b="0" dirty="0" err="1">
                <a:solidFill>
                  <a:schemeClr val="bg1"/>
                </a:solidFill>
                <a:latin typeface="+mj-lt"/>
                <a:ea typeface="+mj-lt"/>
                <a:cs typeface="+mj-lt"/>
              </a:rPr>
              <a:t>nắm</a:t>
            </a:r>
            <a:r>
              <a:rPr sz="5200" b="0" dirty="0">
                <a:solidFill>
                  <a:schemeClr val="bg1"/>
                </a:solidFill>
                <a:latin typeface="+mj-lt"/>
                <a:ea typeface="+mj-lt"/>
                <a:cs typeface="+mj-lt"/>
              </a:rPr>
              <a:t> </a:t>
            </a:r>
            <a:r>
              <a:rPr sz="5200" b="0" dirty="0" err="1">
                <a:solidFill>
                  <a:schemeClr val="bg1"/>
                </a:solidFill>
                <a:latin typeface="+mj-lt"/>
                <a:ea typeface="+mj-lt"/>
                <a:cs typeface="+mj-lt"/>
              </a:rPr>
              <a:t>tay</a:t>
            </a:r>
            <a:r>
              <a:rPr sz="5200" b="0" dirty="0">
                <a:solidFill>
                  <a:schemeClr val="bg1"/>
                </a:solidFill>
                <a:latin typeface="+mj-lt"/>
                <a:ea typeface="+mj-lt"/>
                <a:cs typeface="+mj-lt"/>
              </a:rPr>
              <a:t> </a:t>
            </a:r>
            <a:r>
              <a:rPr sz="5200" b="0" dirty="0" err="1">
                <a:solidFill>
                  <a:schemeClr val="bg1"/>
                </a:solidFill>
                <a:latin typeface="+mj-lt"/>
                <a:ea typeface="+mj-lt"/>
                <a:cs typeface="+mj-lt"/>
              </a:rPr>
              <a:t>nhau</a:t>
            </a:r>
            <a:r>
              <a:rPr sz="5200" b="0" dirty="0">
                <a:solidFill>
                  <a:schemeClr val="bg1"/>
                </a:solidFill>
                <a:latin typeface="+mj-lt"/>
                <a:ea typeface="+mj-lt"/>
                <a:cs typeface="+mj-lt"/>
              </a:rPr>
              <a:t> </a:t>
            </a:r>
            <a:r>
              <a:rPr sz="5200" b="0" dirty="0" err="1">
                <a:solidFill>
                  <a:schemeClr val="bg1"/>
                </a:solidFill>
                <a:latin typeface="+mj-lt"/>
                <a:ea typeface="+mj-lt"/>
                <a:cs typeface="+mj-lt"/>
              </a:rPr>
              <a:t>đi</a:t>
            </a:r>
            <a:r>
              <a:rPr sz="5200" b="0" dirty="0">
                <a:solidFill>
                  <a:schemeClr val="bg1"/>
                </a:solidFill>
                <a:latin typeface="+mj-lt"/>
                <a:ea typeface="+mj-lt"/>
                <a:cs typeface="+mj-lt"/>
              </a:rPr>
              <a:t>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tim</a:t>
            </a:r>
            <a:r>
              <a:rPr sz="5200" b="0" dirty="0">
                <a:solidFill>
                  <a:schemeClr val="bg1"/>
                </a:solidFill>
                <a:latin typeface="+mj-lt"/>
                <a:ea typeface="+mj-lt"/>
                <a:cs typeface="+mj-lt"/>
              </a:rPr>
              <a:t> ta </a:t>
            </a:r>
            <a:r>
              <a:rPr sz="5200" b="0" dirty="0" err="1">
                <a:solidFill>
                  <a:schemeClr val="bg1"/>
                </a:solidFill>
                <a:latin typeface="+mj-lt"/>
                <a:ea typeface="+mj-lt"/>
                <a:cs typeface="+mj-lt"/>
              </a:rPr>
              <a:t>rộn</a:t>
            </a:r>
            <a:r>
              <a:rPr sz="5200" b="0" dirty="0">
                <a:solidFill>
                  <a:schemeClr val="bg1"/>
                </a:solidFill>
                <a:latin typeface="+mj-lt"/>
                <a:ea typeface="+mj-lt"/>
                <a:cs typeface="+mj-lt"/>
              </a:rPr>
              <a:t> </a:t>
            </a:r>
            <a:r>
              <a:rPr sz="5200" b="0" dirty="0" err="1">
                <a:solidFill>
                  <a:schemeClr val="bg1"/>
                </a:solidFill>
                <a:latin typeface="+mj-lt"/>
                <a:ea typeface="+mj-lt"/>
                <a:cs typeface="+mj-lt"/>
              </a:rPr>
              <a:t>ràng</a:t>
            </a:r>
            <a:r>
              <a:rPr sz="5200" b="0" dirty="0">
                <a:solidFill>
                  <a:schemeClr val="bg1"/>
                </a:solidFill>
                <a:latin typeface="+mj-lt"/>
                <a:ea typeface="+mj-lt"/>
                <a:cs typeface="+mj-lt"/>
              </a:rPr>
              <a:t> </a:t>
            </a:r>
            <a:r>
              <a:rPr sz="5200" b="0" dirty="0" err="1">
                <a:solidFill>
                  <a:schemeClr val="bg1"/>
                </a:solidFill>
                <a:latin typeface="+mj-lt"/>
                <a:ea typeface="+mj-lt"/>
                <a:cs typeface="+mj-lt"/>
              </a:rPr>
              <a:t>vui</a:t>
            </a:r>
            <a:r>
              <a:rPr sz="5200" b="0" dirty="0">
                <a:solidFill>
                  <a:schemeClr val="bg1"/>
                </a:solidFill>
                <a:latin typeface="+mj-lt"/>
                <a:ea typeface="+mj-lt"/>
                <a:cs typeface="+mj-lt"/>
              </a:rPr>
              <a:t> </a:t>
            </a:r>
            <a:r>
              <a:rPr sz="5200" b="0" dirty="0" err="1">
                <a:solidFill>
                  <a:schemeClr val="bg1"/>
                </a:solidFill>
                <a:latin typeface="+mj-lt"/>
                <a:ea typeface="+mj-lt"/>
                <a:cs typeface="+mj-lt"/>
              </a:rPr>
              <a:t>sướng</a:t>
            </a:r>
            <a:r>
              <a:rPr sz="5200" b="0" dirty="0">
                <a:solidFill>
                  <a:schemeClr val="bg1"/>
                </a:solidFill>
                <a:latin typeface="+mj-lt"/>
                <a:ea typeface="+mj-lt"/>
                <a:cs typeface="+mj-lt"/>
              </a:rPr>
              <a:t>. </a:t>
            </a:r>
            <a:r>
              <a:rPr sz="5200" b="0" dirty="0" err="1">
                <a:solidFill>
                  <a:schemeClr val="bg1"/>
                </a:solidFill>
                <a:latin typeface="+mj-lt"/>
                <a:ea typeface="+mj-lt"/>
                <a:cs typeface="+mj-lt"/>
              </a:rPr>
              <a:t>Hát</a:t>
            </a:r>
            <a:r>
              <a:rPr sz="5200" b="0" dirty="0">
                <a:solidFill>
                  <a:schemeClr val="bg1"/>
                </a:solidFill>
                <a:latin typeface="+mj-lt"/>
                <a:ea typeface="+mj-lt"/>
                <a:cs typeface="+mj-lt"/>
              </a:rPr>
              <a:t> vang </a:t>
            </a:r>
            <a:r>
              <a:rPr sz="5200" b="0" dirty="0" err="1">
                <a:solidFill>
                  <a:schemeClr val="bg1"/>
                </a:solidFill>
                <a:latin typeface="+mj-lt"/>
                <a:ea typeface="+mj-lt"/>
                <a:cs typeface="+mj-lt"/>
              </a:rPr>
              <a:t>vang</a:t>
            </a:r>
            <a:r>
              <a:rPr sz="5200" b="0" dirty="0">
                <a:solidFill>
                  <a:schemeClr val="bg1"/>
                </a:solidFill>
                <a:latin typeface="+mj-lt"/>
                <a:ea typeface="+mj-lt"/>
                <a:cs typeface="+mj-lt"/>
              </a:rPr>
              <a:t> </a:t>
            </a:r>
            <a:r>
              <a:rPr sz="5200" b="0" dirty="0" err="1">
                <a:solidFill>
                  <a:schemeClr val="bg1"/>
                </a:solidFill>
                <a:latin typeface="+mj-lt"/>
                <a:ea typeface="+mj-lt"/>
                <a:cs typeface="+mj-lt"/>
              </a:rPr>
              <a:t>theo</a:t>
            </a:r>
            <a:r>
              <a:rPr sz="5200" b="0" dirty="0">
                <a:solidFill>
                  <a:schemeClr val="bg1"/>
                </a:solidFill>
                <a:latin typeface="+mj-lt"/>
                <a:ea typeface="+mj-lt"/>
                <a:cs typeface="+mj-lt"/>
              </a:rPr>
              <a:t> </a:t>
            </a:r>
            <a:r>
              <a:rPr sz="5200" b="0" dirty="0" err="1">
                <a:solidFill>
                  <a:schemeClr val="bg1"/>
                </a:solidFill>
                <a:latin typeface="+mj-lt"/>
                <a:ea typeface="+mj-lt"/>
                <a:cs typeface="+mj-lt"/>
              </a:rPr>
              <a:t>cung</a:t>
            </a:r>
            <a:r>
              <a:rPr sz="5200" b="0" dirty="0">
                <a:solidFill>
                  <a:schemeClr val="bg1"/>
                </a:solidFill>
                <a:latin typeface="+mj-lt"/>
                <a:ea typeface="+mj-lt"/>
                <a:cs typeface="+mj-lt"/>
              </a:rPr>
              <a:t> </a:t>
            </a:r>
            <a:r>
              <a:rPr sz="5200" b="0" dirty="0" err="1">
                <a:solidFill>
                  <a:schemeClr val="bg1"/>
                </a:solidFill>
                <a:latin typeface="+mj-lt"/>
                <a:ea typeface="+mj-lt"/>
                <a:cs typeface="+mj-lt"/>
              </a:rPr>
              <a:t>đàn</a:t>
            </a:r>
            <a:r>
              <a:rPr sz="5200" b="0" dirty="0">
                <a:solidFill>
                  <a:schemeClr val="bg1"/>
                </a:solidFill>
                <a:latin typeface="+mj-lt"/>
                <a:ea typeface="+mj-lt"/>
                <a:cs typeface="+mj-lt"/>
              </a:rPr>
              <a:t>, </a:t>
            </a:r>
            <a:r>
              <a:rPr sz="5200" b="0" dirty="0" err="1">
                <a:solidFill>
                  <a:schemeClr val="bg1"/>
                </a:solidFill>
                <a:latin typeface="+mj-lt"/>
                <a:ea typeface="+mj-lt"/>
                <a:cs typeface="+mj-lt"/>
              </a:rPr>
              <a:t>ngợi</a:t>
            </a:r>
            <a:r>
              <a:rPr sz="5200" b="0" dirty="0">
                <a:solidFill>
                  <a:schemeClr val="bg1"/>
                </a:solidFill>
                <a:latin typeface="+mj-lt"/>
                <a:ea typeface="+mj-lt"/>
                <a:cs typeface="+mj-lt"/>
              </a:rPr>
              <a:t> </a:t>
            </a:r>
            <a:r>
              <a:rPr sz="5200" b="0" dirty="0" err="1">
                <a:solidFill>
                  <a:schemeClr val="bg1"/>
                </a:solidFill>
                <a:latin typeface="+mj-lt"/>
                <a:ea typeface="+mj-lt"/>
                <a:cs typeface="+mj-lt"/>
              </a:rPr>
              <a:t>khen</a:t>
            </a:r>
            <a:r>
              <a:rPr sz="5200" b="0" dirty="0">
                <a:solidFill>
                  <a:schemeClr val="bg1"/>
                </a:solidFill>
                <a:latin typeface="+mj-lt"/>
                <a:ea typeface="+mj-lt"/>
                <a:cs typeface="+mj-lt"/>
              </a:rPr>
              <a:t> Chúa </a:t>
            </a:r>
            <a:r>
              <a:rPr sz="5200" b="0" dirty="0" err="1">
                <a:solidFill>
                  <a:schemeClr val="bg1"/>
                </a:solidFill>
                <a:latin typeface="+mj-lt"/>
                <a:ea typeface="+mj-lt"/>
                <a:cs typeface="+mj-lt"/>
              </a:rPr>
              <a:t>đã</a:t>
            </a:r>
            <a:r>
              <a:rPr sz="5200" b="0" dirty="0">
                <a:solidFill>
                  <a:schemeClr val="bg1"/>
                </a:solidFill>
                <a:latin typeface="+mj-lt"/>
                <a:ea typeface="+mj-lt"/>
                <a:cs typeface="+mj-lt"/>
              </a:rPr>
              <a:t> hy </a:t>
            </a:r>
            <a:r>
              <a:rPr sz="5200" b="0" dirty="0" err="1">
                <a:solidFill>
                  <a:schemeClr val="bg1"/>
                </a:solidFill>
                <a:latin typeface="+mj-lt"/>
                <a:ea typeface="+mj-lt"/>
                <a:cs typeface="+mj-lt"/>
              </a:rPr>
              <a:t>sinh</a:t>
            </a:r>
            <a:r>
              <a:rPr sz="5200" b="0" dirty="0">
                <a:solidFill>
                  <a:schemeClr val="bg1"/>
                </a:solidFill>
                <a:latin typeface="+mj-lt"/>
                <a:ea typeface="+mj-lt"/>
                <a:cs typeface="+mj-lt"/>
              </a:rPr>
              <a:t>, </a:t>
            </a:r>
            <a:r>
              <a:rPr sz="5200" b="0" dirty="0" err="1">
                <a:solidFill>
                  <a:schemeClr val="bg1"/>
                </a:solidFill>
                <a:latin typeface="+mj-lt"/>
                <a:ea typeface="+mj-lt"/>
                <a:cs typeface="+mj-lt"/>
              </a:rPr>
              <a:t>hiến</a:t>
            </a:r>
            <a:r>
              <a:rPr sz="5200" b="0" dirty="0">
                <a:solidFill>
                  <a:schemeClr val="bg1"/>
                </a:solidFill>
                <a:latin typeface="+mj-lt"/>
                <a:ea typeface="+mj-lt"/>
                <a:cs typeface="+mj-lt"/>
              </a:rPr>
              <a:t> </a:t>
            </a:r>
            <a:r>
              <a:rPr sz="5200" b="0" dirty="0" err="1">
                <a:solidFill>
                  <a:schemeClr val="bg1"/>
                </a:solidFill>
                <a:latin typeface="+mj-lt"/>
                <a:ea typeface="+mj-lt"/>
                <a:cs typeface="+mj-lt"/>
              </a:rPr>
              <a:t>thân</a:t>
            </a:r>
            <a:r>
              <a:rPr sz="5200" b="0" dirty="0">
                <a:solidFill>
                  <a:schemeClr val="bg1"/>
                </a:solidFill>
                <a:latin typeface="+mj-lt"/>
                <a:ea typeface="+mj-lt"/>
                <a:cs typeface="+mj-lt"/>
              </a:rPr>
              <a:t> </a:t>
            </a:r>
            <a:r>
              <a:rPr sz="5200" b="0" dirty="0" err="1">
                <a:solidFill>
                  <a:schemeClr val="bg1"/>
                </a:solidFill>
                <a:latin typeface="+mj-lt"/>
                <a:ea typeface="+mj-lt"/>
                <a:cs typeface="+mj-lt"/>
              </a:rPr>
              <a:t>mình</a:t>
            </a:r>
            <a:r>
              <a:rPr sz="5200" b="0" dirty="0">
                <a:solidFill>
                  <a:schemeClr val="bg1"/>
                </a:solidFill>
                <a:latin typeface="+mj-lt"/>
                <a:ea typeface="+mj-lt"/>
                <a:cs typeface="+mj-lt"/>
              </a:rPr>
              <a:t> </a:t>
            </a:r>
            <a:r>
              <a:rPr sz="5200" b="0" dirty="0" err="1">
                <a:solidFill>
                  <a:schemeClr val="bg1"/>
                </a:solidFill>
                <a:latin typeface="+mj-lt"/>
                <a:ea typeface="+mj-lt"/>
                <a:cs typeface="+mj-lt"/>
              </a:rPr>
              <a:t>trên</a:t>
            </a:r>
            <a:r>
              <a:rPr sz="5200" b="0" dirty="0">
                <a:solidFill>
                  <a:schemeClr val="bg1"/>
                </a:solidFill>
                <a:latin typeface="+mj-lt"/>
                <a:ea typeface="+mj-lt"/>
                <a:cs typeface="+mj-lt"/>
              </a:rPr>
              <a:t> </a:t>
            </a:r>
            <a:r>
              <a:rPr sz="5200" b="0" dirty="0" err="1">
                <a:solidFill>
                  <a:schemeClr val="bg1"/>
                </a:solidFill>
                <a:latin typeface="+mj-lt"/>
                <a:ea typeface="+mj-lt"/>
                <a:cs typeface="+mj-lt"/>
              </a:rPr>
              <a:t>thập</a:t>
            </a:r>
            <a:r>
              <a:rPr sz="5200" b="0" dirty="0">
                <a:solidFill>
                  <a:schemeClr val="bg1"/>
                </a:solidFill>
                <a:latin typeface="+mj-lt"/>
                <a:ea typeface="+mj-lt"/>
                <a:cs typeface="+mj-lt"/>
              </a:rPr>
              <a:t> </a:t>
            </a:r>
            <a:r>
              <a:rPr sz="5200" b="0" dirty="0" err="1">
                <a:solidFill>
                  <a:schemeClr val="bg1"/>
                </a:solidFill>
                <a:latin typeface="+mj-lt"/>
                <a:ea typeface="+mj-lt"/>
                <a:cs typeface="+mj-lt"/>
              </a:rPr>
              <a:t>hình</a:t>
            </a:r>
            <a:r>
              <a:rPr sz="5200" b="0" dirty="0">
                <a:solidFill>
                  <a:schemeClr val="bg1"/>
                </a:solidFill>
                <a:latin typeface="+mj-lt"/>
                <a:ea typeface="+mj-lt"/>
                <a:cs typeface="+mj-lt"/>
              </a:rPr>
              <a:t> </a:t>
            </a:r>
            <a:r>
              <a:rPr sz="5200" b="0" dirty="0" err="1">
                <a:solidFill>
                  <a:schemeClr val="bg1"/>
                </a:solidFill>
                <a:latin typeface="+mj-lt"/>
                <a:ea typeface="+mj-lt"/>
                <a:cs typeface="+mj-lt"/>
              </a:rPr>
              <a:t>vì</a:t>
            </a:r>
            <a:r>
              <a:rPr sz="5200" b="0" dirty="0">
                <a:solidFill>
                  <a:schemeClr val="bg1"/>
                </a:solidFill>
                <a:latin typeface="+mj-lt"/>
                <a:ea typeface="+mj-lt"/>
                <a:cs typeface="+mj-lt"/>
              </a:rPr>
              <a:t> </a:t>
            </a:r>
            <a:r>
              <a:rPr sz="5200" b="0" dirty="0" err="1">
                <a:solidFill>
                  <a:schemeClr val="bg1"/>
                </a:solidFill>
                <a:latin typeface="+mj-lt"/>
                <a:ea typeface="+mj-lt"/>
                <a:cs typeface="+mj-lt"/>
              </a:rPr>
              <a:t>chúng</a:t>
            </a:r>
            <a:r>
              <a:rPr sz="5200" b="0" dirty="0">
                <a:solidFill>
                  <a:schemeClr val="bg1"/>
                </a:solidFill>
                <a:latin typeface="+mj-lt"/>
                <a:ea typeface="+mj-lt"/>
                <a:cs typeface="+mj-lt"/>
              </a:rPr>
              <a:t>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800" b="0" u="sng" dirty="0">
                <a:solidFill>
                  <a:srgbClr val="FFFF00"/>
                </a:solidFill>
                <a:latin typeface="+mj-lt"/>
                <a:ea typeface="+mj-lt"/>
                <a:cs typeface="+mj-lt"/>
              </a:rPr>
              <a:t>TK1:</a:t>
            </a:r>
            <a:r>
              <a:rPr sz="5800" b="0" dirty="0">
                <a:solidFill>
                  <a:schemeClr val="bg1"/>
                </a:solidFill>
                <a:latin typeface="+mj-lt"/>
                <a:ea typeface="+mj-lt"/>
                <a:cs typeface="+mj-lt"/>
              </a:rPr>
              <a:t> Thánh </a:t>
            </a:r>
            <a:r>
              <a:rPr sz="5800" b="0" dirty="0" err="1">
                <a:solidFill>
                  <a:schemeClr val="bg1"/>
                </a:solidFill>
                <a:latin typeface="+mj-lt"/>
                <a:ea typeface="+mj-lt"/>
                <a:cs typeface="+mj-lt"/>
              </a:rPr>
              <a:t>cung</a:t>
            </a:r>
            <a:r>
              <a:rPr sz="5800" b="0" dirty="0">
                <a:solidFill>
                  <a:schemeClr val="bg1"/>
                </a:solidFill>
                <a:latin typeface="+mj-lt"/>
                <a:ea typeface="+mj-lt"/>
                <a:cs typeface="+mj-lt"/>
              </a:rPr>
              <a:t> </a:t>
            </a:r>
            <a:r>
              <a:rPr sz="5800" b="0" dirty="0" err="1">
                <a:solidFill>
                  <a:schemeClr val="bg1"/>
                </a:solidFill>
                <a:latin typeface="+mj-lt"/>
                <a:ea typeface="+mj-lt"/>
                <a:cs typeface="+mj-lt"/>
              </a:rPr>
              <a:t>chan</a:t>
            </a:r>
            <a:r>
              <a:rPr sz="5800" b="0" dirty="0">
                <a:solidFill>
                  <a:schemeClr val="bg1"/>
                </a:solidFill>
                <a:latin typeface="+mj-lt"/>
                <a:ea typeface="+mj-lt"/>
                <a:cs typeface="+mj-lt"/>
              </a:rPr>
              <a:t> </a:t>
            </a:r>
            <a:r>
              <a:rPr sz="5800" b="0" dirty="0" err="1">
                <a:solidFill>
                  <a:schemeClr val="bg1"/>
                </a:solidFill>
                <a:latin typeface="+mj-lt"/>
                <a:ea typeface="+mj-lt"/>
                <a:cs typeface="+mj-lt"/>
              </a:rPr>
              <a:t>hòa</a:t>
            </a:r>
            <a:r>
              <a:rPr sz="5800" b="0" dirty="0">
                <a:solidFill>
                  <a:schemeClr val="bg1"/>
                </a:solidFill>
                <a:latin typeface="+mj-lt"/>
                <a:ea typeface="+mj-lt"/>
                <a:cs typeface="+mj-lt"/>
              </a:rPr>
              <a:t> </a:t>
            </a:r>
            <a:r>
              <a:rPr sz="5800" b="0" dirty="0" err="1">
                <a:solidFill>
                  <a:schemeClr val="bg1"/>
                </a:solidFill>
                <a:latin typeface="+mj-lt"/>
                <a:ea typeface="+mj-lt"/>
                <a:cs typeface="+mj-lt"/>
              </a:rPr>
              <a:t>ánh</a:t>
            </a:r>
            <a:r>
              <a:rPr sz="5800" b="0" dirty="0">
                <a:solidFill>
                  <a:schemeClr val="bg1"/>
                </a:solidFill>
                <a:latin typeface="+mj-lt"/>
                <a:ea typeface="+mj-lt"/>
                <a:cs typeface="+mj-lt"/>
              </a:rPr>
              <a:t> </a:t>
            </a:r>
            <a:r>
              <a:rPr sz="5800" b="0" dirty="0" err="1">
                <a:solidFill>
                  <a:schemeClr val="bg1"/>
                </a:solidFill>
                <a:latin typeface="+mj-lt"/>
                <a:ea typeface="+mj-lt"/>
                <a:cs typeface="+mj-lt"/>
              </a:rPr>
              <a:t>sáng</a:t>
            </a:r>
            <a:r>
              <a:rPr sz="5800" b="0" dirty="0">
                <a:solidFill>
                  <a:schemeClr val="bg1"/>
                </a:solidFill>
                <a:latin typeface="+mj-lt"/>
                <a:ea typeface="+mj-lt"/>
                <a:cs typeface="+mj-lt"/>
              </a:rPr>
              <a:t>, </a:t>
            </a:r>
            <a:r>
              <a:rPr sz="5800" b="0" dirty="0" err="1">
                <a:solidFill>
                  <a:schemeClr val="bg1"/>
                </a:solidFill>
                <a:latin typeface="+mj-lt"/>
                <a:ea typeface="+mj-lt"/>
                <a:cs typeface="+mj-lt"/>
              </a:rPr>
              <a:t>có</a:t>
            </a:r>
            <a:r>
              <a:rPr sz="5800" b="0" dirty="0">
                <a:solidFill>
                  <a:schemeClr val="bg1"/>
                </a:solidFill>
                <a:latin typeface="+mj-lt"/>
                <a:ea typeface="+mj-lt"/>
                <a:cs typeface="+mj-lt"/>
              </a:rPr>
              <a:t> </a:t>
            </a:r>
            <a:r>
              <a:rPr sz="5800" b="0" dirty="0" err="1">
                <a:solidFill>
                  <a:schemeClr val="bg1"/>
                </a:solidFill>
                <a:latin typeface="+mj-lt"/>
                <a:ea typeface="+mj-lt"/>
                <a:cs typeface="+mj-lt"/>
              </a:rPr>
              <a:t>cung</a:t>
            </a:r>
            <a:r>
              <a:rPr sz="5800" b="0" dirty="0">
                <a:solidFill>
                  <a:schemeClr val="bg1"/>
                </a:solidFill>
                <a:latin typeface="+mj-lt"/>
                <a:ea typeface="+mj-lt"/>
                <a:cs typeface="+mj-lt"/>
              </a:rPr>
              <a:t> </a:t>
            </a:r>
            <a:r>
              <a:rPr sz="5800" b="0" dirty="0" err="1">
                <a:solidFill>
                  <a:schemeClr val="bg1"/>
                </a:solidFill>
                <a:latin typeface="+mj-lt"/>
                <a:ea typeface="+mj-lt"/>
                <a:cs typeface="+mj-lt"/>
              </a:rPr>
              <a:t>đàn</a:t>
            </a:r>
            <a:r>
              <a:rPr sz="5800" b="0" dirty="0">
                <a:solidFill>
                  <a:schemeClr val="bg1"/>
                </a:solidFill>
                <a:latin typeface="+mj-lt"/>
                <a:ea typeface="+mj-lt"/>
                <a:cs typeface="+mj-lt"/>
              </a:rPr>
              <a:t> </a:t>
            </a:r>
            <a:r>
              <a:rPr sz="5800" b="0" dirty="0" err="1">
                <a:solidFill>
                  <a:schemeClr val="bg1"/>
                </a:solidFill>
                <a:latin typeface="+mj-lt"/>
                <a:ea typeface="+mj-lt"/>
                <a:cs typeface="+mj-lt"/>
              </a:rPr>
              <a:t>dìu</a:t>
            </a:r>
            <a:r>
              <a:rPr sz="5800" b="0" dirty="0">
                <a:solidFill>
                  <a:schemeClr val="bg1"/>
                </a:solidFill>
                <a:latin typeface="+mj-lt"/>
                <a:ea typeface="+mj-lt"/>
                <a:cs typeface="+mj-lt"/>
              </a:rPr>
              <a:t> </a:t>
            </a:r>
            <a:r>
              <a:rPr sz="5800" b="0" dirty="0" err="1">
                <a:solidFill>
                  <a:schemeClr val="bg1"/>
                </a:solidFill>
                <a:latin typeface="+mj-lt"/>
                <a:ea typeface="+mj-lt"/>
                <a:cs typeface="+mj-lt"/>
              </a:rPr>
              <a:t>nhạc</a:t>
            </a:r>
            <a:r>
              <a:rPr sz="5800" b="0" dirty="0">
                <a:solidFill>
                  <a:schemeClr val="bg1"/>
                </a:solidFill>
                <a:latin typeface="+mj-lt"/>
                <a:ea typeface="+mj-lt"/>
                <a:cs typeface="+mj-lt"/>
              </a:rPr>
              <a:t> </a:t>
            </a:r>
            <a:r>
              <a:rPr sz="5800" b="0" dirty="0" err="1">
                <a:solidFill>
                  <a:schemeClr val="bg1"/>
                </a:solidFill>
                <a:latin typeface="+mj-lt"/>
                <a:ea typeface="+mj-lt"/>
                <a:cs typeface="+mj-lt"/>
              </a:rPr>
              <a:t>thánh</a:t>
            </a:r>
            <a:r>
              <a:rPr sz="5800" b="0" dirty="0">
                <a:solidFill>
                  <a:schemeClr val="bg1"/>
                </a:solidFill>
                <a:latin typeface="+mj-lt"/>
                <a:ea typeface="+mj-lt"/>
                <a:cs typeface="+mj-lt"/>
              </a:rPr>
              <a:t>. Bánh </a:t>
            </a:r>
            <a:r>
              <a:rPr sz="5800" b="0" dirty="0" err="1">
                <a:solidFill>
                  <a:schemeClr val="bg1"/>
                </a:solidFill>
                <a:latin typeface="+mj-lt"/>
                <a:ea typeface="+mj-lt"/>
                <a:cs typeface="+mj-lt"/>
              </a:rPr>
              <a:t>rượu</a:t>
            </a:r>
            <a:r>
              <a:rPr sz="5800" b="0" dirty="0">
                <a:solidFill>
                  <a:schemeClr val="bg1"/>
                </a:solidFill>
                <a:latin typeface="+mj-lt"/>
                <a:ea typeface="+mj-lt"/>
                <a:cs typeface="+mj-lt"/>
              </a:rPr>
              <a:t> </a:t>
            </a:r>
            <a:r>
              <a:rPr sz="5800" b="0" dirty="0" err="1">
                <a:solidFill>
                  <a:schemeClr val="bg1"/>
                </a:solidFill>
                <a:latin typeface="+mj-lt"/>
                <a:ea typeface="+mj-lt"/>
                <a:cs typeface="+mj-lt"/>
              </a:rPr>
              <a:t>nào</a:t>
            </a:r>
            <a:r>
              <a:rPr sz="5800" b="0" dirty="0">
                <a:solidFill>
                  <a:schemeClr val="bg1"/>
                </a:solidFill>
                <a:latin typeface="+mj-lt"/>
                <a:ea typeface="+mj-lt"/>
                <a:cs typeface="+mj-lt"/>
              </a:rPr>
              <a:t> </a:t>
            </a:r>
            <a:r>
              <a:rPr sz="5800" b="0" dirty="0" err="1">
                <a:solidFill>
                  <a:schemeClr val="bg1"/>
                </a:solidFill>
                <a:latin typeface="+mj-lt"/>
                <a:ea typeface="+mj-lt"/>
                <a:cs typeface="+mj-lt"/>
              </a:rPr>
              <a:t>thơm</a:t>
            </a:r>
            <a:r>
              <a:rPr sz="5800" b="0" dirty="0">
                <a:solidFill>
                  <a:schemeClr val="bg1"/>
                </a:solidFill>
                <a:latin typeface="+mj-lt"/>
                <a:ea typeface="+mj-lt"/>
                <a:cs typeface="+mj-lt"/>
              </a:rPr>
              <a:t> </a:t>
            </a:r>
            <a:r>
              <a:rPr sz="5800" b="0" dirty="0" err="1">
                <a:solidFill>
                  <a:schemeClr val="bg1"/>
                </a:solidFill>
                <a:latin typeface="+mj-lt"/>
                <a:ea typeface="+mj-lt"/>
                <a:cs typeface="+mj-lt"/>
              </a:rPr>
              <a:t>ngát</a:t>
            </a:r>
            <a:r>
              <a:rPr sz="5800" b="0" dirty="0">
                <a:solidFill>
                  <a:schemeClr val="bg1"/>
                </a:solidFill>
                <a:latin typeface="+mj-lt"/>
                <a:ea typeface="+mj-lt"/>
                <a:cs typeface="+mj-lt"/>
              </a:rPr>
              <a:t>, </a:t>
            </a:r>
            <a:r>
              <a:rPr sz="5800" b="0" dirty="0" err="1">
                <a:solidFill>
                  <a:schemeClr val="bg1"/>
                </a:solidFill>
                <a:latin typeface="+mj-lt"/>
                <a:ea typeface="+mj-lt"/>
                <a:cs typeface="+mj-lt"/>
              </a:rPr>
              <a:t>hoa</a:t>
            </a:r>
            <a:r>
              <a:rPr sz="5800" b="0" dirty="0">
                <a:solidFill>
                  <a:schemeClr val="bg1"/>
                </a:solidFill>
                <a:latin typeface="+mj-lt"/>
                <a:ea typeface="+mj-lt"/>
                <a:cs typeface="+mj-lt"/>
              </a:rPr>
              <a:t> </a:t>
            </a:r>
            <a:r>
              <a:rPr sz="5800" b="0" dirty="0" err="1">
                <a:solidFill>
                  <a:schemeClr val="bg1"/>
                </a:solidFill>
                <a:latin typeface="+mj-lt"/>
                <a:ea typeface="+mj-lt"/>
                <a:cs typeface="+mj-lt"/>
              </a:rPr>
              <a:t>nào</a:t>
            </a:r>
            <a:r>
              <a:rPr sz="5800" b="0" dirty="0">
                <a:solidFill>
                  <a:schemeClr val="bg1"/>
                </a:solidFill>
                <a:latin typeface="+mj-lt"/>
                <a:ea typeface="+mj-lt"/>
                <a:cs typeface="+mj-lt"/>
              </a:rPr>
              <a:t> </a:t>
            </a:r>
            <a:r>
              <a:rPr sz="5800" b="0" dirty="0" err="1">
                <a:solidFill>
                  <a:schemeClr val="bg1"/>
                </a:solidFill>
                <a:latin typeface="+mj-lt"/>
                <a:ea typeface="+mj-lt"/>
                <a:cs typeface="+mj-lt"/>
              </a:rPr>
              <a:t>đẹp</a:t>
            </a:r>
            <a:r>
              <a:rPr sz="5800" b="0" dirty="0">
                <a:solidFill>
                  <a:schemeClr val="bg1"/>
                </a:solidFill>
                <a:latin typeface="+mj-lt"/>
                <a:ea typeface="+mj-lt"/>
                <a:cs typeface="+mj-lt"/>
              </a:rPr>
              <a:t> </a:t>
            </a:r>
            <a:r>
              <a:rPr sz="5800" b="0" dirty="0" err="1">
                <a:solidFill>
                  <a:schemeClr val="bg1"/>
                </a:solidFill>
                <a:latin typeface="+mj-lt"/>
                <a:ea typeface="+mj-lt"/>
                <a:cs typeface="+mj-lt"/>
              </a:rPr>
              <a:t>tươi</a:t>
            </a:r>
            <a:r>
              <a:rPr sz="5800" b="0" dirty="0">
                <a:solidFill>
                  <a:schemeClr val="bg1"/>
                </a:solidFill>
                <a:latin typeface="+mj-lt"/>
                <a:ea typeface="+mj-lt"/>
                <a:cs typeface="+mj-lt"/>
              </a:rPr>
              <a:t> </a:t>
            </a:r>
            <a:r>
              <a:rPr sz="5800" b="0" dirty="0" err="1">
                <a:solidFill>
                  <a:schemeClr val="bg1"/>
                </a:solidFill>
                <a:latin typeface="+mj-lt"/>
                <a:ea typeface="+mj-lt"/>
                <a:cs typeface="+mj-lt"/>
              </a:rPr>
              <a:t>nhất</a:t>
            </a:r>
            <a:r>
              <a:rPr sz="5800" b="0" dirty="0">
                <a:solidFill>
                  <a:schemeClr val="bg1"/>
                </a:solidFill>
                <a:latin typeface="+mj-lt"/>
                <a:ea typeface="+mj-lt"/>
                <a:cs typeface="+mj-lt"/>
              </a:rPr>
              <a:t> </a:t>
            </a:r>
            <a:r>
              <a:rPr sz="5800" b="0" dirty="0" err="1">
                <a:solidFill>
                  <a:schemeClr val="bg1"/>
                </a:solidFill>
                <a:latin typeface="+mj-lt"/>
                <a:ea typeface="+mj-lt"/>
                <a:cs typeface="+mj-lt"/>
              </a:rPr>
              <a:t>tiến</a:t>
            </a:r>
            <a:r>
              <a:rPr sz="5800" b="0" dirty="0">
                <a:solidFill>
                  <a:schemeClr val="bg1"/>
                </a:solidFill>
                <a:latin typeface="+mj-lt"/>
                <a:ea typeface="+mj-lt"/>
                <a:cs typeface="+mj-lt"/>
              </a:rPr>
              <a:t> </a:t>
            </a:r>
            <a:r>
              <a:rPr sz="5800" b="0" dirty="0" err="1">
                <a:solidFill>
                  <a:schemeClr val="bg1"/>
                </a:solidFill>
                <a:latin typeface="+mj-lt"/>
                <a:ea typeface="+mj-lt"/>
                <a:cs typeface="+mj-lt"/>
              </a:rPr>
              <a:t>dâng</a:t>
            </a:r>
            <a:r>
              <a:rPr sz="5800" b="0" dirty="0">
                <a:solidFill>
                  <a:schemeClr val="bg1"/>
                </a:solidFill>
                <a:latin typeface="+mj-lt"/>
                <a:ea typeface="+mj-lt"/>
                <a:cs typeface="+mj-lt"/>
              </a:rPr>
              <a:t> </a:t>
            </a:r>
            <a:r>
              <a:rPr sz="5800" b="0" dirty="0" err="1">
                <a:solidFill>
                  <a:schemeClr val="bg1"/>
                </a:solidFill>
                <a:latin typeface="+mj-lt"/>
                <a:ea typeface="+mj-lt"/>
                <a:cs typeface="+mj-lt"/>
              </a:rPr>
              <a:t>lên</a:t>
            </a:r>
            <a:r>
              <a:rPr sz="5800" b="0" dirty="0">
                <a:solidFill>
                  <a:schemeClr val="bg1"/>
                </a:solidFill>
                <a:latin typeface="+mj-lt"/>
                <a:ea typeface="+mj-lt"/>
                <a:cs typeface="+mj-lt"/>
              </a:rPr>
              <a:t> </a:t>
            </a:r>
            <a:r>
              <a:rPr sz="5800" b="0" dirty="0" err="1">
                <a:solidFill>
                  <a:schemeClr val="bg1"/>
                </a:solidFill>
                <a:latin typeface="+mj-lt"/>
                <a:ea typeface="+mj-lt"/>
                <a:cs typeface="+mj-lt"/>
              </a:rPr>
              <a:t>với</a:t>
            </a:r>
            <a:r>
              <a:rPr sz="5800" b="0" dirty="0">
                <a:solidFill>
                  <a:schemeClr val="bg1"/>
                </a:solidFill>
                <a:latin typeface="+mj-lt"/>
                <a:ea typeface="+mj-lt"/>
                <a:cs typeface="+mj-lt"/>
              </a:rPr>
              <a:t> </a:t>
            </a:r>
            <a:r>
              <a:rPr sz="5800" b="0" dirty="0" err="1">
                <a:solidFill>
                  <a:schemeClr val="bg1"/>
                </a:solidFill>
                <a:latin typeface="+mj-lt"/>
                <a:ea typeface="+mj-lt"/>
                <a:cs typeface="+mj-lt"/>
              </a:rPr>
              <a:t>trọn</a:t>
            </a:r>
            <a:r>
              <a:rPr sz="5800" b="0" dirty="0">
                <a:solidFill>
                  <a:schemeClr val="bg1"/>
                </a:solidFill>
                <a:latin typeface="+mj-lt"/>
                <a:ea typeface="+mj-lt"/>
                <a:cs typeface="+mj-lt"/>
              </a:rPr>
              <a:t> </a:t>
            </a:r>
            <a:r>
              <a:rPr sz="5800" b="0" dirty="0" err="1">
                <a:solidFill>
                  <a:schemeClr val="bg1"/>
                </a:solidFill>
                <a:latin typeface="+mj-lt"/>
                <a:ea typeface="+mj-lt"/>
                <a:cs typeface="+mj-lt"/>
              </a:rPr>
              <a:t>niềm</a:t>
            </a:r>
            <a:r>
              <a:rPr sz="5800" b="0" dirty="0">
                <a:solidFill>
                  <a:schemeClr val="bg1"/>
                </a:solidFill>
                <a:latin typeface="+mj-lt"/>
                <a:ea typeface="+mj-lt"/>
                <a:cs typeface="+mj-lt"/>
              </a:rPr>
              <a:t> tin.</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22EB9C-3108-456B-9AE7-28E1BFAF5C8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sz="5200" b="0" dirty="0" err="1">
                <a:solidFill>
                  <a:schemeClr val="bg1"/>
                </a:solidFill>
                <a:latin typeface="+mj-lt"/>
                <a:ea typeface="+mj-lt"/>
                <a:cs typeface="+mj-lt"/>
              </a:rPr>
              <a:t>Nào</a:t>
            </a:r>
            <a:r>
              <a:rPr sz="5200" b="0" dirty="0">
                <a:solidFill>
                  <a:schemeClr val="bg1"/>
                </a:solidFill>
                <a:latin typeface="+mj-lt"/>
                <a:ea typeface="+mj-lt"/>
                <a:cs typeface="+mj-lt"/>
              </a:rPr>
              <a:t> </a:t>
            </a:r>
            <a:r>
              <a:rPr sz="5200" b="0" dirty="0" err="1">
                <a:solidFill>
                  <a:schemeClr val="bg1"/>
                </a:solidFill>
                <a:latin typeface="+mj-lt"/>
                <a:ea typeface="+mj-lt"/>
                <a:cs typeface="+mj-lt"/>
              </a:rPr>
              <a:t>cùng</a:t>
            </a:r>
            <a:r>
              <a:rPr sz="5200" b="0" dirty="0">
                <a:solidFill>
                  <a:schemeClr val="bg1"/>
                </a:solidFill>
                <a:latin typeface="+mj-lt"/>
                <a:ea typeface="+mj-lt"/>
                <a:cs typeface="+mj-lt"/>
              </a:rPr>
              <a:t> </a:t>
            </a:r>
            <a:r>
              <a:rPr sz="5200" b="0" dirty="0" err="1">
                <a:solidFill>
                  <a:schemeClr val="bg1"/>
                </a:solidFill>
                <a:latin typeface="+mj-lt"/>
                <a:ea typeface="+mj-lt"/>
                <a:cs typeface="+mj-lt"/>
              </a:rPr>
              <a:t>nắm</a:t>
            </a:r>
            <a:r>
              <a:rPr sz="5200" b="0" dirty="0">
                <a:solidFill>
                  <a:schemeClr val="bg1"/>
                </a:solidFill>
                <a:latin typeface="+mj-lt"/>
                <a:ea typeface="+mj-lt"/>
                <a:cs typeface="+mj-lt"/>
              </a:rPr>
              <a:t> </a:t>
            </a:r>
            <a:r>
              <a:rPr sz="5200" b="0" dirty="0" err="1">
                <a:solidFill>
                  <a:schemeClr val="bg1"/>
                </a:solidFill>
                <a:latin typeface="+mj-lt"/>
                <a:ea typeface="+mj-lt"/>
                <a:cs typeface="+mj-lt"/>
              </a:rPr>
              <a:t>tay</a:t>
            </a:r>
            <a:r>
              <a:rPr sz="5200" b="0" dirty="0">
                <a:solidFill>
                  <a:schemeClr val="bg1"/>
                </a:solidFill>
                <a:latin typeface="+mj-lt"/>
                <a:ea typeface="+mj-lt"/>
                <a:cs typeface="+mj-lt"/>
              </a:rPr>
              <a:t> </a:t>
            </a:r>
            <a:r>
              <a:rPr sz="5200" b="0" dirty="0" err="1">
                <a:solidFill>
                  <a:schemeClr val="bg1"/>
                </a:solidFill>
                <a:latin typeface="+mj-lt"/>
                <a:ea typeface="+mj-lt"/>
                <a:cs typeface="+mj-lt"/>
              </a:rPr>
              <a:t>nhau</a:t>
            </a:r>
            <a:r>
              <a:rPr sz="5200" b="0" dirty="0">
                <a:solidFill>
                  <a:schemeClr val="bg1"/>
                </a:solidFill>
                <a:latin typeface="+mj-lt"/>
                <a:ea typeface="+mj-lt"/>
                <a:cs typeface="+mj-lt"/>
              </a:rPr>
              <a:t> </a:t>
            </a:r>
            <a:r>
              <a:rPr sz="5200" b="0" dirty="0" err="1">
                <a:solidFill>
                  <a:schemeClr val="bg1"/>
                </a:solidFill>
                <a:latin typeface="+mj-lt"/>
                <a:ea typeface="+mj-lt"/>
                <a:cs typeface="+mj-lt"/>
              </a:rPr>
              <a:t>đi</a:t>
            </a:r>
            <a:r>
              <a:rPr sz="5200" b="0" dirty="0">
                <a:solidFill>
                  <a:schemeClr val="bg1"/>
                </a:solidFill>
                <a:latin typeface="+mj-lt"/>
                <a:ea typeface="+mj-lt"/>
                <a:cs typeface="+mj-lt"/>
              </a:rPr>
              <a:t>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tim</a:t>
            </a:r>
            <a:r>
              <a:rPr sz="5200" b="0" dirty="0">
                <a:solidFill>
                  <a:schemeClr val="bg1"/>
                </a:solidFill>
                <a:latin typeface="+mj-lt"/>
                <a:ea typeface="+mj-lt"/>
                <a:cs typeface="+mj-lt"/>
              </a:rPr>
              <a:t> ta </a:t>
            </a:r>
            <a:r>
              <a:rPr sz="5200" b="0" dirty="0" err="1">
                <a:solidFill>
                  <a:schemeClr val="bg1"/>
                </a:solidFill>
                <a:latin typeface="+mj-lt"/>
                <a:ea typeface="+mj-lt"/>
                <a:cs typeface="+mj-lt"/>
              </a:rPr>
              <a:t>rộn</a:t>
            </a:r>
            <a:r>
              <a:rPr sz="5200" b="0" dirty="0">
                <a:solidFill>
                  <a:schemeClr val="bg1"/>
                </a:solidFill>
                <a:latin typeface="+mj-lt"/>
                <a:ea typeface="+mj-lt"/>
                <a:cs typeface="+mj-lt"/>
              </a:rPr>
              <a:t> </a:t>
            </a:r>
            <a:r>
              <a:rPr sz="5200" b="0" dirty="0" err="1">
                <a:solidFill>
                  <a:schemeClr val="bg1"/>
                </a:solidFill>
                <a:latin typeface="+mj-lt"/>
                <a:ea typeface="+mj-lt"/>
                <a:cs typeface="+mj-lt"/>
              </a:rPr>
              <a:t>ràng</a:t>
            </a:r>
            <a:r>
              <a:rPr sz="5200" b="0" dirty="0">
                <a:solidFill>
                  <a:schemeClr val="bg1"/>
                </a:solidFill>
                <a:latin typeface="+mj-lt"/>
                <a:ea typeface="+mj-lt"/>
                <a:cs typeface="+mj-lt"/>
              </a:rPr>
              <a:t> </a:t>
            </a:r>
            <a:r>
              <a:rPr sz="5200" b="0" dirty="0" err="1">
                <a:solidFill>
                  <a:schemeClr val="bg1"/>
                </a:solidFill>
                <a:latin typeface="+mj-lt"/>
                <a:ea typeface="+mj-lt"/>
                <a:cs typeface="+mj-lt"/>
              </a:rPr>
              <a:t>vui</a:t>
            </a:r>
            <a:r>
              <a:rPr sz="5200" b="0" dirty="0">
                <a:solidFill>
                  <a:schemeClr val="bg1"/>
                </a:solidFill>
                <a:latin typeface="+mj-lt"/>
                <a:ea typeface="+mj-lt"/>
                <a:cs typeface="+mj-lt"/>
              </a:rPr>
              <a:t> </a:t>
            </a:r>
            <a:r>
              <a:rPr sz="5200" b="0" dirty="0" err="1">
                <a:solidFill>
                  <a:schemeClr val="bg1"/>
                </a:solidFill>
                <a:latin typeface="+mj-lt"/>
                <a:ea typeface="+mj-lt"/>
                <a:cs typeface="+mj-lt"/>
              </a:rPr>
              <a:t>sướng</a:t>
            </a:r>
            <a:r>
              <a:rPr sz="5200" b="0" dirty="0">
                <a:solidFill>
                  <a:schemeClr val="bg1"/>
                </a:solidFill>
                <a:latin typeface="+mj-lt"/>
                <a:ea typeface="+mj-lt"/>
                <a:cs typeface="+mj-lt"/>
              </a:rPr>
              <a:t>. </a:t>
            </a:r>
            <a:r>
              <a:rPr sz="5200" b="0" dirty="0" err="1">
                <a:solidFill>
                  <a:schemeClr val="bg1"/>
                </a:solidFill>
                <a:latin typeface="+mj-lt"/>
                <a:ea typeface="+mj-lt"/>
                <a:cs typeface="+mj-lt"/>
              </a:rPr>
              <a:t>Hát</a:t>
            </a:r>
            <a:r>
              <a:rPr sz="5200" b="0" dirty="0">
                <a:solidFill>
                  <a:schemeClr val="bg1"/>
                </a:solidFill>
                <a:latin typeface="+mj-lt"/>
                <a:ea typeface="+mj-lt"/>
                <a:cs typeface="+mj-lt"/>
              </a:rPr>
              <a:t> vang </a:t>
            </a:r>
            <a:r>
              <a:rPr sz="5200" b="0" dirty="0" err="1">
                <a:solidFill>
                  <a:schemeClr val="bg1"/>
                </a:solidFill>
                <a:latin typeface="+mj-lt"/>
                <a:ea typeface="+mj-lt"/>
                <a:cs typeface="+mj-lt"/>
              </a:rPr>
              <a:t>vang</a:t>
            </a:r>
            <a:r>
              <a:rPr sz="5200" b="0" dirty="0">
                <a:solidFill>
                  <a:schemeClr val="bg1"/>
                </a:solidFill>
                <a:latin typeface="+mj-lt"/>
                <a:ea typeface="+mj-lt"/>
                <a:cs typeface="+mj-lt"/>
              </a:rPr>
              <a:t> </a:t>
            </a:r>
            <a:r>
              <a:rPr sz="5200" b="0" dirty="0" err="1">
                <a:solidFill>
                  <a:schemeClr val="bg1"/>
                </a:solidFill>
                <a:latin typeface="+mj-lt"/>
                <a:ea typeface="+mj-lt"/>
                <a:cs typeface="+mj-lt"/>
              </a:rPr>
              <a:t>theo</a:t>
            </a:r>
            <a:r>
              <a:rPr sz="5200" b="0" dirty="0">
                <a:solidFill>
                  <a:schemeClr val="bg1"/>
                </a:solidFill>
                <a:latin typeface="+mj-lt"/>
                <a:ea typeface="+mj-lt"/>
                <a:cs typeface="+mj-lt"/>
              </a:rPr>
              <a:t> </a:t>
            </a:r>
            <a:r>
              <a:rPr sz="5200" b="0" dirty="0" err="1">
                <a:solidFill>
                  <a:schemeClr val="bg1"/>
                </a:solidFill>
                <a:latin typeface="+mj-lt"/>
                <a:ea typeface="+mj-lt"/>
                <a:cs typeface="+mj-lt"/>
              </a:rPr>
              <a:t>cung</a:t>
            </a:r>
            <a:r>
              <a:rPr sz="5200" b="0" dirty="0">
                <a:solidFill>
                  <a:schemeClr val="bg1"/>
                </a:solidFill>
                <a:latin typeface="+mj-lt"/>
                <a:ea typeface="+mj-lt"/>
                <a:cs typeface="+mj-lt"/>
              </a:rPr>
              <a:t> </a:t>
            </a:r>
            <a:r>
              <a:rPr sz="5200" b="0" dirty="0" err="1">
                <a:solidFill>
                  <a:schemeClr val="bg1"/>
                </a:solidFill>
                <a:latin typeface="+mj-lt"/>
                <a:ea typeface="+mj-lt"/>
                <a:cs typeface="+mj-lt"/>
              </a:rPr>
              <a:t>đàn</a:t>
            </a:r>
            <a:r>
              <a:rPr sz="5200" b="0" dirty="0">
                <a:solidFill>
                  <a:schemeClr val="bg1"/>
                </a:solidFill>
                <a:latin typeface="+mj-lt"/>
                <a:ea typeface="+mj-lt"/>
                <a:cs typeface="+mj-lt"/>
              </a:rPr>
              <a:t>, </a:t>
            </a:r>
            <a:r>
              <a:rPr sz="5200" b="0" dirty="0" err="1">
                <a:solidFill>
                  <a:schemeClr val="bg1"/>
                </a:solidFill>
                <a:latin typeface="+mj-lt"/>
                <a:ea typeface="+mj-lt"/>
                <a:cs typeface="+mj-lt"/>
              </a:rPr>
              <a:t>ngợi</a:t>
            </a:r>
            <a:r>
              <a:rPr sz="5200" b="0" dirty="0">
                <a:solidFill>
                  <a:schemeClr val="bg1"/>
                </a:solidFill>
                <a:latin typeface="+mj-lt"/>
                <a:ea typeface="+mj-lt"/>
                <a:cs typeface="+mj-lt"/>
              </a:rPr>
              <a:t> </a:t>
            </a:r>
            <a:r>
              <a:rPr sz="5200" b="0" dirty="0" err="1">
                <a:solidFill>
                  <a:schemeClr val="bg1"/>
                </a:solidFill>
                <a:latin typeface="+mj-lt"/>
                <a:ea typeface="+mj-lt"/>
                <a:cs typeface="+mj-lt"/>
              </a:rPr>
              <a:t>khen</a:t>
            </a:r>
            <a:r>
              <a:rPr sz="5200" b="0" dirty="0">
                <a:solidFill>
                  <a:schemeClr val="bg1"/>
                </a:solidFill>
                <a:latin typeface="+mj-lt"/>
                <a:ea typeface="+mj-lt"/>
                <a:cs typeface="+mj-lt"/>
              </a:rPr>
              <a:t> </a:t>
            </a:r>
            <a:r>
              <a:rPr sz="5200" b="0" dirty="0" err="1">
                <a:solidFill>
                  <a:schemeClr val="bg1"/>
                </a:solidFill>
                <a:latin typeface="+mj-lt"/>
                <a:ea typeface="+mj-lt"/>
                <a:cs typeface="+mj-lt"/>
              </a:rPr>
              <a:t>Đấng</a:t>
            </a:r>
            <a:r>
              <a:rPr sz="5200" b="0" dirty="0">
                <a:solidFill>
                  <a:schemeClr val="bg1"/>
                </a:solidFill>
                <a:latin typeface="+mj-lt"/>
                <a:ea typeface="+mj-lt"/>
                <a:cs typeface="+mj-lt"/>
              </a:rPr>
              <a:t> </a:t>
            </a:r>
            <a:r>
              <a:rPr sz="5200" b="0" dirty="0" err="1">
                <a:solidFill>
                  <a:schemeClr val="bg1"/>
                </a:solidFill>
                <a:latin typeface="+mj-lt"/>
                <a:ea typeface="+mj-lt"/>
                <a:cs typeface="+mj-lt"/>
              </a:rPr>
              <a:t>đã</a:t>
            </a:r>
            <a:r>
              <a:rPr sz="5200" b="0" dirty="0">
                <a:solidFill>
                  <a:schemeClr val="bg1"/>
                </a:solidFill>
                <a:latin typeface="+mj-lt"/>
                <a:ea typeface="+mj-lt"/>
                <a:cs typeface="+mj-lt"/>
              </a:rPr>
              <a:t> hy </a:t>
            </a:r>
            <a:r>
              <a:rPr sz="5200" b="0" dirty="0" err="1">
                <a:solidFill>
                  <a:schemeClr val="bg1"/>
                </a:solidFill>
                <a:latin typeface="+mj-lt"/>
                <a:ea typeface="+mj-lt"/>
                <a:cs typeface="+mj-lt"/>
              </a:rPr>
              <a:t>sinh</a:t>
            </a:r>
            <a:r>
              <a:rPr sz="5200" b="0" dirty="0">
                <a:solidFill>
                  <a:schemeClr val="bg1"/>
                </a:solidFill>
                <a:latin typeface="+mj-lt"/>
                <a:ea typeface="+mj-lt"/>
                <a:cs typeface="+mj-lt"/>
              </a:rPr>
              <a:t>, </a:t>
            </a:r>
            <a:r>
              <a:rPr sz="5200" b="0" dirty="0" err="1">
                <a:solidFill>
                  <a:schemeClr val="bg1"/>
                </a:solidFill>
                <a:latin typeface="+mj-lt"/>
                <a:ea typeface="+mj-lt"/>
                <a:cs typeface="+mj-lt"/>
              </a:rPr>
              <a:t>hiến</a:t>
            </a:r>
            <a:r>
              <a:rPr sz="5200" b="0" dirty="0">
                <a:solidFill>
                  <a:schemeClr val="bg1"/>
                </a:solidFill>
                <a:latin typeface="+mj-lt"/>
                <a:ea typeface="+mj-lt"/>
                <a:cs typeface="+mj-lt"/>
              </a:rPr>
              <a:t> </a:t>
            </a:r>
            <a:r>
              <a:rPr sz="5200" b="0" dirty="0" err="1">
                <a:solidFill>
                  <a:schemeClr val="bg1"/>
                </a:solidFill>
                <a:latin typeface="+mj-lt"/>
                <a:ea typeface="+mj-lt"/>
                <a:cs typeface="+mj-lt"/>
              </a:rPr>
              <a:t>thân</a:t>
            </a:r>
            <a:r>
              <a:rPr sz="5200" b="0" dirty="0">
                <a:solidFill>
                  <a:schemeClr val="bg1"/>
                </a:solidFill>
                <a:latin typeface="+mj-lt"/>
                <a:ea typeface="+mj-lt"/>
                <a:cs typeface="+mj-lt"/>
              </a:rPr>
              <a:t> </a:t>
            </a:r>
            <a:r>
              <a:rPr sz="5200" b="0" dirty="0" err="1">
                <a:solidFill>
                  <a:schemeClr val="bg1"/>
                </a:solidFill>
                <a:latin typeface="+mj-lt"/>
                <a:ea typeface="+mj-lt"/>
                <a:cs typeface="+mj-lt"/>
              </a:rPr>
              <a:t>mình</a:t>
            </a:r>
            <a:r>
              <a:rPr sz="5200" b="0" dirty="0">
                <a:solidFill>
                  <a:schemeClr val="bg1"/>
                </a:solidFill>
                <a:latin typeface="+mj-lt"/>
                <a:ea typeface="+mj-lt"/>
                <a:cs typeface="+mj-lt"/>
              </a:rPr>
              <a:t> </a:t>
            </a:r>
            <a:r>
              <a:rPr sz="5200" b="0" dirty="0" err="1">
                <a:solidFill>
                  <a:schemeClr val="bg1"/>
                </a:solidFill>
                <a:latin typeface="+mj-lt"/>
                <a:ea typeface="+mj-lt"/>
                <a:cs typeface="+mj-lt"/>
              </a:rPr>
              <a:t>trên</a:t>
            </a:r>
            <a:r>
              <a:rPr sz="5200" b="0" dirty="0">
                <a:solidFill>
                  <a:schemeClr val="bg1"/>
                </a:solidFill>
                <a:latin typeface="+mj-lt"/>
                <a:ea typeface="+mj-lt"/>
                <a:cs typeface="+mj-lt"/>
              </a:rPr>
              <a:t> </a:t>
            </a:r>
            <a:r>
              <a:rPr sz="5200" b="0" dirty="0" err="1">
                <a:solidFill>
                  <a:schemeClr val="bg1"/>
                </a:solidFill>
                <a:latin typeface="+mj-lt"/>
                <a:ea typeface="+mj-lt"/>
                <a:cs typeface="+mj-lt"/>
              </a:rPr>
              <a:t>thập</a:t>
            </a:r>
            <a:r>
              <a:rPr sz="5200" b="0" dirty="0">
                <a:solidFill>
                  <a:schemeClr val="bg1"/>
                </a:solidFill>
                <a:latin typeface="+mj-lt"/>
                <a:ea typeface="+mj-lt"/>
                <a:cs typeface="+mj-lt"/>
              </a:rPr>
              <a:t> </a:t>
            </a:r>
            <a:r>
              <a:rPr sz="5200" b="0" dirty="0" err="1">
                <a:solidFill>
                  <a:schemeClr val="bg1"/>
                </a:solidFill>
                <a:latin typeface="+mj-lt"/>
                <a:ea typeface="+mj-lt"/>
                <a:cs typeface="+mj-lt"/>
              </a:rPr>
              <a:t>hình</a:t>
            </a:r>
            <a:r>
              <a:rPr sz="5200" b="0" dirty="0">
                <a:solidFill>
                  <a:schemeClr val="bg1"/>
                </a:solidFill>
                <a:latin typeface="+mj-lt"/>
                <a:ea typeface="+mj-lt"/>
                <a:cs typeface="+mj-lt"/>
              </a:rPr>
              <a:t> </a:t>
            </a:r>
            <a:r>
              <a:rPr sz="5200" b="0" dirty="0" err="1">
                <a:solidFill>
                  <a:schemeClr val="bg1"/>
                </a:solidFill>
                <a:latin typeface="+mj-lt"/>
                <a:ea typeface="+mj-lt"/>
                <a:cs typeface="+mj-lt"/>
              </a:rPr>
              <a:t>vì</a:t>
            </a:r>
            <a:r>
              <a:rPr sz="5200" b="0" dirty="0">
                <a:solidFill>
                  <a:schemeClr val="bg1"/>
                </a:solidFill>
                <a:latin typeface="+mj-lt"/>
                <a:ea typeface="+mj-lt"/>
                <a:cs typeface="+mj-lt"/>
              </a:rPr>
              <a:t> </a:t>
            </a:r>
            <a:r>
              <a:rPr sz="5200" b="0" dirty="0" err="1">
                <a:solidFill>
                  <a:schemeClr val="bg1"/>
                </a:solidFill>
                <a:latin typeface="+mj-lt"/>
                <a:ea typeface="+mj-lt"/>
                <a:cs typeface="+mj-lt"/>
              </a:rPr>
              <a:t>chúng</a:t>
            </a:r>
            <a:r>
              <a:rPr sz="5200" b="0" dirty="0">
                <a:solidFill>
                  <a:schemeClr val="bg1"/>
                </a:solidFill>
                <a:latin typeface="+mj-lt"/>
                <a:ea typeface="+mj-lt"/>
                <a:cs typeface="+mj-lt"/>
              </a:rPr>
              <a:t>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3457751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800" b="0" u="sng" dirty="0">
                <a:solidFill>
                  <a:srgbClr val="FFFF00"/>
                </a:solidFill>
                <a:latin typeface="+mj-lt"/>
                <a:ea typeface="+mj-lt"/>
                <a:cs typeface="+mj-lt"/>
              </a:rPr>
              <a:t>TK2:</a:t>
            </a:r>
            <a:r>
              <a:rPr sz="5800" b="0" dirty="0">
                <a:solidFill>
                  <a:schemeClr val="bg1"/>
                </a:solidFill>
                <a:latin typeface="+mj-lt"/>
                <a:ea typeface="+mj-lt"/>
                <a:cs typeface="+mj-lt"/>
              </a:rPr>
              <a:t> </a:t>
            </a:r>
            <a:r>
              <a:rPr sz="5800" b="0" dirty="0" err="1">
                <a:solidFill>
                  <a:schemeClr val="bg1"/>
                </a:solidFill>
                <a:latin typeface="+mj-lt"/>
                <a:ea typeface="+mj-lt"/>
                <a:cs typeface="+mj-lt"/>
              </a:rPr>
              <a:t>Đến</a:t>
            </a:r>
            <a:r>
              <a:rPr sz="5800" b="0" dirty="0">
                <a:solidFill>
                  <a:schemeClr val="bg1"/>
                </a:solidFill>
                <a:latin typeface="+mj-lt"/>
                <a:ea typeface="+mj-lt"/>
                <a:cs typeface="+mj-lt"/>
              </a:rPr>
              <a:t> </a:t>
            </a:r>
            <a:r>
              <a:rPr sz="5800" b="0" dirty="0" err="1">
                <a:solidFill>
                  <a:schemeClr val="bg1"/>
                </a:solidFill>
                <a:latin typeface="+mj-lt"/>
                <a:ea typeface="+mj-lt"/>
                <a:cs typeface="+mj-lt"/>
              </a:rPr>
              <a:t>bên</a:t>
            </a:r>
            <a:r>
              <a:rPr sz="5800" b="0" dirty="0">
                <a:solidFill>
                  <a:schemeClr val="bg1"/>
                </a:solidFill>
                <a:latin typeface="+mj-lt"/>
                <a:ea typeface="+mj-lt"/>
                <a:cs typeface="+mj-lt"/>
              </a:rPr>
              <a:t> Cha </a:t>
            </a:r>
            <a:r>
              <a:rPr sz="5800" b="0" dirty="0" err="1">
                <a:solidFill>
                  <a:schemeClr val="bg1"/>
                </a:solidFill>
                <a:latin typeface="+mj-lt"/>
                <a:ea typeface="+mj-lt"/>
                <a:cs typeface="+mj-lt"/>
              </a:rPr>
              <a:t>hiền</a:t>
            </a:r>
            <a:r>
              <a:rPr sz="5800" b="0" dirty="0">
                <a:solidFill>
                  <a:schemeClr val="bg1"/>
                </a:solidFill>
                <a:latin typeface="+mj-lt"/>
                <a:ea typeface="+mj-lt"/>
                <a:cs typeface="+mj-lt"/>
              </a:rPr>
              <a:t> </a:t>
            </a:r>
            <a:r>
              <a:rPr sz="5800" b="0" dirty="0" err="1">
                <a:solidFill>
                  <a:schemeClr val="bg1"/>
                </a:solidFill>
                <a:latin typeface="+mj-lt"/>
                <a:ea typeface="+mj-lt"/>
                <a:cs typeface="+mj-lt"/>
              </a:rPr>
              <a:t>đừng</a:t>
            </a:r>
            <a:r>
              <a:rPr sz="5800" b="0" dirty="0">
                <a:solidFill>
                  <a:schemeClr val="bg1"/>
                </a:solidFill>
                <a:latin typeface="+mj-lt"/>
                <a:ea typeface="+mj-lt"/>
                <a:cs typeface="+mj-lt"/>
              </a:rPr>
              <a:t> </a:t>
            </a:r>
            <a:r>
              <a:rPr sz="5800" b="0" dirty="0" err="1">
                <a:solidFill>
                  <a:schemeClr val="bg1"/>
                </a:solidFill>
                <a:latin typeface="+mj-lt"/>
                <a:ea typeface="+mj-lt"/>
                <a:cs typeface="+mj-lt"/>
              </a:rPr>
              <a:t>quên</a:t>
            </a:r>
            <a:r>
              <a:rPr sz="5800" b="0" dirty="0">
                <a:solidFill>
                  <a:schemeClr val="bg1"/>
                </a:solidFill>
                <a:latin typeface="+mj-lt"/>
                <a:ea typeface="+mj-lt"/>
                <a:cs typeface="+mj-lt"/>
              </a:rPr>
              <a:t>, </a:t>
            </a:r>
            <a:r>
              <a:rPr sz="5800" b="0" dirty="0" err="1">
                <a:solidFill>
                  <a:schemeClr val="bg1"/>
                </a:solidFill>
                <a:latin typeface="+mj-lt"/>
                <a:ea typeface="+mj-lt"/>
                <a:cs typeface="+mj-lt"/>
              </a:rPr>
              <a:t>lắng</a:t>
            </a:r>
            <a:r>
              <a:rPr sz="5800" b="0" dirty="0">
                <a:solidFill>
                  <a:schemeClr val="bg1"/>
                </a:solidFill>
                <a:latin typeface="+mj-lt"/>
                <a:ea typeface="+mj-lt"/>
                <a:cs typeface="+mj-lt"/>
              </a:rPr>
              <a:t> </a:t>
            </a:r>
            <a:r>
              <a:rPr sz="5800" b="0" dirty="0" err="1">
                <a:solidFill>
                  <a:schemeClr val="bg1"/>
                </a:solidFill>
                <a:latin typeface="+mj-lt"/>
                <a:ea typeface="+mj-lt"/>
                <a:cs typeface="+mj-lt"/>
              </a:rPr>
              <a:t>nghe</a:t>
            </a:r>
            <a:r>
              <a:rPr sz="5800" b="0" dirty="0">
                <a:solidFill>
                  <a:schemeClr val="bg1"/>
                </a:solidFill>
                <a:latin typeface="+mj-lt"/>
                <a:ea typeface="+mj-lt"/>
                <a:cs typeface="+mj-lt"/>
              </a:rPr>
              <a:t> </a:t>
            </a:r>
            <a:r>
              <a:rPr sz="5800" b="0" dirty="0" err="1">
                <a:solidFill>
                  <a:schemeClr val="bg1"/>
                </a:solidFill>
                <a:latin typeface="+mj-lt"/>
                <a:ea typeface="+mj-lt"/>
                <a:cs typeface="+mj-lt"/>
              </a:rPr>
              <a:t>lời</a:t>
            </a:r>
            <a:r>
              <a:rPr sz="5800" b="0" dirty="0">
                <a:solidFill>
                  <a:schemeClr val="bg1"/>
                </a:solidFill>
                <a:latin typeface="+mj-lt"/>
                <a:ea typeface="+mj-lt"/>
                <a:cs typeface="+mj-lt"/>
              </a:rPr>
              <a:t> </a:t>
            </a:r>
            <a:r>
              <a:rPr sz="5800" b="0" dirty="0" err="1">
                <a:solidFill>
                  <a:schemeClr val="bg1"/>
                </a:solidFill>
                <a:latin typeface="+mj-lt"/>
                <a:ea typeface="+mj-lt"/>
                <a:cs typeface="+mj-lt"/>
              </a:rPr>
              <a:t>Người</a:t>
            </a:r>
            <a:r>
              <a:rPr sz="5800" b="0" dirty="0">
                <a:solidFill>
                  <a:schemeClr val="bg1"/>
                </a:solidFill>
                <a:latin typeface="+mj-lt"/>
                <a:ea typeface="+mj-lt"/>
                <a:cs typeface="+mj-lt"/>
              </a:rPr>
              <a:t> </a:t>
            </a:r>
            <a:r>
              <a:rPr sz="5800" b="0" dirty="0" err="1">
                <a:solidFill>
                  <a:schemeClr val="bg1"/>
                </a:solidFill>
                <a:latin typeface="+mj-lt"/>
                <a:ea typeface="+mj-lt"/>
                <a:cs typeface="+mj-lt"/>
              </a:rPr>
              <a:t>nhủ</a:t>
            </a:r>
            <a:r>
              <a:rPr sz="5800" b="0" dirty="0">
                <a:solidFill>
                  <a:schemeClr val="bg1"/>
                </a:solidFill>
                <a:latin typeface="+mj-lt"/>
                <a:ea typeface="+mj-lt"/>
                <a:cs typeface="+mj-lt"/>
              </a:rPr>
              <a:t> </a:t>
            </a:r>
            <a:r>
              <a:rPr sz="5800" b="0" dirty="0" err="1">
                <a:solidFill>
                  <a:schemeClr val="bg1"/>
                </a:solidFill>
                <a:latin typeface="+mj-lt"/>
                <a:ea typeface="+mj-lt"/>
                <a:cs typeface="+mj-lt"/>
              </a:rPr>
              <a:t>khuyên</a:t>
            </a:r>
            <a:r>
              <a:rPr sz="5800" b="0" dirty="0">
                <a:solidFill>
                  <a:schemeClr val="bg1"/>
                </a:solidFill>
                <a:latin typeface="+mj-lt"/>
                <a:ea typeface="+mj-lt"/>
                <a:cs typeface="+mj-lt"/>
              </a:rPr>
              <a:t>. </a:t>
            </a:r>
            <a:r>
              <a:rPr sz="5800" b="0" dirty="0" err="1">
                <a:solidFill>
                  <a:schemeClr val="bg1"/>
                </a:solidFill>
                <a:latin typeface="+mj-lt"/>
                <a:ea typeface="+mj-lt"/>
                <a:cs typeface="+mj-lt"/>
              </a:rPr>
              <a:t>Đó</a:t>
            </a:r>
            <a:r>
              <a:rPr sz="5800" b="0" dirty="0">
                <a:solidFill>
                  <a:schemeClr val="bg1"/>
                </a:solidFill>
                <a:latin typeface="+mj-lt"/>
                <a:ea typeface="+mj-lt"/>
                <a:cs typeface="+mj-lt"/>
              </a:rPr>
              <a:t> </a:t>
            </a:r>
            <a:r>
              <a:rPr sz="5800" b="0" dirty="0" err="1">
                <a:solidFill>
                  <a:schemeClr val="bg1"/>
                </a:solidFill>
                <a:latin typeface="+mj-lt"/>
                <a:ea typeface="+mj-lt"/>
                <a:cs typeface="+mj-lt"/>
              </a:rPr>
              <a:t>là</a:t>
            </a:r>
            <a:r>
              <a:rPr sz="5800" b="0" dirty="0">
                <a:solidFill>
                  <a:schemeClr val="bg1"/>
                </a:solidFill>
                <a:latin typeface="+mj-lt"/>
                <a:ea typeface="+mj-lt"/>
                <a:cs typeface="+mj-lt"/>
              </a:rPr>
              <a:t> </a:t>
            </a:r>
            <a:r>
              <a:rPr sz="5800" b="0" dirty="0" err="1">
                <a:solidFill>
                  <a:schemeClr val="bg1"/>
                </a:solidFill>
                <a:latin typeface="+mj-lt"/>
                <a:ea typeface="+mj-lt"/>
                <a:cs typeface="+mj-lt"/>
              </a:rPr>
              <a:t>lời</a:t>
            </a:r>
            <a:r>
              <a:rPr sz="5800" b="0" dirty="0">
                <a:solidFill>
                  <a:schemeClr val="bg1"/>
                </a:solidFill>
                <a:latin typeface="+mj-lt"/>
                <a:ea typeface="+mj-lt"/>
                <a:cs typeface="+mj-lt"/>
              </a:rPr>
              <a:t> </a:t>
            </a:r>
            <a:r>
              <a:rPr sz="5800" b="0" dirty="0" err="1">
                <a:solidFill>
                  <a:schemeClr val="bg1"/>
                </a:solidFill>
                <a:latin typeface="+mj-lt"/>
                <a:ea typeface="+mj-lt"/>
                <a:cs typeface="+mj-lt"/>
              </a:rPr>
              <a:t>chân</a:t>
            </a:r>
            <a:r>
              <a:rPr sz="5800" b="0" dirty="0">
                <a:solidFill>
                  <a:schemeClr val="bg1"/>
                </a:solidFill>
                <a:latin typeface="+mj-lt"/>
                <a:ea typeface="+mj-lt"/>
                <a:cs typeface="+mj-lt"/>
              </a:rPr>
              <a:t> </a:t>
            </a:r>
            <a:r>
              <a:rPr sz="5800" b="0" dirty="0" err="1">
                <a:solidFill>
                  <a:schemeClr val="bg1"/>
                </a:solidFill>
                <a:latin typeface="+mj-lt"/>
                <a:ea typeface="+mj-lt"/>
                <a:cs typeface="+mj-lt"/>
              </a:rPr>
              <a:t>lý</a:t>
            </a:r>
            <a:r>
              <a:rPr sz="5800" b="0" dirty="0">
                <a:solidFill>
                  <a:schemeClr val="bg1"/>
                </a:solidFill>
                <a:latin typeface="+mj-lt"/>
                <a:ea typeface="+mj-lt"/>
                <a:cs typeface="+mj-lt"/>
              </a:rPr>
              <a:t>, </a:t>
            </a:r>
            <a:r>
              <a:rPr sz="5800" b="0" dirty="0" err="1">
                <a:solidFill>
                  <a:schemeClr val="bg1"/>
                </a:solidFill>
                <a:latin typeface="+mj-lt"/>
                <a:ea typeface="+mj-lt"/>
                <a:cs typeface="+mj-lt"/>
              </a:rPr>
              <a:t>đó</a:t>
            </a:r>
            <a:r>
              <a:rPr sz="5800" b="0" dirty="0">
                <a:solidFill>
                  <a:schemeClr val="bg1"/>
                </a:solidFill>
                <a:latin typeface="+mj-lt"/>
                <a:ea typeface="+mj-lt"/>
                <a:cs typeface="+mj-lt"/>
              </a:rPr>
              <a:t> </a:t>
            </a:r>
            <a:r>
              <a:rPr sz="5800" b="0" dirty="0" err="1">
                <a:solidFill>
                  <a:schemeClr val="bg1"/>
                </a:solidFill>
                <a:latin typeface="+mj-lt"/>
                <a:ea typeface="+mj-lt"/>
                <a:cs typeface="+mj-lt"/>
              </a:rPr>
              <a:t>là</a:t>
            </a:r>
            <a:r>
              <a:rPr sz="5800" b="0" dirty="0">
                <a:solidFill>
                  <a:schemeClr val="bg1"/>
                </a:solidFill>
                <a:latin typeface="+mj-lt"/>
                <a:ea typeface="+mj-lt"/>
                <a:cs typeface="+mj-lt"/>
              </a:rPr>
              <a:t> </a:t>
            </a:r>
            <a:r>
              <a:rPr sz="5800" b="0" dirty="0" err="1">
                <a:solidFill>
                  <a:schemeClr val="bg1"/>
                </a:solidFill>
                <a:latin typeface="+mj-lt"/>
                <a:ea typeface="+mj-lt"/>
                <a:cs typeface="+mj-lt"/>
              </a:rPr>
              <a:t>lời</a:t>
            </a:r>
            <a:r>
              <a:rPr sz="5800" b="0" dirty="0">
                <a:solidFill>
                  <a:schemeClr val="bg1"/>
                </a:solidFill>
                <a:latin typeface="+mj-lt"/>
                <a:ea typeface="+mj-lt"/>
                <a:cs typeface="+mj-lt"/>
              </a:rPr>
              <a:t> </a:t>
            </a:r>
            <a:r>
              <a:rPr sz="5800" b="0" dirty="0" err="1">
                <a:solidFill>
                  <a:schemeClr val="bg1"/>
                </a:solidFill>
                <a:latin typeface="+mj-lt"/>
                <a:ea typeface="+mj-lt"/>
                <a:cs typeface="+mj-lt"/>
              </a:rPr>
              <a:t>yêu</a:t>
            </a:r>
            <a:r>
              <a:rPr sz="5800" b="0" dirty="0">
                <a:solidFill>
                  <a:schemeClr val="bg1"/>
                </a:solidFill>
                <a:latin typeface="+mj-lt"/>
                <a:ea typeface="+mj-lt"/>
                <a:cs typeface="+mj-lt"/>
              </a:rPr>
              <a:t> </a:t>
            </a:r>
            <a:r>
              <a:rPr sz="5800" b="0" dirty="0" err="1">
                <a:solidFill>
                  <a:schemeClr val="bg1"/>
                </a:solidFill>
                <a:latin typeface="+mj-lt"/>
                <a:ea typeface="+mj-lt"/>
                <a:cs typeface="+mj-lt"/>
              </a:rPr>
              <a:t>quý</a:t>
            </a:r>
            <a:r>
              <a:rPr sz="5800" b="0" dirty="0">
                <a:solidFill>
                  <a:schemeClr val="bg1"/>
                </a:solidFill>
                <a:latin typeface="+mj-lt"/>
                <a:ea typeface="+mj-lt"/>
                <a:cs typeface="+mj-lt"/>
              </a:rPr>
              <a:t>, </a:t>
            </a:r>
            <a:r>
              <a:rPr sz="5800" b="0" dirty="0" err="1">
                <a:solidFill>
                  <a:schemeClr val="bg1"/>
                </a:solidFill>
                <a:latin typeface="+mj-lt"/>
                <a:ea typeface="+mj-lt"/>
                <a:cs typeface="+mj-lt"/>
              </a:rPr>
              <a:t>hãy</a:t>
            </a:r>
            <a:r>
              <a:rPr sz="5800" b="0" dirty="0">
                <a:solidFill>
                  <a:schemeClr val="bg1"/>
                </a:solidFill>
                <a:latin typeface="+mj-lt"/>
                <a:ea typeface="+mj-lt"/>
                <a:cs typeface="+mj-lt"/>
              </a:rPr>
              <a:t> </a:t>
            </a:r>
            <a:r>
              <a:rPr sz="5800" b="0" dirty="0" err="1">
                <a:solidFill>
                  <a:schemeClr val="bg1"/>
                </a:solidFill>
                <a:latin typeface="+mj-lt"/>
                <a:ea typeface="+mj-lt"/>
                <a:cs typeface="+mj-lt"/>
              </a:rPr>
              <a:t>ghi</a:t>
            </a:r>
            <a:r>
              <a:rPr sz="5800" b="0" dirty="0">
                <a:solidFill>
                  <a:schemeClr val="bg1"/>
                </a:solidFill>
                <a:latin typeface="+mj-lt"/>
                <a:ea typeface="+mj-lt"/>
                <a:cs typeface="+mj-lt"/>
              </a:rPr>
              <a:t> </a:t>
            </a:r>
            <a:r>
              <a:rPr sz="5800" b="0" dirty="0" err="1">
                <a:solidFill>
                  <a:schemeClr val="bg1"/>
                </a:solidFill>
                <a:latin typeface="+mj-lt"/>
                <a:ea typeface="+mj-lt"/>
                <a:cs typeface="+mj-lt"/>
              </a:rPr>
              <a:t>sâu</a:t>
            </a:r>
            <a:r>
              <a:rPr sz="5800" b="0" dirty="0">
                <a:solidFill>
                  <a:schemeClr val="bg1"/>
                </a:solidFill>
                <a:latin typeface="+mj-lt"/>
                <a:ea typeface="+mj-lt"/>
                <a:cs typeface="+mj-lt"/>
              </a:rPr>
              <a:t> </a:t>
            </a:r>
            <a:r>
              <a:rPr sz="5800" b="0" dirty="0" err="1">
                <a:solidFill>
                  <a:schemeClr val="bg1"/>
                </a:solidFill>
                <a:latin typeface="+mj-lt"/>
                <a:ea typeface="+mj-lt"/>
                <a:cs typeface="+mj-lt"/>
              </a:rPr>
              <a:t>giữ</a:t>
            </a:r>
            <a:r>
              <a:rPr sz="5800" b="0" dirty="0">
                <a:solidFill>
                  <a:schemeClr val="bg1"/>
                </a:solidFill>
                <a:latin typeface="+mj-lt"/>
                <a:ea typeface="+mj-lt"/>
                <a:cs typeface="+mj-lt"/>
              </a:rPr>
              <a:t> </a:t>
            </a:r>
            <a:r>
              <a:rPr sz="5800" b="0" dirty="0" err="1">
                <a:solidFill>
                  <a:schemeClr val="bg1"/>
                </a:solidFill>
                <a:latin typeface="+mj-lt"/>
                <a:ea typeface="+mj-lt"/>
                <a:cs typeface="+mj-lt"/>
              </a:rPr>
              <a:t>chặt</a:t>
            </a:r>
            <a:r>
              <a:rPr sz="5800" b="0" dirty="0">
                <a:solidFill>
                  <a:schemeClr val="bg1"/>
                </a:solidFill>
                <a:latin typeface="+mj-lt"/>
                <a:ea typeface="+mj-lt"/>
                <a:cs typeface="+mj-lt"/>
              </a:rPr>
              <a:t>, </a:t>
            </a:r>
            <a:r>
              <a:rPr sz="5800" b="0" dirty="0" err="1">
                <a:solidFill>
                  <a:schemeClr val="bg1"/>
                </a:solidFill>
                <a:latin typeface="+mj-lt"/>
                <a:ea typeface="+mj-lt"/>
                <a:cs typeface="+mj-lt"/>
              </a:rPr>
              <a:t>người</a:t>
            </a:r>
            <a:r>
              <a:rPr sz="5800" b="0" dirty="0">
                <a:solidFill>
                  <a:schemeClr val="bg1"/>
                </a:solidFill>
                <a:latin typeface="+mj-lt"/>
                <a:ea typeface="+mj-lt"/>
                <a:cs typeface="+mj-lt"/>
              </a:rPr>
              <a:t> </a:t>
            </a:r>
            <a:r>
              <a:rPr sz="5800" b="0" dirty="0" err="1">
                <a:solidFill>
                  <a:schemeClr val="bg1"/>
                </a:solidFill>
                <a:latin typeface="+mj-lt"/>
                <a:ea typeface="+mj-lt"/>
                <a:cs typeface="+mj-lt"/>
              </a:rPr>
              <a:t>ơi</a:t>
            </a:r>
            <a:r>
              <a:rPr sz="5800" b="0" dirty="0">
                <a:solidFill>
                  <a:schemeClr val="bg1"/>
                </a:solidFill>
                <a:latin typeface="+mj-lt"/>
                <a:ea typeface="+mj-lt"/>
                <a:cs typeface="+mj-lt"/>
              </a:rPr>
              <a:t>.</a:t>
            </a:r>
          </a:p>
        </p:txBody>
      </p:sp>
    </p:spTree>
    <p:extLst>
      <p:ext uri="{BB962C8B-B14F-4D97-AF65-F5344CB8AC3E}">
        <p14:creationId xmlns:p14="http://schemas.microsoft.com/office/powerpoint/2010/main" val="2805845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6574FC-5031-4593-B62D-C8058117E62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sz="5200" b="0" dirty="0" err="1">
                <a:solidFill>
                  <a:schemeClr val="bg1"/>
                </a:solidFill>
                <a:latin typeface="+mj-lt"/>
                <a:ea typeface="+mj-lt"/>
                <a:cs typeface="+mj-lt"/>
              </a:rPr>
              <a:t>Nào</a:t>
            </a:r>
            <a:r>
              <a:rPr sz="5200" b="0" dirty="0">
                <a:solidFill>
                  <a:schemeClr val="bg1"/>
                </a:solidFill>
                <a:latin typeface="+mj-lt"/>
                <a:ea typeface="+mj-lt"/>
                <a:cs typeface="+mj-lt"/>
              </a:rPr>
              <a:t> </a:t>
            </a:r>
            <a:r>
              <a:rPr sz="5200" b="0" dirty="0" err="1">
                <a:solidFill>
                  <a:schemeClr val="bg1"/>
                </a:solidFill>
                <a:latin typeface="+mj-lt"/>
                <a:ea typeface="+mj-lt"/>
                <a:cs typeface="+mj-lt"/>
              </a:rPr>
              <a:t>cùng</a:t>
            </a:r>
            <a:r>
              <a:rPr sz="5200" b="0" dirty="0">
                <a:solidFill>
                  <a:schemeClr val="bg1"/>
                </a:solidFill>
                <a:latin typeface="+mj-lt"/>
                <a:ea typeface="+mj-lt"/>
                <a:cs typeface="+mj-lt"/>
              </a:rPr>
              <a:t> </a:t>
            </a:r>
            <a:r>
              <a:rPr sz="5200" b="0" dirty="0" err="1">
                <a:solidFill>
                  <a:schemeClr val="bg1"/>
                </a:solidFill>
                <a:latin typeface="+mj-lt"/>
                <a:ea typeface="+mj-lt"/>
                <a:cs typeface="+mj-lt"/>
              </a:rPr>
              <a:t>nắm</a:t>
            </a:r>
            <a:r>
              <a:rPr sz="5200" b="0" dirty="0">
                <a:solidFill>
                  <a:schemeClr val="bg1"/>
                </a:solidFill>
                <a:latin typeface="+mj-lt"/>
                <a:ea typeface="+mj-lt"/>
                <a:cs typeface="+mj-lt"/>
              </a:rPr>
              <a:t> </a:t>
            </a:r>
            <a:r>
              <a:rPr sz="5200" b="0" dirty="0" err="1">
                <a:solidFill>
                  <a:schemeClr val="bg1"/>
                </a:solidFill>
                <a:latin typeface="+mj-lt"/>
                <a:ea typeface="+mj-lt"/>
                <a:cs typeface="+mj-lt"/>
              </a:rPr>
              <a:t>tay</a:t>
            </a:r>
            <a:r>
              <a:rPr sz="5200" b="0" dirty="0">
                <a:solidFill>
                  <a:schemeClr val="bg1"/>
                </a:solidFill>
                <a:latin typeface="+mj-lt"/>
                <a:ea typeface="+mj-lt"/>
                <a:cs typeface="+mj-lt"/>
              </a:rPr>
              <a:t> </a:t>
            </a:r>
            <a:r>
              <a:rPr sz="5200" b="0" dirty="0" err="1">
                <a:solidFill>
                  <a:schemeClr val="bg1"/>
                </a:solidFill>
                <a:latin typeface="+mj-lt"/>
                <a:ea typeface="+mj-lt"/>
                <a:cs typeface="+mj-lt"/>
              </a:rPr>
              <a:t>nhau</a:t>
            </a:r>
            <a:r>
              <a:rPr sz="5200" b="0" dirty="0">
                <a:solidFill>
                  <a:schemeClr val="bg1"/>
                </a:solidFill>
                <a:latin typeface="+mj-lt"/>
                <a:ea typeface="+mj-lt"/>
                <a:cs typeface="+mj-lt"/>
              </a:rPr>
              <a:t> </a:t>
            </a:r>
            <a:r>
              <a:rPr sz="5200" b="0" dirty="0" err="1">
                <a:solidFill>
                  <a:schemeClr val="bg1"/>
                </a:solidFill>
                <a:latin typeface="+mj-lt"/>
                <a:ea typeface="+mj-lt"/>
                <a:cs typeface="+mj-lt"/>
              </a:rPr>
              <a:t>đi</a:t>
            </a:r>
            <a:r>
              <a:rPr sz="5200" b="0" dirty="0">
                <a:solidFill>
                  <a:schemeClr val="bg1"/>
                </a:solidFill>
                <a:latin typeface="+mj-lt"/>
                <a:ea typeface="+mj-lt"/>
                <a:cs typeface="+mj-lt"/>
              </a:rPr>
              <a:t>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về</a:t>
            </a:r>
            <a:r>
              <a:rPr sz="5200" b="0" dirty="0">
                <a:solidFill>
                  <a:schemeClr val="bg1"/>
                </a:solidFill>
                <a:latin typeface="+mj-lt"/>
                <a:ea typeface="+mj-lt"/>
                <a:cs typeface="+mj-lt"/>
              </a:rPr>
              <a:t> </a:t>
            </a:r>
            <a:r>
              <a:rPr sz="5200" b="0" dirty="0" err="1">
                <a:solidFill>
                  <a:schemeClr val="bg1"/>
                </a:solidFill>
                <a:latin typeface="+mj-lt"/>
                <a:ea typeface="+mj-lt"/>
                <a:cs typeface="+mj-lt"/>
              </a:rPr>
              <a:t>nhà</a:t>
            </a:r>
            <a:r>
              <a:rPr sz="5200" b="0" dirty="0">
                <a:solidFill>
                  <a:schemeClr val="bg1"/>
                </a:solidFill>
                <a:latin typeface="+mj-lt"/>
                <a:ea typeface="+mj-lt"/>
                <a:cs typeface="+mj-lt"/>
              </a:rPr>
              <a:t> Cha </a:t>
            </a:r>
            <a:r>
              <a:rPr sz="5200" b="0" dirty="0" err="1">
                <a:solidFill>
                  <a:schemeClr val="bg1"/>
                </a:solidFill>
                <a:latin typeface="+mj-lt"/>
                <a:ea typeface="+mj-lt"/>
                <a:cs typeface="+mj-lt"/>
              </a:rPr>
              <a:t>tim</a:t>
            </a:r>
            <a:r>
              <a:rPr sz="5200" b="0" dirty="0">
                <a:solidFill>
                  <a:schemeClr val="bg1"/>
                </a:solidFill>
                <a:latin typeface="+mj-lt"/>
                <a:ea typeface="+mj-lt"/>
                <a:cs typeface="+mj-lt"/>
              </a:rPr>
              <a:t> ta </a:t>
            </a:r>
            <a:r>
              <a:rPr sz="5200" b="0" dirty="0" err="1">
                <a:solidFill>
                  <a:schemeClr val="bg1"/>
                </a:solidFill>
                <a:latin typeface="+mj-lt"/>
                <a:ea typeface="+mj-lt"/>
                <a:cs typeface="+mj-lt"/>
              </a:rPr>
              <a:t>rộn</a:t>
            </a:r>
            <a:r>
              <a:rPr sz="5200" b="0" dirty="0">
                <a:solidFill>
                  <a:schemeClr val="bg1"/>
                </a:solidFill>
                <a:latin typeface="+mj-lt"/>
                <a:ea typeface="+mj-lt"/>
                <a:cs typeface="+mj-lt"/>
              </a:rPr>
              <a:t> </a:t>
            </a:r>
            <a:r>
              <a:rPr sz="5200" b="0" dirty="0" err="1">
                <a:solidFill>
                  <a:schemeClr val="bg1"/>
                </a:solidFill>
                <a:latin typeface="+mj-lt"/>
                <a:ea typeface="+mj-lt"/>
                <a:cs typeface="+mj-lt"/>
              </a:rPr>
              <a:t>ràng</a:t>
            </a:r>
            <a:r>
              <a:rPr sz="5200" b="0" dirty="0">
                <a:solidFill>
                  <a:schemeClr val="bg1"/>
                </a:solidFill>
                <a:latin typeface="+mj-lt"/>
                <a:ea typeface="+mj-lt"/>
                <a:cs typeface="+mj-lt"/>
              </a:rPr>
              <a:t> </a:t>
            </a:r>
            <a:r>
              <a:rPr sz="5200" b="0" dirty="0" err="1">
                <a:solidFill>
                  <a:schemeClr val="bg1"/>
                </a:solidFill>
                <a:latin typeface="+mj-lt"/>
                <a:ea typeface="+mj-lt"/>
                <a:cs typeface="+mj-lt"/>
              </a:rPr>
              <a:t>vui</a:t>
            </a:r>
            <a:r>
              <a:rPr sz="5200" b="0" dirty="0">
                <a:solidFill>
                  <a:schemeClr val="bg1"/>
                </a:solidFill>
                <a:latin typeface="+mj-lt"/>
                <a:ea typeface="+mj-lt"/>
                <a:cs typeface="+mj-lt"/>
              </a:rPr>
              <a:t> </a:t>
            </a:r>
            <a:r>
              <a:rPr sz="5200" b="0" dirty="0" err="1">
                <a:solidFill>
                  <a:schemeClr val="bg1"/>
                </a:solidFill>
                <a:latin typeface="+mj-lt"/>
                <a:ea typeface="+mj-lt"/>
                <a:cs typeface="+mj-lt"/>
              </a:rPr>
              <a:t>sướng</a:t>
            </a:r>
            <a:r>
              <a:rPr sz="5200" b="0" dirty="0">
                <a:solidFill>
                  <a:schemeClr val="bg1"/>
                </a:solidFill>
                <a:latin typeface="+mj-lt"/>
                <a:ea typeface="+mj-lt"/>
                <a:cs typeface="+mj-lt"/>
              </a:rPr>
              <a:t>. </a:t>
            </a:r>
            <a:r>
              <a:rPr sz="5200" b="0" dirty="0" err="1">
                <a:solidFill>
                  <a:schemeClr val="bg1"/>
                </a:solidFill>
                <a:latin typeface="+mj-lt"/>
                <a:ea typeface="+mj-lt"/>
                <a:cs typeface="+mj-lt"/>
              </a:rPr>
              <a:t>Hát</a:t>
            </a:r>
            <a:r>
              <a:rPr sz="5200" b="0" dirty="0">
                <a:solidFill>
                  <a:schemeClr val="bg1"/>
                </a:solidFill>
                <a:latin typeface="+mj-lt"/>
                <a:ea typeface="+mj-lt"/>
                <a:cs typeface="+mj-lt"/>
              </a:rPr>
              <a:t> vang </a:t>
            </a:r>
            <a:r>
              <a:rPr sz="5200" b="0" dirty="0" err="1">
                <a:solidFill>
                  <a:schemeClr val="bg1"/>
                </a:solidFill>
                <a:latin typeface="+mj-lt"/>
                <a:ea typeface="+mj-lt"/>
                <a:cs typeface="+mj-lt"/>
              </a:rPr>
              <a:t>vang</a:t>
            </a:r>
            <a:r>
              <a:rPr sz="5200" b="0" dirty="0">
                <a:solidFill>
                  <a:schemeClr val="bg1"/>
                </a:solidFill>
                <a:latin typeface="+mj-lt"/>
                <a:ea typeface="+mj-lt"/>
                <a:cs typeface="+mj-lt"/>
              </a:rPr>
              <a:t> </a:t>
            </a:r>
            <a:r>
              <a:rPr sz="5200" b="0" dirty="0" err="1">
                <a:solidFill>
                  <a:schemeClr val="bg1"/>
                </a:solidFill>
                <a:latin typeface="+mj-lt"/>
                <a:ea typeface="+mj-lt"/>
                <a:cs typeface="+mj-lt"/>
              </a:rPr>
              <a:t>theo</a:t>
            </a:r>
            <a:r>
              <a:rPr sz="5200" b="0" dirty="0">
                <a:solidFill>
                  <a:schemeClr val="bg1"/>
                </a:solidFill>
                <a:latin typeface="+mj-lt"/>
                <a:ea typeface="+mj-lt"/>
                <a:cs typeface="+mj-lt"/>
              </a:rPr>
              <a:t> </a:t>
            </a:r>
            <a:r>
              <a:rPr sz="5200" b="0" dirty="0" err="1">
                <a:solidFill>
                  <a:schemeClr val="bg1"/>
                </a:solidFill>
                <a:latin typeface="+mj-lt"/>
                <a:ea typeface="+mj-lt"/>
                <a:cs typeface="+mj-lt"/>
              </a:rPr>
              <a:t>cung</a:t>
            </a:r>
            <a:r>
              <a:rPr sz="5200" b="0" dirty="0">
                <a:solidFill>
                  <a:schemeClr val="bg1"/>
                </a:solidFill>
                <a:latin typeface="+mj-lt"/>
                <a:ea typeface="+mj-lt"/>
                <a:cs typeface="+mj-lt"/>
              </a:rPr>
              <a:t> </a:t>
            </a:r>
            <a:r>
              <a:rPr sz="5200" b="0" dirty="0" err="1">
                <a:solidFill>
                  <a:schemeClr val="bg1"/>
                </a:solidFill>
                <a:latin typeface="+mj-lt"/>
                <a:ea typeface="+mj-lt"/>
                <a:cs typeface="+mj-lt"/>
              </a:rPr>
              <a:t>đàn</a:t>
            </a:r>
            <a:r>
              <a:rPr sz="5200" b="0" dirty="0">
                <a:solidFill>
                  <a:schemeClr val="bg1"/>
                </a:solidFill>
                <a:latin typeface="+mj-lt"/>
                <a:ea typeface="+mj-lt"/>
                <a:cs typeface="+mj-lt"/>
              </a:rPr>
              <a:t>, </a:t>
            </a:r>
            <a:r>
              <a:rPr sz="5200" b="0" dirty="0" err="1">
                <a:solidFill>
                  <a:schemeClr val="bg1"/>
                </a:solidFill>
                <a:latin typeface="+mj-lt"/>
                <a:ea typeface="+mj-lt"/>
                <a:cs typeface="+mj-lt"/>
              </a:rPr>
              <a:t>ngợi</a:t>
            </a:r>
            <a:r>
              <a:rPr sz="5200" b="0" dirty="0">
                <a:solidFill>
                  <a:schemeClr val="bg1"/>
                </a:solidFill>
                <a:latin typeface="+mj-lt"/>
                <a:ea typeface="+mj-lt"/>
                <a:cs typeface="+mj-lt"/>
              </a:rPr>
              <a:t> </a:t>
            </a:r>
            <a:r>
              <a:rPr sz="5200" b="0" dirty="0" err="1">
                <a:solidFill>
                  <a:schemeClr val="bg1"/>
                </a:solidFill>
                <a:latin typeface="+mj-lt"/>
                <a:ea typeface="+mj-lt"/>
                <a:cs typeface="+mj-lt"/>
              </a:rPr>
              <a:t>khen</a:t>
            </a:r>
            <a:r>
              <a:rPr sz="5200" b="0" dirty="0">
                <a:solidFill>
                  <a:schemeClr val="bg1"/>
                </a:solidFill>
                <a:latin typeface="+mj-lt"/>
                <a:ea typeface="+mj-lt"/>
                <a:cs typeface="+mj-lt"/>
              </a:rPr>
              <a:t> </a:t>
            </a:r>
            <a:r>
              <a:rPr sz="5200" b="0" dirty="0" err="1">
                <a:solidFill>
                  <a:schemeClr val="bg1"/>
                </a:solidFill>
                <a:latin typeface="+mj-lt"/>
                <a:ea typeface="+mj-lt"/>
                <a:cs typeface="+mj-lt"/>
              </a:rPr>
              <a:t>Đấng</a:t>
            </a:r>
            <a:r>
              <a:rPr sz="5200" b="0" dirty="0">
                <a:solidFill>
                  <a:schemeClr val="bg1"/>
                </a:solidFill>
                <a:latin typeface="+mj-lt"/>
                <a:ea typeface="+mj-lt"/>
                <a:cs typeface="+mj-lt"/>
              </a:rPr>
              <a:t> </a:t>
            </a:r>
            <a:r>
              <a:rPr sz="5200" b="0" dirty="0" err="1">
                <a:solidFill>
                  <a:schemeClr val="bg1"/>
                </a:solidFill>
                <a:latin typeface="+mj-lt"/>
                <a:ea typeface="+mj-lt"/>
                <a:cs typeface="+mj-lt"/>
              </a:rPr>
              <a:t>đã</a:t>
            </a:r>
            <a:r>
              <a:rPr sz="5200" b="0" dirty="0">
                <a:solidFill>
                  <a:schemeClr val="bg1"/>
                </a:solidFill>
                <a:latin typeface="+mj-lt"/>
                <a:ea typeface="+mj-lt"/>
                <a:cs typeface="+mj-lt"/>
              </a:rPr>
              <a:t> hy </a:t>
            </a:r>
            <a:r>
              <a:rPr sz="5200" b="0" dirty="0" err="1">
                <a:solidFill>
                  <a:schemeClr val="bg1"/>
                </a:solidFill>
                <a:latin typeface="+mj-lt"/>
                <a:ea typeface="+mj-lt"/>
                <a:cs typeface="+mj-lt"/>
              </a:rPr>
              <a:t>sinh</a:t>
            </a:r>
            <a:r>
              <a:rPr sz="5200" b="0" dirty="0">
                <a:solidFill>
                  <a:schemeClr val="bg1"/>
                </a:solidFill>
                <a:latin typeface="+mj-lt"/>
                <a:ea typeface="+mj-lt"/>
                <a:cs typeface="+mj-lt"/>
              </a:rPr>
              <a:t>, </a:t>
            </a:r>
            <a:r>
              <a:rPr sz="5200" b="0" dirty="0" err="1">
                <a:solidFill>
                  <a:schemeClr val="bg1"/>
                </a:solidFill>
                <a:latin typeface="+mj-lt"/>
                <a:ea typeface="+mj-lt"/>
                <a:cs typeface="+mj-lt"/>
              </a:rPr>
              <a:t>hiến</a:t>
            </a:r>
            <a:r>
              <a:rPr sz="5200" b="0" dirty="0">
                <a:solidFill>
                  <a:schemeClr val="bg1"/>
                </a:solidFill>
                <a:latin typeface="+mj-lt"/>
                <a:ea typeface="+mj-lt"/>
                <a:cs typeface="+mj-lt"/>
              </a:rPr>
              <a:t> </a:t>
            </a:r>
            <a:r>
              <a:rPr sz="5200" b="0" dirty="0" err="1">
                <a:solidFill>
                  <a:schemeClr val="bg1"/>
                </a:solidFill>
                <a:latin typeface="+mj-lt"/>
                <a:ea typeface="+mj-lt"/>
                <a:cs typeface="+mj-lt"/>
              </a:rPr>
              <a:t>thân</a:t>
            </a:r>
            <a:r>
              <a:rPr sz="5200" b="0" dirty="0">
                <a:solidFill>
                  <a:schemeClr val="bg1"/>
                </a:solidFill>
                <a:latin typeface="+mj-lt"/>
                <a:ea typeface="+mj-lt"/>
                <a:cs typeface="+mj-lt"/>
              </a:rPr>
              <a:t> </a:t>
            </a:r>
            <a:r>
              <a:rPr sz="5200" b="0" dirty="0" err="1">
                <a:solidFill>
                  <a:schemeClr val="bg1"/>
                </a:solidFill>
                <a:latin typeface="+mj-lt"/>
                <a:ea typeface="+mj-lt"/>
                <a:cs typeface="+mj-lt"/>
              </a:rPr>
              <a:t>mình</a:t>
            </a:r>
            <a:r>
              <a:rPr sz="5200" b="0" dirty="0">
                <a:solidFill>
                  <a:schemeClr val="bg1"/>
                </a:solidFill>
                <a:latin typeface="+mj-lt"/>
                <a:ea typeface="+mj-lt"/>
                <a:cs typeface="+mj-lt"/>
              </a:rPr>
              <a:t> </a:t>
            </a:r>
            <a:r>
              <a:rPr sz="5200" b="0" dirty="0" err="1">
                <a:solidFill>
                  <a:schemeClr val="bg1"/>
                </a:solidFill>
                <a:latin typeface="+mj-lt"/>
                <a:ea typeface="+mj-lt"/>
                <a:cs typeface="+mj-lt"/>
              </a:rPr>
              <a:t>trên</a:t>
            </a:r>
            <a:r>
              <a:rPr sz="5200" b="0" dirty="0">
                <a:solidFill>
                  <a:schemeClr val="bg1"/>
                </a:solidFill>
                <a:latin typeface="+mj-lt"/>
                <a:ea typeface="+mj-lt"/>
                <a:cs typeface="+mj-lt"/>
              </a:rPr>
              <a:t> </a:t>
            </a:r>
            <a:r>
              <a:rPr sz="5200" b="0" dirty="0" err="1">
                <a:solidFill>
                  <a:schemeClr val="bg1"/>
                </a:solidFill>
                <a:latin typeface="+mj-lt"/>
                <a:ea typeface="+mj-lt"/>
                <a:cs typeface="+mj-lt"/>
              </a:rPr>
              <a:t>thập</a:t>
            </a:r>
            <a:r>
              <a:rPr sz="5200" b="0" dirty="0">
                <a:solidFill>
                  <a:schemeClr val="bg1"/>
                </a:solidFill>
                <a:latin typeface="+mj-lt"/>
                <a:ea typeface="+mj-lt"/>
                <a:cs typeface="+mj-lt"/>
              </a:rPr>
              <a:t> </a:t>
            </a:r>
            <a:r>
              <a:rPr sz="5200" b="0" dirty="0" err="1">
                <a:solidFill>
                  <a:schemeClr val="bg1"/>
                </a:solidFill>
                <a:latin typeface="+mj-lt"/>
                <a:ea typeface="+mj-lt"/>
                <a:cs typeface="+mj-lt"/>
              </a:rPr>
              <a:t>hình</a:t>
            </a:r>
            <a:r>
              <a:rPr sz="5200" b="0" dirty="0">
                <a:solidFill>
                  <a:schemeClr val="bg1"/>
                </a:solidFill>
                <a:latin typeface="+mj-lt"/>
                <a:ea typeface="+mj-lt"/>
                <a:cs typeface="+mj-lt"/>
              </a:rPr>
              <a:t> </a:t>
            </a:r>
            <a:r>
              <a:rPr sz="5200" b="0" dirty="0" err="1">
                <a:solidFill>
                  <a:schemeClr val="bg1"/>
                </a:solidFill>
                <a:latin typeface="+mj-lt"/>
                <a:ea typeface="+mj-lt"/>
                <a:cs typeface="+mj-lt"/>
              </a:rPr>
              <a:t>vì</a:t>
            </a:r>
            <a:r>
              <a:rPr sz="5200" b="0" dirty="0">
                <a:solidFill>
                  <a:schemeClr val="bg1"/>
                </a:solidFill>
                <a:latin typeface="+mj-lt"/>
                <a:ea typeface="+mj-lt"/>
                <a:cs typeface="+mj-lt"/>
              </a:rPr>
              <a:t> </a:t>
            </a:r>
            <a:r>
              <a:rPr sz="5200" b="0" dirty="0" err="1">
                <a:solidFill>
                  <a:schemeClr val="bg1"/>
                </a:solidFill>
                <a:latin typeface="+mj-lt"/>
                <a:ea typeface="+mj-lt"/>
                <a:cs typeface="+mj-lt"/>
              </a:rPr>
              <a:t>chúng</a:t>
            </a:r>
            <a:r>
              <a:rPr sz="5200" b="0" dirty="0">
                <a:solidFill>
                  <a:schemeClr val="bg1"/>
                </a:solidFill>
                <a:latin typeface="+mj-lt"/>
                <a:ea typeface="+mj-lt"/>
                <a:cs typeface="+mj-lt"/>
              </a:rPr>
              <a:t>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62070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19964E-670F-EEE6-09C1-07BA5B24DC0F}"/>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E50E74D0-EBBE-36AC-A116-99E23F829211}"/>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C49FBD10-61FE-0ADD-C4ED-673A30615F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24303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5B455-B9E0-4EDC-B4AF-A24260F3B2A5}"/>
              </a:ext>
            </a:extLst>
          </p:cNvPr>
          <p:cNvSpPr>
            <a:spLocks noGrp="1"/>
          </p:cNvSpPr>
          <p:nvPr>
            <p:ph type="subTitle" idx="1"/>
          </p:nvPr>
        </p:nvSpPr>
        <p:spPr>
          <a:xfrm>
            <a:off x="0" y="548169"/>
            <a:ext cx="9144000" cy="4324350"/>
          </a:xfrm>
        </p:spPr>
        <p:txBody>
          <a:bodyPr anchor="ctr">
            <a:normAutofit/>
          </a:bodyPr>
          <a:lstStyle/>
          <a:p>
            <a:pPr algn="just">
              <a:buNone/>
            </a:pPr>
            <a:r>
              <a:rPr sz="6150" b="0">
                <a:solidFill>
                  <a:schemeClr val="bg1"/>
                </a:solidFill>
                <a:effectLst>
                  <a:outerShdw blurRad="38100" dist="38100" dir="2700000" algn="tl">
                    <a:srgbClr val="000000">
                      <a:alpha val="43137"/>
                    </a:srgbClr>
                  </a:outerShdw>
                </a:effectLst>
                <a:latin typeface="+mj-lt"/>
                <a:ea typeface="+mj-lt"/>
                <a:cs typeface="+mj-lt"/>
              </a:rPr>
              <a:t>Giao ước đã lập ra, muôn đời Chúa nhớ mãi.</a:t>
            </a:r>
            <a:endParaRPr sz="7200" b="0">
              <a:solidFill>
                <a:schemeClr val="bg1"/>
              </a:solidFill>
              <a:effectLst>
                <a:outerShdw blurRad="38100" dist="38100" dir="2700000" algn="tl">
                  <a:srgbClr val="000000">
                    <a:alpha val="43137"/>
                  </a:srgbClr>
                </a:outerShdw>
              </a:effectLst>
              <a:latin typeface="+mj-lt"/>
              <a:ea typeface="+mj-lt"/>
              <a:cs typeface="+mj-lt"/>
            </a:endParaRPr>
          </a:p>
        </p:txBody>
      </p:sp>
      <p:sp>
        <p:nvSpPr>
          <p:cNvPr id="2" name="TextBox 1">
            <a:extLst>
              <a:ext uri="{FF2B5EF4-FFF2-40B4-BE49-F238E27FC236}">
                <a16:creationId xmlns:a16="http://schemas.microsoft.com/office/drawing/2014/main" id="{D24CD3C4-8EE8-4A2A-AC83-B682713E85D4}"/>
              </a:ext>
            </a:extLst>
          </p:cNvPr>
          <p:cNvSpPr>
            <a:spLocks noGrp="1"/>
          </p:cNvSpPr>
          <p:nvPr/>
        </p:nvSpPr>
        <p:spPr>
          <a:xfrm>
            <a:off x="0" y="26670"/>
            <a:ext cx="1959191" cy="769441"/>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4400" b="0" i="0" u="sng" strike="noStrike" cap="none" spc="0" baseline="0">
                <a:ln>
                  <a:noFill/>
                </a:ln>
                <a:solidFill>
                  <a:srgbClr val="FFFF00"/>
                </a:solidFill>
                <a:latin typeface="UTM American Sans"/>
                <a:ea typeface="UTM American Sans"/>
                <a:cs typeface="UTM American Sans"/>
              </a:rPr>
              <a:t>Đáp ca:</a:t>
            </a:r>
          </a:p>
        </p:txBody>
      </p:sp>
      <p:pic>
        <p:nvPicPr>
          <p:cNvPr id="8" name="Picture 4"/>
          <p:cNvPicPr>
            <a:picLocks noChangeAspect="1"/>
          </p:cNvPicPr>
          <p:nvPr/>
        </p:nvPicPr>
        <p:blipFill>
          <a:blip r:embed="rId4"/>
          <a:stretch>
            <a:fillRect/>
          </a:stretch>
        </p:blipFill>
        <p:spPr>
          <a:xfrm>
            <a:off x="1959191" y="282232"/>
            <a:ext cx="3000375" cy="361950"/>
          </a:xfrm>
          <a:prstGeom prst="rect">
            <a:avLst/>
          </a:prstGeom>
        </p:spPr>
      </p:pic>
      <p:sp>
        <p:nvSpPr>
          <p:cNvPr id="5" name="psalm-citation-corrected">
            <a:extLst>
              <a:ext uri="{FF2B5EF4-FFF2-40B4-BE49-F238E27FC236}">
                <a16:creationId xmlns:a16="http://schemas.microsoft.com/office/drawing/2014/main" id="{54E68FC2-4A79-4775-AC50-982754B6E0A3}"/>
              </a:ext>
            </a:extLst>
          </p:cNvPr>
          <p:cNvSpPr>
            <a:spLocks noGrp="1"/>
          </p:cNvSpPr>
          <p:nvPr/>
        </p:nvSpPr>
        <p:spPr>
          <a:xfrm>
            <a:off x="1952625" y="228600"/>
            <a:ext cx="4476750" cy="457200"/>
          </a:xfrm>
          <a:prstGeom prst="rect">
            <a:avLst/>
          </a:prstGeom>
          <a:solidFill>
            <a:srgbClr val="FFFFFF"/>
          </a:solidFill>
          <a:ln w="0">
            <a:noFill/>
          </a:ln>
        </p:spPr>
        <p:txBody>
          <a:bodyPr lIns="38100" tIns="0" rIns="38100" bIns="0" anchor="ctr">
            <a:normAutofit/>
          </a:bodyPr>
          <a:lstStyle/>
          <a:p>
            <a:pPr algn="ctr">
              <a:defRPr sz="1575">
                <a:solidFill>
                  <a:srgbClr val="FF0000"/>
                </a:solidFill>
                <a:latin typeface="UTM American Sans"/>
                <a:ea typeface="UTM American Sans"/>
                <a:cs typeface="UTM American Sans"/>
              </a:defRPr>
            </a:pPr>
            <a:r>
              <a:rPr sz="1575" dirty="0">
                <a:solidFill>
                  <a:srgbClr val="FF0000"/>
                </a:solidFill>
                <a:latin typeface="UTM American Sans"/>
                <a:ea typeface="UTM American Sans"/>
                <a:cs typeface="UTM American Sans"/>
              </a:rPr>
              <a:t>Tv 110,1-2.7-8.9 </a:t>
            </a:r>
            <a:r>
              <a:rPr sz="1575" dirty="0" err="1">
                <a:solidFill>
                  <a:srgbClr val="FF0000"/>
                </a:solidFill>
                <a:latin typeface="UTM American Sans"/>
                <a:ea typeface="UTM American Sans"/>
                <a:cs typeface="UTM American Sans"/>
              </a:rPr>
              <a:t>và</a:t>
            </a:r>
            <a:r>
              <a:rPr sz="1575" dirty="0">
                <a:solidFill>
                  <a:srgbClr val="FF0000"/>
                </a:solidFill>
                <a:latin typeface="UTM American Sans"/>
                <a:ea typeface="UTM American Sans"/>
                <a:cs typeface="UTM American Sans"/>
              </a:rPr>
              <a:t> 10c (Đ. c.5b)</a:t>
            </a:r>
          </a:p>
        </p:txBody>
      </p:sp>
    </p:spTree>
    <p:extLst>
      <p:ext uri="{BB962C8B-B14F-4D97-AF65-F5344CB8AC3E}">
        <p14:creationId xmlns:p14="http://schemas.microsoft.com/office/powerpoint/2010/main" val="4093942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AF76155-FCF6-4A81-9764-9F015A5AC6E5}"/>
              </a:ext>
            </a:extLst>
          </p:cNvPr>
          <p:cNvSpPr>
            <a:spLocks noGrp="1"/>
          </p:cNvSpPr>
          <p:nvPr>
            <p:ph type="subTitle" idx="1"/>
          </p:nvPr>
        </p:nvSpPr>
        <p:spPr>
          <a:xfrm>
            <a:off x="0" y="514351"/>
            <a:ext cx="9144000" cy="4629149"/>
          </a:xfrm>
        </p:spPr>
        <p:txBody>
          <a:bodyPr anchor="ctr">
            <a:normAutofit/>
          </a:bodyPr>
          <a:lstStyle/>
          <a:p>
            <a:pPr algn="just">
              <a:buNone/>
            </a:pPr>
            <a:r>
              <a:rPr sz="5400" b="0">
                <a:solidFill>
                  <a:schemeClr val="bg1"/>
                </a:solidFill>
                <a:effectLst>
                  <a:outerShdw blurRad="38100" dist="38100" dir="2700000" algn="tl">
                    <a:srgbClr val="000000">
                      <a:alpha val="43137"/>
                    </a:srgbClr>
                  </a:outerShdw>
                </a:effectLst>
                <a:latin typeface="+mj-lt"/>
                <a:ea typeface="+mj-lt"/>
                <a:cs typeface="+mj-lt"/>
              </a:rPr>
              <a:t>Chúa nói: Thầy ban cho anh em một điều răn mới, là anh em hãy yêu thương nhau, như Thầy đã yêu thương anh em.</a:t>
            </a:r>
          </a:p>
        </p:txBody>
      </p:sp>
      <p:sp>
        <p:nvSpPr>
          <p:cNvPr id="2" name="TextBox 1">
            <a:extLst>
              <a:ext uri="{FF2B5EF4-FFF2-40B4-BE49-F238E27FC236}">
                <a16:creationId xmlns:a16="http://schemas.microsoft.com/office/drawing/2014/main" id="{C8AD6012-265F-4BF0-82D8-FE2534ECB274}"/>
              </a:ext>
            </a:extLst>
          </p:cNvPr>
          <p:cNvSpPr>
            <a:spLocks noGrp="1"/>
          </p:cNvSpPr>
          <p:nvPr/>
        </p:nvSpPr>
        <p:spPr>
          <a:xfrm>
            <a:off x="0" y="0"/>
            <a:ext cx="2888932" cy="584775"/>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3200" b="0" i="0" u="sng" strike="noStrike" cap="none" spc="0" baseline="0">
                <a:ln>
                  <a:noFill/>
                </a:ln>
                <a:solidFill>
                  <a:srgbClr val="FFFF00"/>
                </a:solidFill>
                <a:latin typeface="UTM American Sans"/>
                <a:ea typeface="UTM American Sans"/>
                <a:cs typeface="UTM American Sans"/>
              </a:rPr>
              <a:t>Alleluia-Alleluia:</a:t>
            </a:r>
          </a:p>
        </p:txBody>
      </p:sp>
      <p:sp>
        <p:nvSpPr>
          <p:cNvPr id="4" name="Rectangle 3">
            <a:extLst>
              <a:ext uri="{FF2B5EF4-FFF2-40B4-BE49-F238E27FC236}">
                <a16:creationId xmlns:a16="http://schemas.microsoft.com/office/drawing/2014/main" id="{2CDDCC82-20B2-4A1F-8979-9C6F63541D03}"/>
              </a:ext>
            </a:extLst>
          </p:cNvPr>
          <p:cNvSpPr>
            <a:spLocks noGrp="1"/>
          </p:cNvSpPr>
          <p:nvPr/>
        </p:nvSpPr>
        <p:spPr>
          <a:xfrm>
            <a:off x="6711037" y="4501733"/>
            <a:ext cx="1643400" cy="646331"/>
          </a:xfrm>
          <a:prstGeom prst="rect">
            <a:avLst/>
          </a:prstGeom>
        </p:spPr>
        <p:txBody>
          <a:bodyPr wrap="none">
            <a:spAutoFit/>
          </a:bodyPr>
          <a:lstStyle/>
          <a:p>
            <a:pPr marL="0" marR="0" lvl="0" indent="0" algn="r" defTabSz="914400">
              <a:lnSpc>
                <a:spcPct val="100000"/>
              </a:lnSpc>
              <a:spcBef>
                <a:spcPts val="0"/>
              </a:spcBef>
              <a:spcAft>
                <a:spcPts val="0"/>
              </a:spcAft>
              <a:buClrTx/>
              <a:buSzTx/>
              <a:buFontTx/>
              <a:buNone/>
            </a:pPr>
            <a:r>
              <a:rPr sz="3600" b="0" i="0" u="sng" strike="noStrike" cap="none" spc="0" baseline="0">
                <a:ln>
                  <a:noFill/>
                </a:ln>
                <a:solidFill>
                  <a:srgbClr val="FFFF00"/>
                </a:solidFill>
                <a:latin typeface="UTM American Sans"/>
                <a:ea typeface="UTM American Sans"/>
                <a:cs typeface="UTM American Sans"/>
              </a:rPr>
              <a:t>Alleluia.</a:t>
            </a:r>
          </a:p>
        </p:txBody>
      </p:sp>
      <p:sp>
        <p:nvSpPr>
          <p:cNvPr id="5" name="gospel-acclamation-citation">
            <a:extLst>
              <a:ext uri="{FF2B5EF4-FFF2-40B4-BE49-F238E27FC236}">
                <a16:creationId xmlns:a16="http://schemas.microsoft.com/office/drawing/2014/main" id="{88FEA942-F66C-459F-A195-CF78D0D4756B}"/>
              </a:ext>
            </a:extLst>
          </p:cNvPr>
          <p:cNvSpPr>
            <a:spLocks noGrp="1"/>
          </p:cNvSpPr>
          <p:nvPr/>
        </p:nvSpPr>
        <p:spPr>
          <a:xfrm>
            <a:off x="3143250" y="76200"/>
            <a:ext cx="1809750" cy="419100"/>
          </a:xfrm>
          <a:prstGeom prst="rect">
            <a:avLst/>
          </a:prstGeom>
          <a:noFill/>
          <a:ln w="0">
            <a:noFill/>
          </a:ln>
        </p:spPr>
        <p:txBody>
          <a:bodyPr lIns="0" tIns="0" rIns="0" bIns="0" anchor="ctr">
            <a:normAutofit/>
          </a:bodyPr>
          <a:lstStyle/>
          <a:p>
            <a:pPr algn="l">
              <a:defRPr sz="1800">
                <a:solidFill>
                  <a:srgbClr val="FFFF00"/>
                </a:solidFill>
                <a:latin typeface="UTM American Sans"/>
                <a:ea typeface="UTM American Sans"/>
                <a:cs typeface="UTM American Sans"/>
              </a:defRPr>
            </a:pPr>
            <a:r>
              <a:rPr sz="1800">
                <a:solidFill>
                  <a:srgbClr val="FFFF00"/>
                </a:solidFill>
                <a:latin typeface="UTM American Sans"/>
                <a:ea typeface="UTM American Sans"/>
                <a:cs typeface="UTM American Sans"/>
              </a:rPr>
              <a:t>x. Ga 13,34</a:t>
            </a:r>
          </a:p>
        </p:txBody>
      </p:sp>
    </p:spTree>
    <p:extLst>
      <p:ext uri="{BB962C8B-B14F-4D97-AF65-F5344CB8AC3E}">
        <p14:creationId xmlns:p14="http://schemas.microsoft.com/office/powerpoint/2010/main" val="1645039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D369D5-BEB8-C262-2297-57F94B9116C9}"/>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CC71DB23-537A-038A-D92F-081E39E98192}"/>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5CC6C7F8-030E-C026-9A89-9838E236C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687729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spAutoFit/>
          </a:bodyPr>
          <a:lstStyle/>
          <a:p>
            <a:pPr algn="ctr">
              <a:buNone/>
            </a:pPr>
            <a:r>
              <a:rPr sz="4000" b="1">
                <a:solidFill>
                  <a:srgbClr val="FFFF00"/>
                </a:solidFill>
              </a:rPr>
              <a:t>CA DÂNG LỄ</a:t>
            </a:r>
          </a:p>
          <a:p>
            <a:pPr algn="ctr">
              <a:buNone/>
            </a:pPr>
            <a:r>
              <a:rPr sz="4000" b="1">
                <a:solidFill>
                  <a:srgbClr val="FFFF00"/>
                </a:solidFill>
              </a:rPr>
              <a:t>Nếu Con Chợt Nhớ</a:t>
            </a:r>
          </a:p>
          <a:p>
            <a:pPr algn="ctr">
              <a:buNone/>
            </a:pPr>
            <a:r>
              <a:rPr sz="4000" b="1">
                <a:solidFill>
                  <a:srgbClr val="FFFF00"/>
                </a:solidFill>
              </a:rPr>
              <a:t>Phương Anh</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Chúa </a:t>
            </a:r>
            <a:r>
              <a:rPr sz="6000" b="0" dirty="0" err="1">
                <a:solidFill>
                  <a:schemeClr val="bg1"/>
                </a:solidFill>
              </a:rPr>
              <a:t>ơi</a:t>
            </a:r>
            <a:r>
              <a:rPr sz="6000" b="0" dirty="0">
                <a:solidFill>
                  <a:schemeClr val="bg1"/>
                </a:solidFill>
              </a:rPr>
              <a:t>, con </a:t>
            </a:r>
            <a:r>
              <a:rPr sz="6000" b="0" dirty="0" err="1">
                <a:solidFill>
                  <a:schemeClr val="bg1"/>
                </a:solidFill>
              </a:rPr>
              <a:t>sẽ</a:t>
            </a:r>
            <a:r>
              <a:rPr sz="6000" b="0" dirty="0">
                <a:solidFill>
                  <a:schemeClr val="bg1"/>
                </a:solidFill>
              </a:rPr>
              <a:t> </a:t>
            </a:r>
            <a:r>
              <a:rPr sz="6000" b="0" dirty="0" err="1">
                <a:solidFill>
                  <a:schemeClr val="bg1"/>
                </a:solidFill>
              </a:rPr>
              <a:t>ra</a:t>
            </a:r>
            <a:r>
              <a:rPr sz="6000" b="0" dirty="0">
                <a:solidFill>
                  <a:schemeClr val="bg1"/>
                </a:solidFill>
              </a:rPr>
              <a:t> </a:t>
            </a:r>
            <a:r>
              <a:rPr sz="6000" b="0" dirty="0" err="1">
                <a:solidFill>
                  <a:schemeClr val="bg1"/>
                </a:solidFill>
              </a:rPr>
              <a:t>về</a:t>
            </a:r>
            <a:r>
              <a:rPr sz="6000" b="0" dirty="0">
                <a:solidFill>
                  <a:schemeClr val="bg1"/>
                </a:solidFill>
              </a:rPr>
              <a:t>, </a:t>
            </a:r>
            <a:r>
              <a:rPr sz="6000" b="0" dirty="0" err="1">
                <a:solidFill>
                  <a:schemeClr val="bg1"/>
                </a:solidFill>
              </a:rPr>
              <a:t>để</a:t>
            </a:r>
            <a:r>
              <a:rPr sz="6000" b="0" dirty="0">
                <a:solidFill>
                  <a:schemeClr val="bg1"/>
                </a:solidFill>
              </a:rPr>
              <a:t> </a:t>
            </a:r>
            <a:r>
              <a:rPr sz="6000" b="0" dirty="0" err="1">
                <a:solidFill>
                  <a:schemeClr val="bg1"/>
                </a:solidFill>
              </a:rPr>
              <a:t>lễ</a:t>
            </a:r>
            <a:r>
              <a:rPr sz="6000" b="0" dirty="0">
                <a:solidFill>
                  <a:schemeClr val="bg1"/>
                </a:solidFill>
              </a:rPr>
              <a:t> </a:t>
            </a:r>
            <a:r>
              <a:rPr sz="6000" b="0" dirty="0" err="1">
                <a:solidFill>
                  <a:schemeClr val="bg1"/>
                </a:solidFill>
              </a:rPr>
              <a:t>vật</a:t>
            </a:r>
            <a:r>
              <a:rPr sz="6000" b="0" dirty="0">
                <a:solidFill>
                  <a:schemeClr val="bg1"/>
                </a:solidFill>
              </a:rPr>
              <a:t> </a:t>
            </a:r>
            <a:r>
              <a:rPr sz="6000" b="0" dirty="0" err="1">
                <a:solidFill>
                  <a:schemeClr val="bg1"/>
                </a:solidFill>
              </a:rPr>
              <a:t>lại</a:t>
            </a:r>
            <a:r>
              <a:rPr sz="6000" b="0" dirty="0">
                <a:solidFill>
                  <a:schemeClr val="bg1"/>
                </a:solidFill>
              </a:rPr>
              <a:t> </a:t>
            </a:r>
            <a:r>
              <a:rPr sz="6000" b="0" dirty="0" err="1">
                <a:solidFill>
                  <a:schemeClr val="bg1"/>
                </a:solidFill>
              </a:rPr>
              <a:t>nơi</a:t>
            </a:r>
            <a:r>
              <a:rPr sz="6000" b="0" dirty="0">
                <a:solidFill>
                  <a:schemeClr val="bg1"/>
                </a:solidFill>
              </a:rPr>
              <a:t> </a:t>
            </a:r>
            <a:r>
              <a:rPr sz="6000" b="0" dirty="0" err="1">
                <a:solidFill>
                  <a:schemeClr val="bg1"/>
                </a:solidFill>
              </a:rPr>
              <a:t>đây</a:t>
            </a:r>
            <a:r>
              <a:rPr sz="6000" b="0" dirty="0">
                <a:solidFill>
                  <a:schemeClr val="bg1"/>
                </a:solidFill>
              </a:rPr>
              <a:t>, </a:t>
            </a:r>
            <a:r>
              <a:rPr sz="6000" b="0" dirty="0" err="1">
                <a:solidFill>
                  <a:schemeClr val="bg1"/>
                </a:solidFill>
              </a:rPr>
              <a:t>nếu</a:t>
            </a:r>
            <a:r>
              <a:rPr sz="6000" b="0" dirty="0">
                <a:solidFill>
                  <a:schemeClr val="bg1"/>
                </a:solidFill>
              </a:rPr>
              <a:t> con </a:t>
            </a:r>
            <a:r>
              <a:rPr sz="6000" b="0" dirty="0" err="1">
                <a:solidFill>
                  <a:schemeClr val="bg1"/>
                </a:solidFill>
              </a:rPr>
              <a:t>chợt</a:t>
            </a:r>
            <a:r>
              <a:rPr sz="6000" b="0" dirty="0">
                <a:solidFill>
                  <a:schemeClr val="bg1"/>
                </a:solidFill>
              </a:rPr>
              <a:t> </a:t>
            </a:r>
            <a:r>
              <a:rPr sz="6000" b="0" dirty="0" err="1">
                <a:solidFill>
                  <a:schemeClr val="bg1"/>
                </a:solidFill>
              </a:rPr>
              <a:t>nhớ</a:t>
            </a:r>
            <a:r>
              <a:rPr sz="6000" b="0" dirty="0">
                <a:solidFill>
                  <a:schemeClr val="bg1"/>
                </a:solidFill>
              </a:rPr>
              <a:t> </a:t>
            </a:r>
            <a:r>
              <a:rPr sz="6000" b="0" dirty="0" err="1">
                <a:solidFill>
                  <a:schemeClr val="bg1"/>
                </a:solidFill>
              </a:rPr>
              <a:t>hôm</a:t>
            </a:r>
            <a:r>
              <a:rPr sz="6000" b="0" dirty="0">
                <a:solidFill>
                  <a:schemeClr val="bg1"/>
                </a:solidFill>
              </a:rPr>
              <a:t> qua con </a:t>
            </a:r>
            <a:r>
              <a:rPr sz="6000" b="0" dirty="0" err="1">
                <a:solidFill>
                  <a:schemeClr val="bg1"/>
                </a:solidFill>
              </a:rPr>
              <a:t>bất</a:t>
            </a:r>
            <a:r>
              <a:rPr sz="6000" b="0" dirty="0">
                <a:solidFill>
                  <a:schemeClr val="bg1"/>
                </a:solidFill>
              </a:rPr>
              <a:t> </a:t>
            </a:r>
            <a:r>
              <a:rPr sz="6000" b="0" dirty="0" err="1">
                <a:solidFill>
                  <a:schemeClr val="bg1"/>
                </a:solidFill>
              </a:rPr>
              <a:t>hòa</a:t>
            </a:r>
            <a:r>
              <a:rPr sz="6000" b="0" dirty="0">
                <a:solidFill>
                  <a:schemeClr val="bg1"/>
                </a:solidFill>
              </a:rPr>
              <a:t> </a:t>
            </a:r>
            <a:r>
              <a:rPr sz="6000" b="0" dirty="0" err="1">
                <a:solidFill>
                  <a:schemeClr val="bg1"/>
                </a:solidFill>
              </a:rPr>
              <a:t>với</a:t>
            </a:r>
            <a:r>
              <a:rPr sz="6000" b="0" dirty="0">
                <a:solidFill>
                  <a:schemeClr val="bg1"/>
                </a:solidFill>
              </a:rPr>
              <a:t> </a:t>
            </a:r>
            <a:r>
              <a:rPr sz="6000" b="0" dirty="0" err="1">
                <a:solidFill>
                  <a:schemeClr val="bg1"/>
                </a:solidFill>
              </a:rPr>
              <a:t>anh</a:t>
            </a:r>
            <a:r>
              <a:rPr sz="6000" b="0" dirty="0">
                <a:solidFill>
                  <a:schemeClr val="bg1"/>
                </a:solidFill>
              </a:rPr>
              <a:t> </a:t>
            </a:r>
            <a:r>
              <a:rPr sz="6000" b="0" dirty="0" err="1">
                <a:solidFill>
                  <a:schemeClr val="bg1"/>
                </a:solidFill>
              </a:rPr>
              <a:t>em</a:t>
            </a:r>
            <a:r>
              <a:rPr sz="6000" b="0" dirty="0">
                <a:solidFill>
                  <a:schemeClr val="bg1"/>
                </a:solidFill>
              </a:rPr>
              <a:t> </a:t>
            </a:r>
            <a:r>
              <a:rPr sz="6000" b="0" dirty="0" err="1">
                <a:solidFill>
                  <a:schemeClr val="bg1"/>
                </a:solidFill>
              </a:rPr>
              <a:t>mà</a:t>
            </a:r>
            <a:r>
              <a:rPr sz="6000" b="0" dirty="0">
                <a:solidFill>
                  <a:schemeClr val="bg1"/>
                </a:solidFill>
              </a:rPr>
              <a:t> con </a:t>
            </a:r>
            <a:r>
              <a:rPr sz="6000" b="0" dirty="0" err="1">
                <a:solidFill>
                  <a:schemeClr val="bg1"/>
                </a:solidFill>
              </a:rPr>
              <a:t>chưa</a:t>
            </a:r>
            <a:r>
              <a:rPr sz="6000" b="0" dirty="0">
                <a:solidFill>
                  <a:schemeClr val="bg1"/>
                </a:solidFill>
              </a:rPr>
              <a:t> </a:t>
            </a:r>
            <a:r>
              <a:rPr sz="6000" b="0" dirty="0" err="1">
                <a:solidFill>
                  <a:schemeClr val="bg1"/>
                </a:solidFill>
              </a:rPr>
              <a:t>có</a:t>
            </a:r>
            <a:r>
              <a:rPr sz="6000" b="0" dirty="0">
                <a:solidFill>
                  <a:schemeClr val="bg1"/>
                </a:solidFill>
              </a:rPr>
              <a:t> </a:t>
            </a:r>
            <a:r>
              <a:rPr sz="6000" b="0" dirty="0" err="1">
                <a:solidFill>
                  <a:schemeClr val="bg1"/>
                </a:solidFill>
              </a:rPr>
              <a:t>làm</a:t>
            </a:r>
            <a:r>
              <a:rPr sz="6000" b="0" dirty="0">
                <a:solidFill>
                  <a:schemeClr val="bg1"/>
                </a:solidFill>
              </a:rPr>
              <a:t> </a:t>
            </a:r>
            <a:r>
              <a:rPr sz="6000" b="0" dirty="0" err="1">
                <a:solidFill>
                  <a:schemeClr val="bg1"/>
                </a:solidFill>
              </a:rPr>
              <a:t>hòa</a:t>
            </a:r>
            <a:r>
              <a:rPr sz="6000" b="0" dirty="0">
                <a:solidFill>
                  <a:schemeClr val="bg1"/>
                </a:solidFill>
              </a:rPr>
              <a:t>.</a:t>
            </a:r>
          </a:p>
        </p:txBody>
      </p:sp>
    </p:spTree>
    <p:extLst>
      <p:ext uri="{BB962C8B-B14F-4D97-AF65-F5344CB8AC3E}">
        <p14:creationId xmlns:p14="http://schemas.microsoft.com/office/powerpoint/2010/main" val="3759399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TK1:</a:t>
            </a:r>
            <a:r>
              <a:rPr sz="5400" b="0" dirty="0">
                <a:solidFill>
                  <a:schemeClr val="bg1"/>
                </a:solidFill>
              </a:rPr>
              <a:t> </a:t>
            </a:r>
            <a:r>
              <a:rPr sz="5400" b="0" dirty="0" err="1">
                <a:solidFill>
                  <a:schemeClr val="bg1"/>
                </a:solidFill>
              </a:rPr>
              <a:t>Vì</a:t>
            </a:r>
            <a:r>
              <a:rPr sz="5400" b="0" dirty="0">
                <a:solidFill>
                  <a:schemeClr val="bg1"/>
                </a:solidFill>
              </a:rPr>
              <a:t> Chúa </a:t>
            </a:r>
            <a:r>
              <a:rPr sz="5400" b="0" dirty="0" err="1">
                <a:solidFill>
                  <a:schemeClr val="bg1"/>
                </a:solidFill>
              </a:rPr>
              <a:t>nói</a:t>
            </a:r>
            <a:r>
              <a:rPr sz="5400" b="0" dirty="0">
                <a:solidFill>
                  <a:schemeClr val="bg1"/>
                </a:solidFill>
              </a:rPr>
              <a:t> </a:t>
            </a:r>
            <a:r>
              <a:rPr sz="5400" b="0" dirty="0" err="1">
                <a:solidFill>
                  <a:schemeClr val="bg1"/>
                </a:solidFill>
              </a:rPr>
              <a:t>rằng</a:t>
            </a:r>
            <a:r>
              <a:rPr sz="5400" b="0" dirty="0">
                <a:solidFill>
                  <a:schemeClr val="bg1"/>
                </a:solidFill>
              </a:rPr>
              <a:t>, Chúa </a:t>
            </a:r>
            <a:r>
              <a:rPr sz="5400" b="0" dirty="0" err="1">
                <a:solidFill>
                  <a:schemeClr val="bg1"/>
                </a:solidFill>
              </a:rPr>
              <a:t>ơi</a:t>
            </a:r>
            <a:r>
              <a:rPr sz="5400" b="0" dirty="0">
                <a:solidFill>
                  <a:schemeClr val="bg1"/>
                </a:solidFill>
              </a:rPr>
              <a:t>! </a:t>
            </a:r>
            <a:r>
              <a:rPr sz="5400" b="0" dirty="0" err="1">
                <a:solidFill>
                  <a:schemeClr val="bg1"/>
                </a:solidFill>
              </a:rPr>
              <a:t>Và</a:t>
            </a:r>
            <a:r>
              <a:rPr sz="5400" b="0" dirty="0">
                <a:solidFill>
                  <a:schemeClr val="bg1"/>
                </a:solidFill>
              </a:rPr>
              <a:t> con </a:t>
            </a:r>
            <a:r>
              <a:rPr sz="5400" b="0" dirty="0" err="1">
                <a:solidFill>
                  <a:schemeClr val="bg1"/>
                </a:solidFill>
              </a:rPr>
              <a:t>biết</a:t>
            </a:r>
            <a:r>
              <a:rPr sz="5400" b="0" dirty="0">
                <a:solidFill>
                  <a:schemeClr val="bg1"/>
                </a:solidFill>
              </a:rPr>
              <a:t> </a:t>
            </a:r>
            <a:r>
              <a:rPr sz="5400" b="0" dirty="0" err="1">
                <a:solidFill>
                  <a:schemeClr val="bg1"/>
                </a:solidFill>
              </a:rPr>
              <a:t>rằng</a:t>
            </a:r>
            <a:r>
              <a:rPr sz="5400" b="0" dirty="0">
                <a:solidFill>
                  <a:schemeClr val="bg1"/>
                </a:solidFill>
              </a:rPr>
              <a:t>, Chúa </a:t>
            </a:r>
            <a:r>
              <a:rPr sz="5400" b="0" dirty="0" err="1">
                <a:solidFill>
                  <a:schemeClr val="bg1"/>
                </a:solidFill>
              </a:rPr>
              <a:t>ơi</a:t>
            </a:r>
            <a:r>
              <a:rPr sz="5400" b="0" dirty="0">
                <a:solidFill>
                  <a:schemeClr val="bg1"/>
                </a:solidFill>
              </a:rPr>
              <a:t>! </a:t>
            </a:r>
            <a:r>
              <a:rPr sz="5400" b="0" dirty="0" err="1">
                <a:solidFill>
                  <a:schemeClr val="bg1"/>
                </a:solidFill>
              </a:rPr>
              <a:t>Lễ</a:t>
            </a:r>
            <a:r>
              <a:rPr sz="5400" b="0" dirty="0">
                <a:solidFill>
                  <a:schemeClr val="bg1"/>
                </a:solidFill>
              </a:rPr>
              <a:t> </a:t>
            </a:r>
            <a:r>
              <a:rPr sz="5400" b="0" dirty="0" err="1">
                <a:solidFill>
                  <a:schemeClr val="bg1"/>
                </a:solidFill>
              </a:rPr>
              <a:t>vật</a:t>
            </a:r>
            <a:r>
              <a:rPr sz="5400" b="0" dirty="0">
                <a:solidFill>
                  <a:schemeClr val="bg1"/>
                </a:solidFill>
              </a:rPr>
              <a:t> hy </a:t>
            </a:r>
            <a:r>
              <a:rPr sz="5400" b="0" dirty="0" err="1">
                <a:solidFill>
                  <a:schemeClr val="bg1"/>
                </a:solidFill>
              </a:rPr>
              <a:t>tế</a:t>
            </a:r>
            <a:r>
              <a:rPr sz="5400" b="0" dirty="0">
                <a:solidFill>
                  <a:schemeClr val="bg1"/>
                </a:solidFill>
              </a:rPr>
              <a:t> Chúa </a:t>
            </a:r>
            <a:r>
              <a:rPr sz="5400" b="0" dirty="0" err="1">
                <a:solidFill>
                  <a:schemeClr val="bg1"/>
                </a:solidFill>
              </a:rPr>
              <a:t>sẽ</a:t>
            </a:r>
            <a:r>
              <a:rPr sz="5400" b="0" dirty="0">
                <a:solidFill>
                  <a:schemeClr val="bg1"/>
                </a:solidFill>
              </a:rPr>
              <a:t> </a:t>
            </a:r>
            <a:r>
              <a:rPr sz="5400" b="0" dirty="0" err="1">
                <a:solidFill>
                  <a:schemeClr val="bg1"/>
                </a:solidFill>
              </a:rPr>
              <a:t>không</a:t>
            </a:r>
            <a:r>
              <a:rPr sz="5400" b="0" dirty="0">
                <a:solidFill>
                  <a:schemeClr val="bg1"/>
                </a:solidFill>
              </a:rPr>
              <a:t> </a:t>
            </a:r>
            <a:r>
              <a:rPr sz="5400" b="0" dirty="0" err="1">
                <a:solidFill>
                  <a:schemeClr val="bg1"/>
                </a:solidFill>
              </a:rPr>
              <a:t>ưng</a:t>
            </a:r>
            <a:r>
              <a:rPr sz="5400" b="0" dirty="0">
                <a:solidFill>
                  <a:schemeClr val="bg1"/>
                </a:solidFill>
              </a:rPr>
              <a:t>. </a:t>
            </a:r>
            <a:r>
              <a:rPr sz="5400" b="0" dirty="0" err="1">
                <a:solidFill>
                  <a:schemeClr val="bg1"/>
                </a:solidFill>
              </a:rPr>
              <a:t>Vì</a:t>
            </a:r>
            <a:r>
              <a:rPr sz="5400" b="0" dirty="0">
                <a:solidFill>
                  <a:schemeClr val="bg1"/>
                </a:solidFill>
              </a:rPr>
              <a:t> Chúa </a:t>
            </a:r>
            <a:r>
              <a:rPr sz="5400" b="0" dirty="0" err="1">
                <a:solidFill>
                  <a:schemeClr val="bg1"/>
                </a:solidFill>
              </a:rPr>
              <a:t>nói</a:t>
            </a:r>
            <a:r>
              <a:rPr sz="5400" b="0" dirty="0">
                <a:solidFill>
                  <a:schemeClr val="bg1"/>
                </a:solidFill>
              </a:rPr>
              <a:t> </a:t>
            </a:r>
            <a:r>
              <a:rPr sz="5400" b="0" dirty="0" err="1">
                <a:solidFill>
                  <a:schemeClr val="bg1"/>
                </a:solidFill>
              </a:rPr>
              <a:t>rằng</a:t>
            </a:r>
            <a:r>
              <a:rPr sz="5400" b="0" dirty="0">
                <a:solidFill>
                  <a:schemeClr val="bg1"/>
                </a:solidFill>
              </a:rPr>
              <a:t>, Chúa </a:t>
            </a:r>
            <a:r>
              <a:rPr sz="5400" b="0" dirty="0" err="1">
                <a:solidFill>
                  <a:schemeClr val="bg1"/>
                </a:solidFill>
              </a:rPr>
              <a:t>ơi</a:t>
            </a:r>
            <a:r>
              <a:rPr sz="5400" b="0" dirty="0">
                <a:solidFill>
                  <a:schemeClr val="bg1"/>
                </a:solidFill>
              </a:rPr>
              <a:t>! </a:t>
            </a:r>
            <a:r>
              <a:rPr sz="5400" b="0" dirty="0" err="1">
                <a:solidFill>
                  <a:schemeClr val="bg1"/>
                </a:solidFill>
              </a:rPr>
              <a:t>Và</a:t>
            </a:r>
            <a:r>
              <a:rPr sz="5400" b="0" dirty="0">
                <a:solidFill>
                  <a:schemeClr val="bg1"/>
                </a:solidFill>
              </a:rPr>
              <a:t> con </a:t>
            </a:r>
            <a:r>
              <a:rPr sz="5400" b="0" dirty="0" err="1">
                <a:solidFill>
                  <a:schemeClr val="bg1"/>
                </a:solidFill>
              </a:rPr>
              <a:t>biết</a:t>
            </a:r>
            <a:r>
              <a:rPr sz="5400" b="0" dirty="0">
                <a:solidFill>
                  <a:schemeClr val="bg1"/>
                </a:solidFill>
              </a:rPr>
              <a:t> </a:t>
            </a:r>
            <a:r>
              <a:rPr sz="5400" b="0" dirty="0" err="1">
                <a:solidFill>
                  <a:schemeClr val="bg1"/>
                </a:solidFill>
              </a:rPr>
              <a:t>rằng</a:t>
            </a:r>
            <a:r>
              <a:rPr sz="5400" b="0" dirty="0">
                <a:solidFill>
                  <a:schemeClr val="bg1"/>
                </a:solidFill>
              </a:rPr>
              <a:t>, Chúa </a:t>
            </a:r>
            <a:r>
              <a:rPr sz="5400" b="0" dirty="0" err="1">
                <a:solidFill>
                  <a:schemeClr val="bg1"/>
                </a:solidFill>
              </a:rPr>
              <a:t>ơi</a:t>
            </a:r>
            <a:r>
              <a:rPr sz="5400" b="0" dirty="0">
                <a:solidFill>
                  <a:schemeClr val="bg1"/>
                </a:solidFill>
              </a:rPr>
              <a:t>! </a:t>
            </a:r>
            <a:r>
              <a:rPr sz="5400" b="0" dirty="0" err="1">
                <a:solidFill>
                  <a:schemeClr val="bg1"/>
                </a:solidFill>
              </a:rPr>
              <a:t>Ngài</a:t>
            </a:r>
            <a:r>
              <a:rPr sz="5400" b="0" dirty="0">
                <a:solidFill>
                  <a:schemeClr val="bg1"/>
                </a:solidFill>
              </a:rPr>
              <a:t> </a:t>
            </a:r>
            <a:r>
              <a:rPr sz="5400" b="0" dirty="0" err="1">
                <a:solidFill>
                  <a:schemeClr val="bg1"/>
                </a:solidFill>
              </a:rPr>
              <a:t>chỉ</a:t>
            </a:r>
            <a:r>
              <a:rPr sz="5400" b="0" dirty="0">
                <a:solidFill>
                  <a:schemeClr val="bg1"/>
                </a:solidFill>
              </a:rPr>
              <a:t> </a:t>
            </a:r>
            <a:r>
              <a:rPr sz="5400" b="0" dirty="0" err="1">
                <a:solidFill>
                  <a:schemeClr val="bg1"/>
                </a:solidFill>
              </a:rPr>
              <a:t>ưng</a:t>
            </a:r>
            <a:r>
              <a:rPr sz="5400" b="0" dirty="0">
                <a:solidFill>
                  <a:schemeClr val="bg1"/>
                </a:solidFill>
              </a:rPr>
              <a:t> ý </a:t>
            </a:r>
            <a:r>
              <a:rPr sz="5400" b="0" dirty="0" err="1">
                <a:solidFill>
                  <a:schemeClr val="bg1"/>
                </a:solidFill>
              </a:rPr>
              <a:t>tấm</a:t>
            </a:r>
            <a:r>
              <a:rPr sz="5400" b="0" dirty="0">
                <a:solidFill>
                  <a:schemeClr val="bg1"/>
                </a:solidFill>
              </a:rPr>
              <a:t> </a:t>
            </a:r>
            <a:r>
              <a:rPr sz="5400" b="0" dirty="0" err="1">
                <a:solidFill>
                  <a:schemeClr val="bg1"/>
                </a:solidFill>
              </a:rPr>
              <a:t>thân</a:t>
            </a:r>
            <a:r>
              <a:rPr sz="5400" b="0" dirty="0">
                <a:solidFill>
                  <a:schemeClr val="bg1"/>
                </a:solidFill>
              </a:rPr>
              <a:t> </a:t>
            </a:r>
            <a:r>
              <a:rPr sz="5400" b="0" dirty="0" err="1">
                <a:solidFill>
                  <a:schemeClr val="bg1"/>
                </a:solidFill>
              </a:rPr>
              <a:t>hòa</a:t>
            </a:r>
            <a:r>
              <a:rPr sz="5400" b="0" dirty="0">
                <a:solidFill>
                  <a:schemeClr val="bg1"/>
                </a:solidFill>
              </a:rPr>
              <a:t> </a:t>
            </a:r>
            <a:r>
              <a:rPr sz="5400" b="0" dirty="0" err="1">
                <a:solidFill>
                  <a:schemeClr val="bg1"/>
                </a:solidFill>
              </a:rPr>
              <a:t>bình</a:t>
            </a:r>
            <a:r>
              <a:rPr sz="5400" b="0" dirty="0">
                <a:solidFill>
                  <a:schemeClr val="bg1"/>
                </a:solidFill>
              </a:rPr>
              <a:t>.</a:t>
            </a:r>
          </a:p>
        </p:txBody>
      </p:sp>
    </p:spTree>
    <p:extLst>
      <p:ext uri="{BB962C8B-B14F-4D97-AF65-F5344CB8AC3E}">
        <p14:creationId xmlns:p14="http://schemas.microsoft.com/office/powerpoint/2010/main" val="2200909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5ACE-DC8E-F85A-1A8F-E5C6946914CD}"/>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Chúa </a:t>
            </a:r>
            <a:r>
              <a:rPr sz="6000" b="0" dirty="0" err="1">
                <a:solidFill>
                  <a:schemeClr val="bg1"/>
                </a:solidFill>
              </a:rPr>
              <a:t>ơi</a:t>
            </a:r>
            <a:r>
              <a:rPr sz="6000" b="0" dirty="0">
                <a:solidFill>
                  <a:schemeClr val="bg1"/>
                </a:solidFill>
              </a:rPr>
              <a:t>, con </a:t>
            </a:r>
            <a:r>
              <a:rPr sz="6000" b="0" dirty="0" err="1">
                <a:solidFill>
                  <a:schemeClr val="bg1"/>
                </a:solidFill>
              </a:rPr>
              <a:t>sẽ</a:t>
            </a:r>
            <a:r>
              <a:rPr sz="6000" b="0" dirty="0">
                <a:solidFill>
                  <a:schemeClr val="bg1"/>
                </a:solidFill>
              </a:rPr>
              <a:t> </a:t>
            </a:r>
            <a:r>
              <a:rPr sz="6000" b="0" dirty="0" err="1">
                <a:solidFill>
                  <a:schemeClr val="bg1"/>
                </a:solidFill>
              </a:rPr>
              <a:t>ra</a:t>
            </a:r>
            <a:r>
              <a:rPr sz="6000" b="0" dirty="0">
                <a:solidFill>
                  <a:schemeClr val="bg1"/>
                </a:solidFill>
              </a:rPr>
              <a:t> </a:t>
            </a:r>
            <a:r>
              <a:rPr sz="6000" b="0" dirty="0" err="1">
                <a:solidFill>
                  <a:schemeClr val="bg1"/>
                </a:solidFill>
              </a:rPr>
              <a:t>về</a:t>
            </a:r>
            <a:r>
              <a:rPr sz="6000" b="0" dirty="0">
                <a:solidFill>
                  <a:schemeClr val="bg1"/>
                </a:solidFill>
              </a:rPr>
              <a:t>, </a:t>
            </a:r>
            <a:r>
              <a:rPr sz="6000" b="0" dirty="0" err="1">
                <a:solidFill>
                  <a:schemeClr val="bg1"/>
                </a:solidFill>
              </a:rPr>
              <a:t>để</a:t>
            </a:r>
            <a:r>
              <a:rPr sz="6000" b="0" dirty="0">
                <a:solidFill>
                  <a:schemeClr val="bg1"/>
                </a:solidFill>
              </a:rPr>
              <a:t> </a:t>
            </a:r>
            <a:r>
              <a:rPr sz="6000" b="0" dirty="0" err="1">
                <a:solidFill>
                  <a:schemeClr val="bg1"/>
                </a:solidFill>
              </a:rPr>
              <a:t>lễ</a:t>
            </a:r>
            <a:r>
              <a:rPr sz="6000" b="0" dirty="0">
                <a:solidFill>
                  <a:schemeClr val="bg1"/>
                </a:solidFill>
              </a:rPr>
              <a:t> </a:t>
            </a:r>
            <a:r>
              <a:rPr sz="6000" b="0" dirty="0" err="1">
                <a:solidFill>
                  <a:schemeClr val="bg1"/>
                </a:solidFill>
              </a:rPr>
              <a:t>vật</a:t>
            </a:r>
            <a:r>
              <a:rPr sz="6000" b="0" dirty="0">
                <a:solidFill>
                  <a:schemeClr val="bg1"/>
                </a:solidFill>
              </a:rPr>
              <a:t> </a:t>
            </a:r>
            <a:r>
              <a:rPr sz="6000" b="0" dirty="0" err="1">
                <a:solidFill>
                  <a:schemeClr val="bg1"/>
                </a:solidFill>
              </a:rPr>
              <a:t>lại</a:t>
            </a:r>
            <a:r>
              <a:rPr sz="6000" b="0" dirty="0">
                <a:solidFill>
                  <a:schemeClr val="bg1"/>
                </a:solidFill>
              </a:rPr>
              <a:t> </a:t>
            </a:r>
            <a:r>
              <a:rPr sz="6000" b="0" dirty="0" err="1">
                <a:solidFill>
                  <a:schemeClr val="bg1"/>
                </a:solidFill>
              </a:rPr>
              <a:t>nơi</a:t>
            </a:r>
            <a:r>
              <a:rPr sz="6000" b="0" dirty="0">
                <a:solidFill>
                  <a:schemeClr val="bg1"/>
                </a:solidFill>
              </a:rPr>
              <a:t> </a:t>
            </a:r>
            <a:r>
              <a:rPr sz="6000" b="0" dirty="0" err="1">
                <a:solidFill>
                  <a:schemeClr val="bg1"/>
                </a:solidFill>
              </a:rPr>
              <a:t>đây</a:t>
            </a:r>
            <a:r>
              <a:rPr sz="6000" b="0" dirty="0">
                <a:solidFill>
                  <a:schemeClr val="bg1"/>
                </a:solidFill>
              </a:rPr>
              <a:t>, </a:t>
            </a:r>
            <a:r>
              <a:rPr sz="6000" b="0" dirty="0" err="1">
                <a:solidFill>
                  <a:schemeClr val="bg1"/>
                </a:solidFill>
              </a:rPr>
              <a:t>nếu</a:t>
            </a:r>
            <a:r>
              <a:rPr sz="6000" b="0" dirty="0">
                <a:solidFill>
                  <a:schemeClr val="bg1"/>
                </a:solidFill>
              </a:rPr>
              <a:t> con </a:t>
            </a:r>
            <a:r>
              <a:rPr sz="6000" b="0" dirty="0" err="1">
                <a:solidFill>
                  <a:schemeClr val="bg1"/>
                </a:solidFill>
              </a:rPr>
              <a:t>chợt</a:t>
            </a:r>
            <a:r>
              <a:rPr sz="6000" b="0" dirty="0">
                <a:solidFill>
                  <a:schemeClr val="bg1"/>
                </a:solidFill>
              </a:rPr>
              <a:t> </a:t>
            </a:r>
            <a:r>
              <a:rPr sz="6000" b="0" dirty="0" err="1">
                <a:solidFill>
                  <a:schemeClr val="bg1"/>
                </a:solidFill>
              </a:rPr>
              <a:t>nhớ</a:t>
            </a:r>
            <a:r>
              <a:rPr sz="6000" b="0" dirty="0">
                <a:solidFill>
                  <a:schemeClr val="bg1"/>
                </a:solidFill>
              </a:rPr>
              <a:t> </a:t>
            </a:r>
            <a:r>
              <a:rPr sz="6000" b="0" dirty="0" err="1">
                <a:solidFill>
                  <a:schemeClr val="bg1"/>
                </a:solidFill>
              </a:rPr>
              <a:t>hôm</a:t>
            </a:r>
            <a:r>
              <a:rPr sz="6000" b="0" dirty="0">
                <a:solidFill>
                  <a:schemeClr val="bg1"/>
                </a:solidFill>
              </a:rPr>
              <a:t> qua con </a:t>
            </a:r>
            <a:r>
              <a:rPr sz="6000" b="0" dirty="0" err="1">
                <a:solidFill>
                  <a:schemeClr val="bg1"/>
                </a:solidFill>
              </a:rPr>
              <a:t>bất</a:t>
            </a:r>
            <a:r>
              <a:rPr sz="6000" b="0" dirty="0">
                <a:solidFill>
                  <a:schemeClr val="bg1"/>
                </a:solidFill>
              </a:rPr>
              <a:t> </a:t>
            </a:r>
            <a:r>
              <a:rPr sz="6000" b="0" dirty="0" err="1">
                <a:solidFill>
                  <a:schemeClr val="bg1"/>
                </a:solidFill>
              </a:rPr>
              <a:t>hòa</a:t>
            </a:r>
            <a:r>
              <a:rPr sz="6000" b="0" dirty="0">
                <a:solidFill>
                  <a:schemeClr val="bg1"/>
                </a:solidFill>
              </a:rPr>
              <a:t> </a:t>
            </a:r>
            <a:r>
              <a:rPr sz="6000" b="0" dirty="0" err="1">
                <a:solidFill>
                  <a:schemeClr val="bg1"/>
                </a:solidFill>
              </a:rPr>
              <a:t>với</a:t>
            </a:r>
            <a:r>
              <a:rPr sz="6000" b="0" dirty="0">
                <a:solidFill>
                  <a:schemeClr val="bg1"/>
                </a:solidFill>
              </a:rPr>
              <a:t> </a:t>
            </a:r>
            <a:r>
              <a:rPr sz="6000" b="0" dirty="0" err="1">
                <a:solidFill>
                  <a:schemeClr val="bg1"/>
                </a:solidFill>
              </a:rPr>
              <a:t>anh</a:t>
            </a:r>
            <a:r>
              <a:rPr sz="6000" b="0" dirty="0">
                <a:solidFill>
                  <a:schemeClr val="bg1"/>
                </a:solidFill>
              </a:rPr>
              <a:t> </a:t>
            </a:r>
            <a:r>
              <a:rPr sz="6000" b="0" dirty="0" err="1">
                <a:solidFill>
                  <a:schemeClr val="bg1"/>
                </a:solidFill>
              </a:rPr>
              <a:t>em</a:t>
            </a:r>
            <a:r>
              <a:rPr sz="6000" b="0" dirty="0">
                <a:solidFill>
                  <a:schemeClr val="bg1"/>
                </a:solidFill>
              </a:rPr>
              <a:t> </a:t>
            </a:r>
            <a:r>
              <a:rPr sz="6000" b="0" dirty="0" err="1">
                <a:solidFill>
                  <a:schemeClr val="bg1"/>
                </a:solidFill>
              </a:rPr>
              <a:t>mà</a:t>
            </a:r>
            <a:r>
              <a:rPr sz="6000" b="0" dirty="0">
                <a:solidFill>
                  <a:schemeClr val="bg1"/>
                </a:solidFill>
              </a:rPr>
              <a:t> con </a:t>
            </a:r>
            <a:r>
              <a:rPr sz="6000" b="0" dirty="0" err="1">
                <a:solidFill>
                  <a:schemeClr val="bg1"/>
                </a:solidFill>
              </a:rPr>
              <a:t>chưa</a:t>
            </a:r>
            <a:r>
              <a:rPr sz="6000" b="0" dirty="0">
                <a:solidFill>
                  <a:schemeClr val="bg1"/>
                </a:solidFill>
              </a:rPr>
              <a:t> </a:t>
            </a:r>
            <a:r>
              <a:rPr sz="6000" b="0" dirty="0" err="1">
                <a:solidFill>
                  <a:schemeClr val="bg1"/>
                </a:solidFill>
              </a:rPr>
              <a:t>có</a:t>
            </a:r>
            <a:r>
              <a:rPr sz="6000" b="0" dirty="0">
                <a:solidFill>
                  <a:schemeClr val="bg1"/>
                </a:solidFill>
              </a:rPr>
              <a:t> </a:t>
            </a:r>
            <a:r>
              <a:rPr sz="6000" b="0" dirty="0" err="1">
                <a:solidFill>
                  <a:schemeClr val="bg1"/>
                </a:solidFill>
              </a:rPr>
              <a:t>làm</a:t>
            </a:r>
            <a:r>
              <a:rPr sz="6000" b="0" dirty="0">
                <a:solidFill>
                  <a:schemeClr val="bg1"/>
                </a:solidFill>
              </a:rPr>
              <a:t> </a:t>
            </a:r>
            <a:r>
              <a:rPr sz="6000" b="0" dirty="0" err="1">
                <a:solidFill>
                  <a:schemeClr val="bg1"/>
                </a:solidFill>
              </a:rPr>
              <a:t>hòa</a:t>
            </a:r>
            <a:r>
              <a:rPr sz="6000" b="0" dirty="0">
                <a:solidFill>
                  <a:schemeClr val="bg1"/>
                </a:solidFill>
              </a:rPr>
              <a:t>.</a:t>
            </a:r>
          </a:p>
        </p:txBody>
      </p:sp>
    </p:spTree>
    <p:extLst>
      <p:ext uri="{BB962C8B-B14F-4D97-AF65-F5344CB8AC3E}">
        <p14:creationId xmlns:p14="http://schemas.microsoft.com/office/powerpoint/2010/main" val="2781117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TK2:</a:t>
            </a:r>
            <a:r>
              <a:rPr sz="4800" b="0" dirty="0">
                <a:solidFill>
                  <a:schemeClr val="bg1"/>
                </a:solidFill>
              </a:rPr>
              <a:t> </a:t>
            </a:r>
            <a:r>
              <a:rPr sz="4800" b="0" dirty="0" err="1">
                <a:solidFill>
                  <a:schemeClr val="bg1"/>
                </a:solidFill>
              </a:rPr>
              <a:t>Vì</a:t>
            </a:r>
            <a:r>
              <a:rPr sz="4800" b="0" dirty="0">
                <a:solidFill>
                  <a:schemeClr val="bg1"/>
                </a:solidFill>
              </a:rPr>
              <a:t> Chúa </a:t>
            </a:r>
            <a:r>
              <a:rPr sz="4800" b="0" dirty="0" err="1">
                <a:solidFill>
                  <a:schemeClr val="bg1"/>
                </a:solidFill>
              </a:rPr>
              <a:t>nói</a:t>
            </a:r>
            <a:r>
              <a:rPr sz="4800" b="0" dirty="0">
                <a:solidFill>
                  <a:schemeClr val="bg1"/>
                </a:solidFill>
              </a:rPr>
              <a:t> </a:t>
            </a:r>
            <a:r>
              <a:rPr sz="4800" b="0" dirty="0" err="1">
                <a:solidFill>
                  <a:schemeClr val="bg1"/>
                </a:solidFill>
              </a:rPr>
              <a:t>rằng</a:t>
            </a:r>
            <a:r>
              <a:rPr sz="4800" b="0" dirty="0">
                <a:solidFill>
                  <a:schemeClr val="bg1"/>
                </a:solidFill>
              </a:rPr>
              <a:t>, Chúa </a:t>
            </a:r>
            <a:r>
              <a:rPr sz="4800" b="0" dirty="0" err="1">
                <a:solidFill>
                  <a:schemeClr val="bg1"/>
                </a:solidFill>
              </a:rPr>
              <a:t>ơi</a:t>
            </a:r>
            <a:r>
              <a:rPr sz="4800" b="0" dirty="0">
                <a:solidFill>
                  <a:schemeClr val="bg1"/>
                </a:solidFill>
              </a:rPr>
              <a:t>! </a:t>
            </a:r>
            <a:r>
              <a:rPr sz="4800" b="0" dirty="0" err="1">
                <a:solidFill>
                  <a:schemeClr val="bg1"/>
                </a:solidFill>
              </a:rPr>
              <a:t>Và</a:t>
            </a:r>
            <a:r>
              <a:rPr sz="4800" b="0" dirty="0">
                <a:solidFill>
                  <a:schemeClr val="bg1"/>
                </a:solidFill>
              </a:rPr>
              <a:t> con </a:t>
            </a:r>
            <a:r>
              <a:rPr sz="4800" b="0" dirty="0" err="1">
                <a:solidFill>
                  <a:schemeClr val="bg1"/>
                </a:solidFill>
              </a:rPr>
              <a:t>biết</a:t>
            </a:r>
            <a:r>
              <a:rPr sz="4800" b="0" dirty="0">
                <a:solidFill>
                  <a:schemeClr val="bg1"/>
                </a:solidFill>
              </a:rPr>
              <a:t> </a:t>
            </a:r>
            <a:r>
              <a:rPr sz="4800" b="0" dirty="0" err="1">
                <a:solidFill>
                  <a:schemeClr val="bg1"/>
                </a:solidFill>
              </a:rPr>
              <a:t>rằng</a:t>
            </a:r>
            <a:r>
              <a:rPr sz="4800" b="0" dirty="0">
                <a:solidFill>
                  <a:schemeClr val="bg1"/>
                </a:solidFill>
              </a:rPr>
              <a:t>, Chúa </a:t>
            </a:r>
            <a:r>
              <a:rPr sz="4800" b="0" dirty="0" err="1">
                <a:solidFill>
                  <a:schemeClr val="bg1"/>
                </a:solidFill>
              </a:rPr>
              <a:t>ơi</a:t>
            </a:r>
            <a:r>
              <a:rPr sz="4800" b="0" dirty="0">
                <a:solidFill>
                  <a:schemeClr val="bg1"/>
                </a:solidFill>
              </a:rPr>
              <a:t>! </a:t>
            </a:r>
            <a:r>
              <a:rPr sz="4800" b="0" dirty="0" err="1">
                <a:solidFill>
                  <a:schemeClr val="bg1"/>
                </a:solidFill>
              </a:rPr>
              <a:t>Rượu</a:t>
            </a:r>
            <a:r>
              <a:rPr sz="4800" b="0" dirty="0">
                <a:solidFill>
                  <a:schemeClr val="bg1"/>
                </a:solidFill>
              </a:rPr>
              <a:t> </a:t>
            </a:r>
            <a:r>
              <a:rPr sz="4800" b="0" dirty="0" err="1">
                <a:solidFill>
                  <a:schemeClr val="bg1"/>
                </a:solidFill>
              </a:rPr>
              <a:t>ngọt</a:t>
            </a:r>
            <a:r>
              <a:rPr sz="4800" b="0" dirty="0">
                <a:solidFill>
                  <a:schemeClr val="bg1"/>
                </a:solidFill>
              </a:rPr>
              <a:t> bánh Chúa </a:t>
            </a:r>
            <a:r>
              <a:rPr sz="4800" b="0" dirty="0" err="1">
                <a:solidFill>
                  <a:schemeClr val="bg1"/>
                </a:solidFill>
              </a:rPr>
              <a:t>sẽ</a:t>
            </a:r>
            <a:r>
              <a:rPr sz="4800" b="0" dirty="0">
                <a:solidFill>
                  <a:schemeClr val="bg1"/>
                </a:solidFill>
              </a:rPr>
              <a:t> </a:t>
            </a:r>
            <a:r>
              <a:rPr sz="4800" b="0" dirty="0" err="1">
                <a:solidFill>
                  <a:schemeClr val="bg1"/>
                </a:solidFill>
              </a:rPr>
              <a:t>không</a:t>
            </a:r>
            <a:r>
              <a:rPr sz="4800" b="0" dirty="0">
                <a:solidFill>
                  <a:schemeClr val="bg1"/>
                </a:solidFill>
              </a:rPr>
              <a:t> </a:t>
            </a:r>
            <a:r>
              <a:rPr sz="4800" b="0" dirty="0" err="1">
                <a:solidFill>
                  <a:schemeClr val="bg1"/>
                </a:solidFill>
              </a:rPr>
              <a:t>ưng</a:t>
            </a:r>
            <a:r>
              <a:rPr sz="4800" b="0" dirty="0">
                <a:solidFill>
                  <a:schemeClr val="bg1"/>
                </a:solidFill>
              </a:rPr>
              <a:t>. </a:t>
            </a:r>
            <a:r>
              <a:rPr sz="4800" b="0" dirty="0" err="1">
                <a:solidFill>
                  <a:schemeClr val="bg1"/>
                </a:solidFill>
              </a:rPr>
              <a:t>Vì</a:t>
            </a:r>
            <a:r>
              <a:rPr sz="4800" b="0" dirty="0">
                <a:solidFill>
                  <a:schemeClr val="bg1"/>
                </a:solidFill>
              </a:rPr>
              <a:t> Chúa </a:t>
            </a:r>
            <a:r>
              <a:rPr sz="4800" b="0" dirty="0" err="1">
                <a:solidFill>
                  <a:schemeClr val="bg1"/>
                </a:solidFill>
              </a:rPr>
              <a:t>nói</a:t>
            </a:r>
            <a:r>
              <a:rPr sz="4800" b="0" dirty="0">
                <a:solidFill>
                  <a:schemeClr val="bg1"/>
                </a:solidFill>
              </a:rPr>
              <a:t> </a:t>
            </a:r>
            <a:r>
              <a:rPr sz="4800" b="0" dirty="0" err="1">
                <a:solidFill>
                  <a:schemeClr val="bg1"/>
                </a:solidFill>
              </a:rPr>
              <a:t>rằng</a:t>
            </a:r>
            <a:r>
              <a:rPr sz="4800" b="0" dirty="0">
                <a:solidFill>
                  <a:schemeClr val="bg1"/>
                </a:solidFill>
              </a:rPr>
              <a:t>, Chúa </a:t>
            </a:r>
            <a:r>
              <a:rPr sz="4800" b="0" dirty="0" err="1">
                <a:solidFill>
                  <a:schemeClr val="bg1"/>
                </a:solidFill>
              </a:rPr>
              <a:t>ơi</a:t>
            </a:r>
            <a:r>
              <a:rPr sz="4800" b="0" dirty="0">
                <a:solidFill>
                  <a:schemeClr val="bg1"/>
                </a:solidFill>
              </a:rPr>
              <a:t>! </a:t>
            </a:r>
            <a:r>
              <a:rPr sz="4800" b="0" dirty="0" err="1">
                <a:solidFill>
                  <a:schemeClr val="bg1"/>
                </a:solidFill>
              </a:rPr>
              <a:t>Và</a:t>
            </a:r>
            <a:r>
              <a:rPr sz="4800" b="0" dirty="0">
                <a:solidFill>
                  <a:schemeClr val="bg1"/>
                </a:solidFill>
              </a:rPr>
              <a:t> con </a:t>
            </a:r>
            <a:r>
              <a:rPr sz="4800" b="0" dirty="0" err="1">
                <a:solidFill>
                  <a:schemeClr val="bg1"/>
                </a:solidFill>
              </a:rPr>
              <a:t>biết</a:t>
            </a:r>
            <a:r>
              <a:rPr sz="4800" b="0" dirty="0">
                <a:solidFill>
                  <a:schemeClr val="bg1"/>
                </a:solidFill>
              </a:rPr>
              <a:t> </a:t>
            </a:r>
            <a:r>
              <a:rPr sz="4800" b="0" dirty="0" err="1">
                <a:solidFill>
                  <a:schemeClr val="bg1"/>
                </a:solidFill>
              </a:rPr>
              <a:t>rằng</a:t>
            </a:r>
            <a:r>
              <a:rPr sz="4800" b="0" dirty="0">
                <a:solidFill>
                  <a:schemeClr val="bg1"/>
                </a:solidFill>
              </a:rPr>
              <a:t>, Chúa </a:t>
            </a:r>
            <a:r>
              <a:rPr sz="4800" b="0" dirty="0" err="1">
                <a:solidFill>
                  <a:schemeClr val="bg1"/>
                </a:solidFill>
              </a:rPr>
              <a:t>ơi</a:t>
            </a:r>
            <a:r>
              <a:rPr sz="4800" b="0" dirty="0">
                <a:solidFill>
                  <a:schemeClr val="bg1"/>
                </a:solidFill>
              </a:rPr>
              <a:t>! </a:t>
            </a:r>
            <a:r>
              <a:rPr sz="4800" b="0" dirty="0" err="1">
                <a:solidFill>
                  <a:schemeClr val="bg1"/>
                </a:solidFill>
              </a:rPr>
              <a:t>Ngài</a:t>
            </a:r>
            <a:r>
              <a:rPr sz="4800" b="0" dirty="0">
                <a:solidFill>
                  <a:schemeClr val="bg1"/>
                </a:solidFill>
              </a:rPr>
              <a:t> </a:t>
            </a:r>
            <a:r>
              <a:rPr sz="4800" b="0" dirty="0" err="1">
                <a:solidFill>
                  <a:schemeClr val="bg1"/>
                </a:solidFill>
              </a:rPr>
              <a:t>chỉ</a:t>
            </a:r>
            <a:r>
              <a:rPr sz="4800" b="0" dirty="0">
                <a:solidFill>
                  <a:schemeClr val="bg1"/>
                </a:solidFill>
              </a:rPr>
              <a:t> </a:t>
            </a:r>
            <a:r>
              <a:rPr sz="4800" b="0" dirty="0" err="1">
                <a:solidFill>
                  <a:schemeClr val="bg1"/>
                </a:solidFill>
              </a:rPr>
              <a:t>ưng</a:t>
            </a:r>
            <a:r>
              <a:rPr sz="4800" b="0" dirty="0">
                <a:solidFill>
                  <a:schemeClr val="bg1"/>
                </a:solidFill>
              </a:rPr>
              <a:t> ý </a:t>
            </a:r>
            <a:r>
              <a:rPr sz="4800" b="0" dirty="0" err="1">
                <a:solidFill>
                  <a:schemeClr val="bg1"/>
                </a:solidFill>
              </a:rPr>
              <a:t>tấm</a:t>
            </a:r>
            <a:r>
              <a:rPr sz="4800" b="0" dirty="0">
                <a:solidFill>
                  <a:schemeClr val="bg1"/>
                </a:solidFill>
              </a:rPr>
              <a:t> </a:t>
            </a:r>
            <a:r>
              <a:rPr sz="4800" b="0" dirty="0" err="1">
                <a:solidFill>
                  <a:schemeClr val="bg1"/>
                </a:solidFill>
              </a:rPr>
              <a:t>thân</a:t>
            </a:r>
            <a:r>
              <a:rPr sz="4800" b="0" dirty="0">
                <a:solidFill>
                  <a:schemeClr val="bg1"/>
                </a:solidFill>
              </a:rPr>
              <a:t> </a:t>
            </a:r>
            <a:r>
              <a:rPr sz="4800" b="0" dirty="0" err="1">
                <a:solidFill>
                  <a:schemeClr val="bg1"/>
                </a:solidFill>
              </a:rPr>
              <a:t>hòa</a:t>
            </a:r>
            <a:r>
              <a:rPr sz="4800" b="0" dirty="0">
                <a:solidFill>
                  <a:schemeClr val="bg1"/>
                </a:solidFill>
              </a:rPr>
              <a:t> </a:t>
            </a:r>
            <a:r>
              <a:rPr sz="4800" b="0" dirty="0" err="1">
                <a:solidFill>
                  <a:schemeClr val="bg1"/>
                </a:solidFill>
              </a:rPr>
              <a:t>bình</a:t>
            </a:r>
            <a:r>
              <a:rPr sz="4800" b="0" dirty="0">
                <a:solidFill>
                  <a:schemeClr val="bg1"/>
                </a:solidFill>
              </a:rPr>
              <a:t>.</a:t>
            </a:r>
          </a:p>
        </p:txBody>
      </p:sp>
    </p:spTree>
    <p:extLst>
      <p:ext uri="{BB962C8B-B14F-4D97-AF65-F5344CB8AC3E}">
        <p14:creationId xmlns:p14="http://schemas.microsoft.com/office/powerpoint/2010/main" val="2199709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Chúa </a:t>
            </a:r>
            <a:r>
              <a:rPr sz="6000" b="0" dirty="0" err="1">
                <a:solidFill>
                  <a:schemeClr val="bg1"/>
                </a:solidFill>
              </a:rPr>
              <a:t>ơi</a:t>
            </a:r>
            <a:r>
              <a:rPr sz="6000" b="0" dirty="0">
                <a:solidFill>
                  <a:schemeClr val="bg1"/>
                </a:solidFill>
              </a:rPr>
              <a:t>, con </a:t>
            </a:r>
            <a:r>
              <a:rPr sz="6000" b="0" dirty="0" err="1">
                <a:solidFill>
                  <a:schemeClr val="bg1"/>
                </a:solidFill>
              </a:rPr>
              <a:t>sẽ</a:t>
            </a:r>
            <a:r>
              <a:rPr sz="6000" b="0" dirty="0">
                <a:solidFill>
                  <a:schemeClr val="bg1"/>
                </a:solidFill>
              </a:rPr>
              <a:t> </a:t>
            </a:r>
            <a:r>
              <a:rPr sz="6000" b="0" dirty="0" err="1">
                <a:solidFill>
                  <a:schemeClr val="bg1"/>
                </a:solidFill>
              </a:rPr>
              <a:t>ra</a:t>
            </a:r>
            <a:r>
              <a:rPr sz="6000" b="0" dirty="0">
                <a:solidFill>
                  <a:schemeClr val="bg1"/>
                </a:solidFill>
              </a:rPr>
              <a:t> </a:t>
            </a:r>
            <a:r>
              <a:rPr sz="6000" b="0" dirty="0" err="1">
                <a:solidFill>
                  <a:schemeClr val="bg1"/>
                </a:solidFill>
              </a:rPr>
              <a:t>về</a:t>
            </a:r>
            <a:r>
              <a:rPr sz="6000" b="0" dirty="0">
                <a:solidFill>
                  <a:schemeClr val="bg1"/>
                </a:solidFill>
              </a:rPr>
              <a:t>, </a:t>
            </a:r>
            <a:r>
              <a:rPr sz="6000" b="0" dirty="0" err="1">
                <a:solidFill>
                  <a:schemeClr val="bg1"/>
                </a:solidFill>
              </a:rPr>
              <a:t>để</a:t>
            </a:r>
            <a:r>
              <a:rPr sz="6000" b="0" dirty="0">
                <a:solidFill>
                  <a:schemeClr val="bg1"/>
                </a:solidFill>
              </a:rPr>
              <a:t> </a:t>
            </a:r>
            <a:r>
              <a:rPr sz="6000" b="0" dirty="0" err="1">
                <a:solidFill>
                  <a:schemeClr val="bg1"/>
                </a:solidFill>
              </a:rPr>
              <a:t>lễ</a:t>
            </a:r>
            <a:r>
              <a:rPr sz="6000" b="0" dirty="0">
                <a:solidFill>
                  <a:schemeClr val="bg1"/>
                </a:solidFill>
              </a:rPr>
              <a:t> </a:t>
            </a:r>
            <a:r>
              <a:rPr sz="6000" b="0" dirty="0" err="1">
                <a:solidFill>
                  <a:schemeClr val="bg1"/>
                </a:solidFill>
              </a:rPr>
              <a:t>vật</a:t>
            </a:r>
            <a:r>
              <a:rPr sz="6000" b="0" dirty="0">
                <a:solidFill>
                  <a:schemeClr val="bg1"/>
                </a:solidFill>
              </a:rPr>
              <a:t> </a:t>
            </a:r>
            <a:r>
              <a:rPr sz="6000" b="0" dirty="0" err="1">
                <a:solidFill>
                  <a:schemeClr val="bg1"/>
                </a:solidFill>
              </a:rPr>
              <a:t>lại</a:t>
            </a:r>
            <a:r>
              <a:rPr sz="6000" b="0" dirty="0">
                <a:solidFill>
                  <a:schemeClr val="bg1"/>
                </a:solidFill>
              </a:rPr>
              <a:t> </a:t>
            </a:r>
            <a:r>
              <a:rPr sz="6000" b="0" dirty="0" err="1">
                <a:solidFill>
                  <a:schemeClr val="bg1"/>
                </a:solidFill>
              </a:rPr>
              <a:t>nơi</a:t>
            </a:r>
            <a:r>
              <a:rPr sz="6000" b="0" dirty="0">
                <a:solidFill>
                  <a:schemeClr val="bg1"/>
                </a:solidFill>
              </a:rPr>
              <a:t> </a:t>
            </a:r>
            <a:r>
              <a:rPr sz="6000" b="0" dirty="0" err="1">
                <a:solidFill>
                  <a:schemeClr val="bg1"/>
                </a:solidFill>
              </a:rPr>
              <a:t>đây</a:t>
            </a:r>
            <a:r>
              <a:rPr sz="6000" b="0" dirty="0">
                <a:solidFill>
                  <a:schemeClr val="bg1"/>
                </a:solidFill>
              </a:rPr>
              <a:t>, </a:t>
            </a:r>
            <a:r>
              <a:rPr sz="6000" b="0" dirty="0" err="1">
                <a:solidFill>
                  <a:schemeClr val="bg1"/>
                </a:solidFill>
              </a:rPr>
              <a:t>nếu</a:t>
            </a:r>
            <a:r>
              <a:rPr sz="6000" b="0" dirty="0">
                <a:solidFill>
                  <a:schemeClr val="bg1"/>
                </a:solidFill>
              </a:rPr>
              <a:t> con </a:t>
            </a:r>
            <a:r>
              <a:rPr sz="6000" b="0" dirty="0" err="1">
                <a:solidFill>
                  <a:schemeClr val="bg1"/>
                </a:solidFill>
              </a:rPr>
              <a:t>chợt</a:t>
            </a:r>
            <a:r>
              <a:rPr sz="6000" b="0" dirty="0">
                <a:solidFill>
                  <a:schemeClr val="bg1"/>
                </a:solidFill>
              </a:rPr>
              <a:t> </a:t>
            </a:r>
            <a:r>
              <a:rPr sz="6000" b="0" dirty="0" err="1">
                <a:solidFill>
                  <a:schemeClr val="bg1"/>
                </a:solidFill>
              </a:rPr>
              <a:t>nhớ</a:t>
            </a:r>
            <a:r>
              <a:rPr sz="6000" b="0" dirty="0">
                <a:solidFill>
                  <a:schemeClr val="bg1"/>
                </a:solidFill>
              </a:rPr>
              <a:t> </a:t>
            </a:r>
            <a:r>
              <a:rPr sz="6000" b="0" dirty="0" err="1">
                <a:solidFill>
                  <a:schemeClr val="bg1"/>
                </a:solidFill>
              </a:rPr>
              <a:t>hôm</a:t>
            </a:r>
            <a:r>
              <a:rPr sz="6000" b="0" dirty="0">
                <a:solidFill>
                  <a:schemeClr val="bg1"/>
                </a:solidFill>
              </a:rPr>
              <a:t> qua con </a:t>
            </a:r>
            <a:r>
              <a:rPr sz="6000" b="0" dirty="0" err="1">
                <a:solidFill>
                  <a:schemeClr val="bg1"/>
                </a:solidFill>
              </a:rPr>
              <a:t>bất</a:t>
            </a:r>
            <a:r>
              <a:rPr sz="6000" b="0" dirty="0">
                <a:solidFill>
                  <a:schemeClr val="bg1"/>
                </a:solidFill>
              </a:rPr>
              <a:t> </a:t>
            </a:r>
            <a:r>
              <a:rPr sz="6000" b="0" dirty="0" err="1">
                <a:solidFill>
                  <a:schemeClr val="bg1"/>
                </a:solidFill>
              </a:rPr>
              <a:t>hòa</a:t>
            </a:r>
            <a:r>
              <a:rPr sz="6000" b="0" dirty="0">
                <a:solidFill>
                  <a:schemeClr val="bg1"/>
                </a:solidFill>
              </a:rPr>
              <a:t> </a:t>
            </a:r>
            <a:r>
              <a:rPr sz="6000" b="0" dirty="0" err="1">
                <a:solidFill>
                  <a:schemeClr val="bg1"/>
                </a:solidFill>
              </a:rPr>
              <a:t>với</a:t>
            </a:r>
            <a:r>
              <a:rPr sz="6000" b="0" dirty="0">
                <a:solidFill>
                  <a:schemeClr val="bg1"/>
                </a:solidFill>
              </a:rPr>
              <a:t> </a:t>
            </a:r>
            <a:r>
              <a:rPr sz="6000" b="0" dirty="0" err="1">
                <a:solidFill>
                  <a:schemeClr val="bg1"/>
                </a:solidFill>
              </a:rPr>
              <a:t>anh</a:t>
            </a:r>
            <a:r>
              <a:rPr sz="6000" b="0" dirty="0">
                <a:solidFill>
                  <a:schemeClr val="bg1"/>
                </a:solidFill>
              </a:rPr>
              <a:t> </a:t>
            </a:r>
            <a:r>
              <a:rPr sz="6000" b="0" dirty="0" err="1">
                <a:solidFill>
                  <a:schemeClr val="bg1"/>
                </a:solidFill>
              </a:rPr>
              <a:t>em</a:t>
            </a:r>
            <a:r>
              <a:rPr sz="6000" b="0" dirty="0">
                <a:solidFill>
                  <a:schemeClr val="bg1"/>
                </a:solidFill>
              </a:rPr>
              <a:t> </a:t>
            </a:r>
            <a:r>
              <a:rPr sz="6000" b="0" dirty="0" err="1">
                <a:solidFill>
                  <a:schemeClr val="bg1"/>
                </a:solidFill>
              </a:rPr>
              <a:t>mà</a:t>
            </a:r>
            <a:r>
              <a:rPr sz="6000" b="0" dirty="0">
                <a:solidFill>
                  <a:schemeClr val="bg1"/>
                </a:solidFill>
              </a:rPr>
              <a:t> con </a:t>
            </a:r>
            <a:r>
              <a:rPr sz="6000" b="0" dirty="0" err="1">
                <a:solidFill>
                  <a:schemeClr val="bg1"/>
                </a:solidFill>
              </a:rPr>
              <a:t>chưa</a:t>
            </a:r>
            <a:r>
              <a:rPr sz="6000" b="0" dirty="0">
                <a:solidFill>
                  <a:schemeClr val="bg1"/>
                </a:solidFill>
              </a:rPr>
              <a:t> </a:t>
            </a:r>
            <a:r>
              <a:rPr sz="6000" b="0" dirty="0" err="1">
                <a:solidFill>
                  <a:schemeClr val="bg1"/>
                </a:solidFill>
              </a:rPr>
              <a:t>có</a:t>
            </a:r>
            <a:r>
              <a:rPr sz="6000" b="0" dirty="0">
                <a:solidFill>
                  <a:schemeClr val="bg1"/>
                </a:solidFill>
              </a:rPr>
              <a:t> </a:t>
            </a:r>
            <a:r>
              <a:rPr sz="6000" b="0" dirty="0" err="1">
                <a:solidFill>
                  <a:schemeClr val="bg1"/>
                </a:solidFill>
              </a:rPr>
              <a:t>làm</a:t>
            </a:r>
            <a:r>
              <a:rPr sz="6000" b="0" dirty="0">
                <a:solidFill>
                  <a:schemeClr val="bg1"/>
                </a:solidFill>
              </a:rPr>
              <a:t> </a:t>
            </a:r>
            <a:r>
              <a:rPr sz="6000" b="0" dirty="0" err="1">
                <a:solidFill>
                  <a:schemeClr val="bg1"/>
                </a:solidFill>
              </a:rPr>
              <a:t>hòa</a:t>
            </a:r>
            <a:r>
              <a:rPr sz="6000" b="0" dirty="0">
                <a:solidFill>
                  <a:schemeClr val="bg1"/>
                </a:solidFill>
              </a:rPr>
              <a:t>.</a:t>
            </a:r>
          </a:p>
        </p:txBody>
      </p:sp>
    </p:spTree>
    <p:extLst>
      <p:ext uri="{BB962C8B-B14F-4D97-AF65-F5344CB8AC3E}">
        <p14:creationId xmlns:p14="http://schemas.microsoft.com/office/powerpoint/2010/main" val="529586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27966980-B9B8-4B60-A660-C6A2B109619C}"/>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spTree>
    <p:extLst>
      <p:ext uri="{BB962C8B-B14F-4D97-AF65-F5344CB8AC3E}">
        <p14:creationId xmlns:p14="http://schemas.microsoft.com/office/powerpoint/2010/main" val="2281482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F1F86F-1B70-B5D1-91CF-6E0F3C312020}"/>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4372A620-5EBE-2871-E56F-14452E173CF5}"/>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BEE78002-46C8-3C9D-139D-CD2B505EE2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993619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a:normAutofit/>
          </a:bodyPr>
          <a:lstStyle/>
          <a:p>
            <a:r>
              <a:rPr sz="6600" b="0">
                <a:solidFill>
                  <a:srgbClr val="FFFF00"/>
                </a:solidFill>
                <a:latin typeface="+mj-lt"/>
                <a:ea typeface="+mj-lt"/>
                <a:cs typeface="+mj-lt"/>
              </a:rPr>
              <a:t>CA HIỆP LỄ</a:t>
            </a:r>
            <a:endParaRPr sz="9600" b="0" i="1">
              <a:solidFill>
                <a:schemeClr val="bg1"/>
              </a:solidFill>
              <a:latin typeface="+mj-lt"/>
              <a:ea typeface="+mj-lt"/>
              <a:cs typeface="+mj-lt"/>
            </a:endParaRPr>
          </a:p>
          <a:p>
            <a:r>
              <a:rPr sz="6600" b="0">
                <a:solidFill>
                  <a:srgbClr val="FFFF00"/>
                </a:solidFill>
                <a:latin typeface="+mj-lt"/>
                <a:ea typeface="+mj-lt"/>
                <a:cs typeface="+mj-lt"/>
              </a:rPr>
              <a:t>Một Niềm Phó Thác</a:t>
            </a:r>
          </a:p>
          <a:p>
            <a:r>
              <a:rPr sz="6600" b="0">
                <a:solidFill>
                  <a:srgbClr val="FFFF00"/>
                </a:solidFill>
                <a:latin typeface="+mj-lt"/>
                <a:ea typeface="+mj-lt"/>
                <a:cs typeface="+mj-lt"/>
              </a:rPr>
              <a:t>Giang Ân</a:t>
            </a:r>
          </a:p>
        </p:txBody>
      </p:sp>
    </p:spTree>
    <p:extLst>
      <p:ext uri="{BB962C8B-B14F-4D97-AF65-F5344CB8AC3E}">
        <p14:creationId xmlns:p14="http://schemas.microsoft.com/office/powerpoint/2010/main" val="3538784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TK1:</a:t>
            </a:r>
            <a:r>
              <a:rPr b="0" u="sng" dirty="0">
                <a:solidFill>
                  <a:schemeClr val="bg1"/>
                </a:solidFill>
              </a:rPr>
              <a:t> Bao </a:t>
            </a:r>
            <a:r>
              <a:rPr b="0" u="sng" dirty="0" err="1">
                <a:solidFill>
                  <a:schemeClr val="bg1"/>
                </a:solidFill>
              </a:rPr>
              <a:t>nhiêu</a:t>
            </a:r>
            <a:r>
              <a:rPr b="0" u="sng" dirty="0">
                <a:solidFill>
                  <a:schemeClr val="bg1"/>
                </a:solidFill>
              </a:rPr>
              <a:t> </a:t>
            </a:r>
            <a:r>
              <a:rPr b="0" u="sng" dirty="0" err="1">
                <a:solidFill>
                  <a:schemeClr val="bg1"/>
                </a:solidFill>
              </a:rPr>
              <a:t>năm</a:t>
            </a:r>
            <a:r>
              <a:rPr b="0" u="sng" dirty="0">
                <a:solidFill>
                  <a:schemeClr val="bg1"/>
                </a:solidFill>
              </a:rPr>
              <a:t> </a:t>
            </a:r>
            <a:r>
              <a:rPr b="0" u="sng" dirty="0" err="1">
                <a:solidFill>
                  <a:schemeClr val="bg1"/>
                </a:solidFill>
              </a:rPr>
              <a:t>xuôi</a:t>
            </a:r>
            <a:r>
              <a:rPr b="0" u="sng" dirty="0">
                <a:solidFill>
                  <a:schemeClr val="bg1"/>
                </a:solidFill>
              </a:rPr>
              <a:t> </a:t>
            </a:r>
            <a:r>
              <a:rPr b="0" u="sng" dirty="0" err="1">
                <a:solidFill>
                  <a:schemeClr val="bg1"/>
                </a:solidFill>
              </a:rPr>
              <a:t>ngược</a:t>
            </a:r>
            <a:r>
              <a:rPr b="0" u="sng" dirty="0">
                <a:solidFill>
                  <a:schemeClr val="bg1"/>
                </a:solidFill>
              </a:rPr>
              <a:t> </a:t>
            </a:r>
            <a:r>
              <a:rPr b="0" u="sng" dirty="0" err="1">
                <a:solidFill>
                  <a:schemeClr val="bg1"/>
                </a:solidFill>
              </a:rPr>
              <a:t>trên</a:t>
            </a:r>
            <a:r>
              <a:rPr b="0" u="sng" dirty="0">
                <a:solidFill>
                  <a:schemeClr val="bg1"/>
                </a:solidFill>
              </a:rPr>
              <a:t> </a:t>
            </a:r>
            <a:r>
              <a:rPr b="0" u="sng" dirty="0" err="1">
                <a:solidFill>
                  <a:schemeClr val="bg1"/>
                </a:solidFill>
              </a:rPr>
              <a:t>vạn</a:t>
            </a:r>
            <a:r>
              <a:rPr b="0" u="sng" dirty="0">
                <a:solidFill>
                  <a:schemeClr val="bg1"/>
                </a:solidFill>
              </a:rPr>
              <a:t> </a:t>
            </a:r>
            <a:r>
              <a:rPr b="0" u="sng" dirty="0" err="1">
                <a:solidFill>
                  <a:schemeClr val="bg1"/>
                </a:solidFill>
              </a:rPr>
              <a:t>nẻo</a:t>
            </a:r>
            <a:r>
              <a:rPr b="0" u="sng" dirty="0">
                <a:solidFill>
                  <a:schemeClr val="bg1"/>
                </a:solidFill>
              </a:rPr>
              <a:t> </a:t>
            </a:r>
            <a:r>
              <a:rPr b="0" u="sng" dirty="0" err="1">
                <a:solidFill>
                  <a:schemeClr val="bg1"/>
                </a:solidFill>
              </a:rPr>
              <a:t>đường</a:t>
            </a:r>
            <a:r>
              <a:rPr b="0" u="sng" dirty="0">
                <a:solidFill>
                  <a:schemeClr val="bg1"/>
                </a:solidFill>
              </a:rPr>
              <a:t> </a:t>
            </a:r>
            <a:r>
              <a:rPr b="0" u="sng" dirty="0" err="1">
                <a:solidFill>
                  <a:schemeClr val="bg1"/>
                </a:solidFill>
              </a:rPr>
              <a:t>trần</a:t>
            </a:r>
            <a:r>
              <a:rPr b="0" u="sng" dirty="0">
                <a:solidFill>
                  <a:schemeClr val="bg1"/>
                </a:solidFill>
              </a:rPr>
              <a:t> </a:t>
            </a:r>
            <a:r>
              <a:rPr b="0" u="sng" dirty="0" err="1">
                <a:solidFill>
                  <a:schemeClr val="bg1"/>
                </a:solidFill>
              </a:rPr>
              <a:t>gian</a:t>
            </a:r>
            <a:r>
              <a:rPr b="0" u="sng" dirty="0">
                <a:solidFill>
                  <a:schemeClr val="bg1"/>
                </a:solidFill>
              </a:rPr>
              <a:t>. Bao </a:t>
            </a:r>
            <a:r>
              <a:rPr b="0" u="sng" dirty="0" err="1">
                <a:solidFill>
                  <a:schemeClr val="bg1"/>
                </a:solidFill>
              </a:rPr>
              <a:t>nhiêu</a:t>
            </a:r>
            <a:r>
              <a:rPr b="0" u="sng" dirty="0">
                <a:solidFill>
                  <a:schemeClr val="bg1"/>
                </a:solidFill>
              </a:rPr>
              <a:t> </a:t>
            </a:r>
            <a:r>
              <a:rPr b="0" u="sng" dirty="0" err="1">
                <a:solidFill>
                  <a:schemeClr val="bg1"/>
                </a:solidFill>
              </a:rPr>
              <a:t>năm</a:t>
            </a:r>
            <a:r>
              <a:rPr b="0" u="sng" dirty="0">
                <a:solidFill>
                  <a:schemeClr val="bg1"/>
                </a:solidFill>
              </a:rPr>
              <a:t> </a:t>
            </a:r>
            <a:r>
              <a:rPr b="0" u="sng" dirty="0" err="1">
                <a:solidFill>
                  <a:schemeClr val="bg1"/>
                </a:solidFill>
              </a:rPr>
              <a:t>vất</a:t>
            </a:r>
            <a:r>
              <a:rPr b="0" u="sng" dirty="0">
                <a:solidFill>
                  <a:schemeClr val="bg1"/>
                </a:solidFill>
              </a:rPr>
              <a:t> </a:t>
            </a:r>
            <a:r>
              <a:rPr b="0" u="sng" dirty="0" err="1">
                <a:solidFill>
                  <a:schemeClr val="bg1"/>
                </a:solidFill>
              </a:rPr>
              <a:t>vả</a:t>
            </a:r>
            <a:r>
              <a:rPr b="0" u="sng" dirty="0">
                <a:solidFill>
                  <a:schemeClr val="bg1"/>
                </a:solidFill>
              </a:rPr>
              <a:t>, </a:t>
            </a:r>
            <a:r>
              <a:rPr b="0" u="sng" dirty="0" err="1">
                <a:solidFill>
                  <a:schemeClr val="bg1"/>
                </a:solidFill>
              </a:rPr>
              <a:t>cuộc</a:t>
            </a:r>
            <a:r>
              <a:rPr b="0" u="sng" dirty="0">
                <a:solidFill>
                  <a:schemeClr val="bg1"/>
                </a:solidFill>
              </a:rPr>
              <a:t> </a:t>
            </a:r>
            <a:r>
              <a:rPr b="0" u="sng" dirty="0" err="1">
                <a:solidFill>
                  <a:schemeClr val="bg1"/>
                </a:solidFill>
              </a:rPr>
              <a:t>đời</a:t>
            </a:r>
            <a:r>
              <a:rPr b="0" u="sng" dirty="0">
                <a:solidFill>
                  <a:schemeClr val="bg1"/>
                </a:solidFill>
              </a:rPr>
              <a:t> </a:t>
            </a:r>
            <a:r>
              <a:rPr b="0" u="sng" dirty="0" err="1">
                <a:solidFill>
                  <a:schemeClr val="bg1"/>
                </a:solidFill>
              </a:rPr>
              <a:t>còn</a:t>
            </a:r>
            <a:r>
              <a:rPr b="0" u="sng" dirty="0">
                <a:solidFill>
                  <a:schemeClr val="bg1"/>
                </a:solidFill>
              </a:rPr>
              <a:t> </a:t>
            </a:r>
            <a:r>
              <a:rPr b="0" u="sng" dirty="0" err="1">
                <a:solidFill>
                  <a:schemeClr val="bg1"/>
                </a:solidFill>
              </a:rPr>
              <a:t>mãi</a:t>
            </a:r>
            <a:r>
              <a:rPr b="0" u="sng" dirty="0">
                <a:solidFill>
                  <a:schemeClr val="bg1"/>
                </a:solidFill>
              </a:rPr>
              <a:t> long </a:t>
            </a:r>
            <a:r>
              <a:rPr b="0" u="sng" dirty="0" err="1">
                <a:solidFill>
                  <a:schemeClr val="bg1"/>
                </a:solidFill>
              </a:rPr>
              <a:t>đong</a:t>
            </a:r>
            <a:r>
              <a:rPr b="0" u="sng" dirty="0">
                <a:solidFill>
                  <a:schemeClr val="bg1"/>
                </a:solidFill>
              </a:rPr>
              <a:t>. </a:t>
            </a:r>
            <a:r>
              <a:rPr b="0" u="sng" dirty="0" err="1">
                <a:solidFill>
                  <a:schemeClr val="bg1"/>
                </a:solidFill>
              </a:rPr>
              <a:t>Đời</a:t>
            </a:r>
            <a:r>
              <a:rPr b="0" u="sng" dirty="0">
                <a:solidFill>
                  <a:schemeClr val="bg1"/>
                </a:solidFill>
              </a:rPr>
              <a:t> con </a:t>
            </a:r>
            <a:r>
              <a:rPr b="0" u="sng" dirty="0" err="1">
                <a:solidFill>
                  <a:schemeClr val="bg1"/>
                </a:solidFill>
              </a:rPr>
              <a:t>mưa</a:t>
            </a:r>
            <a:r>
              <a:rPr b="0" u="sng" dirty="0">
                <a:solidFill>
                  <a:schemeClr val="bg1"/>
                </a:solidFill>
              </a:rPr>
              <a:t> </a:t>
            </a:r>
            <a:r>
              <a:rPr b="0" u="sng" dirty="0" err="1">
                <a:solidFill>
                  <a:schemeClr val="bg1"/>
                </a:solidFill>
              </a:rPr>
              <a:t>nắng</a:t>
            </a:r>
            <a:r>
              <a:rPr b="0" u="sng" dirty="0">
                <a:solidFill>
                  <a:schemeClr val="bg1"/>
                </a:solidFill>
              </a:rPr>
              <a:t> </a:t>
            </a:r>
            <a:r>
              <a:rPr b="0" u="sng" dirty="0" err="1">
                <a:solidFill>
                  <a:schemeClr val="bg1"/>
                </a:solidFill>
              </a:rPr>
              <a:t>dãi</a:t>
            </a:r>
            <a:r>
              <a:rPr b="0" u="sng" dirty="0">
                <a:solidFill>
                  <a:schemeClr val="bg1"/>
                </a:solidFill>
              </a:rPr>
              <a:t> </a:t>
            </a:r>
            <a:r>
              <a:rPr b="0" u="sng" dirty="0" err="1">
                <a:solidFill>
                  <a:schemeClr val="bg1"/>
                </a:solidFill>
              </a:rPr>
              <a:t>dầu</a:t>
            </a:r>
            <a:r>
              <a:rPr b="0" u="sng" dirty="0">
                <a:solidFill>
                  <a:schemeClr val="bg1"/>
                </a:solidFill>
              </a:rPr>
              <a:t>, </a:t>
            </a:r>
            <a:r>
              <a:rPr b="0" u="sng" dirty="0" err="1">
                <a:solidFill>
                  <a:schemeClr val="bg1"/>
                </a:solidFill>
              </a:rPr>
              <a:t>đời</a:t>
            </a:r>
            <a:r>
              <a:rPr b="0" u="sng" dirty="0">
                <a:solidFill>
                  <a:schemeClr val="bg1"/>
                </a:solidFill>
              </a:rPr>
              <a:t> con </a:t>
            </a:r>
            <a:r>
              <a:rPr b="0" u="sng" dirty="0" err="1">
                <a:solidFill>
                  <a:schemeClr val="bg1"/>
                </a:solidFill>
              </a:rPr>
              <a:t>đắng</a:t>
            </a:r>
            <a:r>
              <a:rPr b="0" u="sng" dirty="0">
                <a:solidFill>
                  <a:schemeClr val="bg1"/>
                </a:solidFill>
              </a:rPr>
              <a:t> cay </a:t>
            </a:r>
            <a:r>
              <a:rPr b="0" u="sng" dirty="0" err="1">
                <a:solidFill>
                  <a:schemeClr val="bg1"/>
                </a:solidFill>
              </a:rPr>
              <a:t>khổ</a:t>
            </a:r>
            <a:r>
              <a:rPr b="0" u="sng" dirty="0">
                <a:solidFill>
                  <a:schemeClr val="bg1"/>
                </a:solidFill>
              </a:rPr>
              <a:t> </a:t>
            </a:r>
            <a:r>
              <a:rPr b="0" u="sng" dirty="0" err="1">
                <a:solidFill>
                  <a:schemeClr val="bg1"/>
                </a:solidFill>
              </a:rPr>
              <a:t>sầu</a:t>
            </a:r>
            <a:r>
              <a:rPr b="0" u="sng" dirty="0">
                <a:solidFill>
                  <a:schemeClr val="bg1"/>
                </a:solidFill>
              </a:rPr>
              <a:t>. </a:t>
            </a:r>
            <a:r>
              <a:rPr b="0" u="sng" dirty="0" err="1">
                <a:solidFill>
                  <a:schemeClr val="bg1"/>
                </a:solidFill>
              </a:rPr>
              <a:t>Đi</a:t>
            </a:r>
            <a:r>
              <a:rPr b="0" u="sng" dirty="0">
                <a:solidFill>
                  <a:schemeClr val="bg1"/>
                </a:solidFill>
              </a:rPr>
              <a:t> </a:t>
            </a:r>
            <a:r>
              <a:rPr b="0" u="sng" dirty="0" err="1">
                <a:solidFill>
                  <a:schemeClr val="bg1"/>
                </a:solidFill>
              </a:rPr>
              <a:t>tìm</a:t>
            </a:r>
            <a:r>
              <a:rPr b="0" u="sng" dirty="0">
                <a:solidFill>
                  <a:schemeClr val="bg1"/>
                </a:solidFill>
              </a:rPr>
              <a:t> </a:t>
            </a:r>
            <a:r>
              <a:rPr b="0" u="sng" dirty="0" err="1">
                <a:solidFill>
                  <a:schemeClr val="bg1"/>
                </a:solidFill>
              </a:rPr>
              <a:t>hạnh</a:t>
            </a:r>
            <a:r>
              <a:rPr b="0" u="sng" dirty="0">
                <a:solidFill>
                  <a:schemeClr val="bg1"/>
                </a:solidFill>
              </a:rPr>
              <a:t> </a:t>
            </a:r>
            <a:r>
              <a:rPr b="0" u="sng" dirty="0" err="1">
                <a:solidFill>
                  <a:schemeClr val="bg1"/>
                </a:solidFill>
              </a:rPr>
              <a:t>phúc</a:t>
            </a:r>
            <a:r>
              <a:rPr b="0" u="sng" dirty="0">
                <a:solidFill>
                  <a:schemeClr val="bg1"/>
                </a:solidFill>
              </a:rPr>
              <a:t> ở </a:t>
            </a:r>
            <a:r>
              <a:rPr b="0" u="sng" dirty="0" err="1">
                <a:solidFill>
                  <a:schemeClr val="bg1"/>
                </a:solidFill>
              </a:rPr>
              <a:t>nơi</a:t>
            </a:r>
            <a:r>
              <a:rPr b="0" u="sng" dirty="0">
                <a:solidFill>
                  <a:schemeClr val="bg1"/>
                </a:solidFill>
              </a:rPr>
              <a:t> </a:t>
            </a:r>
            <a:r>
              <a:rPr b="0" u="sng" dirty="0" err="1">
                <a:solidFill>
                  <a:schemeClr val="bg1"/>
                </a:solidFill>
              </a:rPr>
              <a:t>đâu</a:t>
            </a:r>
            <a:r>
              <a:rPr b="0" u="sng" dirty="0">
                <a:solidFill>
                  <a:schemeClr val="bg1"/>
                </a:solidFill>
              </a:rPr>
              <a:t>? </a:t>
            </a:r>
            <a:r>
              <a:rPr b="0" u="sng" dirty="0" err="1">
                <a:solidFill>
                  <a:schemeClr val="bg1"/>
                </a:solidFill>
              </a:rPr>
              <a:t>Đi</a:t>
            </a:r>
            <a:r>
              <a:rPr b="0" u="sng" dirty="0">
                <a:solidFill>
                  <a:schemeClr val="bg1"/>
                </a:solidFill>
              </a:rPr>
              <a:t> </a:t>
            </a:r>
            <a:r>
              <a:rPr b="0" u="sng" dirty="0" err="1">
                <a:solidFill>
                  <a:schemeClr val="bg1"/>
                </a:solidFill>
              </a:rPr>
              <a:t>tìm</a:t>
            </a:r>
            <a:r>
              <a:rPr b="0" u="sng" dirty="0">
                <a:solidFill>
                  <a:schemeClr val="bg1"/>
                </a:solidFill>
              </a:rPr>
              <a:t> an </a:t>
            </a:r>
            <a:r>
              <a:rPr b="0" u="sng" dirty="0" err="1">
                <a:solidFill>
                  <a:schemeClr val="bg1"/>
                </a:solidFill>
              </a:rPr>
              <a:t>bình</a:t>
            </a:r>
            <a:r>
              <a:rPr b="0" u="sng" dirty="0">
                <a:solidFill>
                  <a:schemeClr val="bg1"/>
                </a:solidFill>
              </a:rPr>
              <a:t> ở </a:t>
            </a:r>
            <a:r>
              <a:rPr b="0" u="sng" dirty="0" err="1">
                <a:solidFill>
                  <a:schemeClr val="bg1"/>
                </a:solidFill>
              </a:rPr>
              <a:t>nơi</a:t>
            </a:r>
            <a:r>
              <a:rPr b="0" u="sng" dirty="0">
                <a:solidFill>
                  <a:schemeClr val="bg1"/>
                </a:solidFill>
              </a:rPr>
              <a:t> </a:t>
            </a:r>
            <a:r>
              <a:rPr b="0" u="sng" dirty="0" err="1">
                <a:solidFill>
                  <a:schemeClr val="bg1"/>
                </a:solidFill>
              </a:rPr>
              <a:t>đâu</a:t>
            </a:r>
            <a:r>
              <a:rPr b="0" u="sng" dirty="0">
                <a:solidFill>
                  <a:schemeClr val="bg1"/>
                </a:solidFill>
              </a:rPr>
              <a:t>?</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ĐK:</a:t>
            </a:r>
            <a:r>
              <a:rPr sz="5400" b="0" dirty="0">
                <a:solidFill>
                  <a:schemeClr val="bg1"/>
                </a:solidFill>
              </a:rPr>
              <a:t> </a:t>
            </a:r>
            <a:r>
              <a:rPr sz="5400" b="0" dirty="0" err="1">
                <a:solidFill>
                  <a:schemeClr val="bg1"/>
                </a:solidFill>
              </a:rPr>
              <a:t>Một</a:t>
            </a:r>
            <a:r>
              <a:rPr sz="5400" b="0" dirty="0">
                <a:solidFill>
                  <a:schemeClr val="bg1"/>
                </a:solidFill>
              </a:rPr>
              <a:t> </a:t>
            </a:r>
            <a:r>
              <a:rPr sz="5400" b="0" dirty="0" err="1">
                <a:solidFill>
                  <a:schemeClr val="bg1"/>
                </a:solidFill>
              </a:rPr>
              <a:t>niềm</a:t>
            </a:r>
            <a:r>
              <a:rPr sz="5400" b="0" dirty="0">
                <a:solidFill>
                  <a:schemeClr val="bg1"/>
                </a:solidFill>
              </a:rPr>
              <a:t> </a:t>
            </a:r>
            <a:r>
              <a:rPr sz="5400" b="0" dirty="0" err="1">
                <a:solidFill>
                  <a:schemeClr val="bg1"/>
                </a:solidFill>
              </a:rPr>
              <a:t>tín</a:t>
            </a:r>
            <a:r>
              <a:rPr sz="5400" b="0" dirty="0">
                <a:solidFill>
                  <a:schemeClr val="bg1"/>
                </a:solidFill>
              </a:rPr>
              <a:t> </a:t>
            </a:r>
            <a:r>
              <a:rPr sz="5400" b="0" dirty="0" err="1">
                <a:solidFill>
                  <a:schemeClr val="bg1"/>
                </a:solidFill>
              </a:rPr>
              <a:t>thác</a:t>
            </a:r>
            <a:r>
              <a:rPr sz="5400" b="0" dirty="0">
                <a:solidFill>
                  <a:schemeClr val="bg1"/>
                </a:solidFill>
              </a:rPr>
              <a:t> con </a:t>
            </a:r>
            <a:r>
              <a:rPr sz="5400" b="0" dirty="0" err="1">
                <a:solidFill>
                  <a:schemeClr val="bg1"/>
                </a:solidFill>
              </a:rPr>
              <a:t>xin</a:t>
            </a:r>
            <a:r>
              <a:rPr sz="5400" b="0" dirty="0">
                <a:solidFill>
                  <a:schemeClr val="bg1"/>
                </a:solidFill>
              </a:rPr>
              <a:t>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Chúa </a:t>
            </a:r>
            <a:r>
              <a:rPr sz="5400" b="0" dirty="0" err="1">
                <a:solidFill>
                  <a:schemeClr val="bg1"/>
                </a:solidFill>
              </a:rPr>
              <a:t>là</a:t>
            </a:r>
            <a:r>
              <a:rPr sz="5400" b="0" dirty="0">
                <a:solidFill>
                  <a:schemeClr val="bg1"/>
                </a:solidFill>
              </a:rPr>
              <a:t> </a:t>
            </a:r>
            <a:r>
              <a:rPr sz="5400" b="0" dirty="0" err="1">
                <a:solidFill>
                  <a:schemeClr val="bg1"/>
                </a:solidFill>
              </a:rPr>
              <a:t>tình</a:t>
            </a:r>
            <a:r>
              <a:rPr sz="5400" b="0" dirty="0">
                <a:solidFill>
                  <a:schemeClr val="bg1"/>
                </a:solidFill>
              </a:rPr>
              <a:t> </a:t>
            </a:r>
            <a:r>
              <a:rPr sz="5400" b="0" dirty="0" err="1">
                <a:solidFill>
                  <a:schemeClr val="bg1"/>
                </a:solidFill>
              </a:rPr>
              <a:t>yêu</a:t>
            </a:r>
            <a:r>
              <a:rPr sz="5400" b="0" dirty="0">
                <a:solidFill>
                  <a:schemeClr val="bg1"/>
                </a:solidFill>
              </a:rPr>
              <a:t> </a:t>
            </a:r>
            <a:r>
              <a:rPr sz="5400" b="0" dirty="0" err="1">
                <a:solidFill>
                  <a:schemeClr val="bg1"/>
                </a:solidFill>
              </a:rPr>
              <a:t>cho</a:t>
            </a:r>
            <a:r>
              <a:rPr sz="5400" b="0" dirty="0">
                <a:solidFill>
                  <a:schemeClr val="bg1"/>
                </a:solidFill>
              </a:rPr>
              <a:t> con </a:t>
            </a:r>
            <a:r>
              <a:rPr sz="5400" b="0" dirty="0" err="1">
                <a:solidFill>
                  <a:schemeClr val="bg1"/>
                </a:solidFill>
              </a:rPr>
              <a:t>tìm</a:t>
            </a:r>
            <a:r>
              <a:rPr sz="5400" b="0" dirty="0">
                <a:solidFill>
                  <a:schemeClr val="bg1"/>
                </a:solidFill>
              </a:rPr>
              <a:t> </a:t>
            </a:r>
            <a:r>
              <a:rPr sz="5400" b="0" dirty="0" err="1">
                <a:solidFill>
                  <a:schemeClr val="bg1"/>
                </a:solidFill>
              </a:rPr>
              <a:t>đến</a:t>
            </a:r>
            <a:r>
              <a:rPr sz="5400" b="0" dirty="0">
                <a:solidFill>
                  <a:schemeClr val="bg1"/>
                </a:solidFill>
              </a:rPr>
              <a:t>.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hạnh</a:t>
            </a:r>
            <a:r>
              <a:rPr sz="5400" b="0" dirty="0">
                <a:solidFill>
                  <a:schemeClr val="bg1"/>
                </a:solidFill>
              </a:rPr>
              <a:t> </a:t>
            </a:r>
            <a:r>
              <a:rPr sz="5400" b="0" dirty="0" err="1">
                <a:solidFill>
                  <a:schemeClr val="bg1"/>
                </a:solidFill>
              </a:rPr>
              <a:t>phúc</a:t>
            </a:r>
            <a:r>
              <a:rPr sz="5400" b="0" dirty="0">
                <a:solidFill>
                  <a:schemeClr val="bg1"/>
                </a:solidFill>
              </a:rPr>
              <a:t> </a:t>
            </a:r>
            <a:r>
              <a:rPr sz="5400" b="0" dirty="0" err="1">
                <a:solidFill>
                  <a:schemeClr val="bg1"/>
                </a:solidFill>
              </a:rPr>
              <a:t>chứa</a:t>
            </a:r>
            <a:r>
              <a:rPr sz="5400" b="0" dirty="0">
                <a:solidFill>
                  <a:schemeClr val="bg1"/>
                </a:solidFill>
              </a:rPr>
              <a:t> </a:t>
            </a:r>
            <a:r>
              <a:rPr sz="5400" b="0" dirty="0" err="1">
                <a:solidFill>
                  <a:schemeClr val="bg1"/>
                </a:solidFill>
              </a:rPr>
              <a:t>chan</a:t>
            </a:r>
            <a:r>
              <a:rPr sz="5400" b="0" dirty="0">
                <a:solidFill>
                  <a:schemeClr val="bg1"/>
                </a:solidFill>
              </a:rPr>
              <a:t> </a:t>
            </a:r>
            <a:r>
              <a:rPr sz="5400" b="0" dirty="0" err="1">
                <a:solidFill>
                  <a:schemeClr val="bg1"/>
                </a:solidFill>
              </a:rPr>
              <a:t>đời</a:t>
            </a:r>
            <a:r>
              <a:rPr sz="5400" b="0" dirty="0">
                <a:solidFill>
                  <a:schemeClr val="bg1"/>
                </a:solidFill>
              </a:rPr>
              <a:t> con.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chân</a:t>
            </a:r>
            <a:r>
              <a:rPr sz="5400" b="0" dirty="0">
                <a:solidFill>
                  <a:schemeClr val="bg1"/>
                </a:solidFill>
              </a:rPr>
              <a:t> </a:t>
            </a:r>
            <a:r>
              <a:rPr sz="5400" b="0" dirty="0" err="1">
                <a:solidFill>
                  <a:schemeClr val="bg1"/>
                </a:solidFill>
              </a:rPr>
              <a:t>lý</a:t>
            </a:r>
            <a:r>
              <a:rPr sz="5400" b="0" dirty="0">
                <a:solidFill>
                  <a:schemeClr val="bg1"/>
                </a:solidFill>
              </a:rPr>
              <a:t> </a:t>
            </a:r>
            <a:r>
              <a:rPr sz="5400" b="0" dirty="0" err="1">
                <a:solidFill>
                  <a:schemeClr val="bg1"/>
                </a:solidFill>
              </a:rPr>
              <a:t>sáng</a:t>
            </a:r>
            <a:r>
              <a:rPr sz="5400" b="0" dirty="0">
                <a:solidFill>
                  <a:schemeClr val="bg1"/>
                </a:solidFill>
              </a:rPr>
              <a:t> soi </a:t>
            </a:r>
            <a:r>
              <a:rPr sz="5400" b="0" dirty="0" err="1">
                <a:solidFill>
                  <a:schemeClr val="bg1"/>
                </a:solidFill>
              </a:rPr>
              <a:t>cuộc</a:t>
            </a:r>
            <a:r>
              <a:rPr sz="5400" b="0" dirty="0">
                <a:solidFill>
                  <a:schemeClr val="bg1"/>
                </a:solidFill>
              </a:rPr>
              <a:t> </a:t>
            </a:r>
            <a:r>
              <a:rPr sz="5400" b="0" dirty="0" err="1">
                <a:solidFill>
                  <a:schemeClr val="bg1"/>
                </a:solidFill>
              </a:rPr>
              <a:t>đời</a:t>
            </a:r>
            <a:r>
              <a:rPr sz="5400" b="0" dirty="0">
                <a:solidFill>
                  <a:schemeClr val="bg1"/>
                </a:solidFill>
              </a:rPr>
              <a:t>.</a:t>
            </a:r>
          </a:p>
        </p:txBody>
      </p:sp>
    </p:spTree>
    <p:extLst>
      <p:ext uri="{BB962C8B-B14F-4D97-AF65-F5344CB8AC3E}">
        <p14:creationId xmlns:p14="http://schemas.microsoft.com/office/powerpoint/2010/main" val="1718770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TK2:</a:t>
            </a:r>
            <a:r>
              <a:rPr b="0" dirty="0">
                <a:solidFill>
                  <a:schemeClr val="bg1"/>
                </a:solidFill>
              </a:rPr>
              <a:t> Như </a:t>
            </a:r>
            <a:r>
              <a:rPr b="0" dirty="0" err="1">
                <a:solidFill>
                  <a:schemeClr val="bg1"/>
                </a:solidFill>
              </a:rPr>
              <a:t>mây</a:t>
            </a:r>
            <a:r>
              <a:rPr b="0" dirty="0">
                <a:solidFill>
                  <a:schemeClr val="bg1"/>
                </a:solidFill>
              </a:rPr>
              <a:t> </a:t>
            </a:r>
            <a:r>
              <a:rPr b="0" dirty="0" err="1">
                <a:solidFill>
                  <a:schemeClr val="bg1"/>
                </a:solidFill>
              </a:rPr>
              <a:t>trôi</a:t>
            </a:r>
            <a:r>
              <a:rPr b="0" dirty="0">
                <a:solidFill>
                  <a:schemeClr val="bg1"/>
                </a:solidFill>
              </a:rPr>
              <a:t> </a:t>
            </a:r>
            <a:r>
              <a:rPr b="0" dirty="0" err="1">
                <a:solidFill>
                  <a:schemeClr val="bg1"/>
                </a:solidFill>
              </a:rPr>
              <a:t>trên</a:t>
            </a:r>
            <a:r>
              <a:rPr b="0" dirty="0">
                <a:solidFill>
                  <a:schemeClr val="bg1"/>
                </a:solidFill>
              </a:rPr>
              <a:t> </a:t>
            </a:r>
            <a:r>
              <a:rPr b="0" dirty="0" err="1">
                <a:solidFill>
                  <a:schemeClr val="bg1"/>
                </a:solidFill>
              </a:rPr>
              <a:t>ngàn</a:t>
            </a:r>
            <a:r>
              <a:rPr b="0" dirty="0">
                <a:solidFill>
                  <a:schemeClr val="bg1"/>
                </a:solidFill>
              </a:rPr>
              <a:t>, bay </a:t>
            </a:r>
            <a:r>
              <a:rPr b="0" dirty="0" err="1">
                <a:solidFill>
                  <a:schemeClr val="bg1"/>
                </a:solidFill>
              </a:rPr>
              <a:t>về</a:t>
            </a:r>
            <a:r>
              <a:rPr b="0" dirty="0">
                <a:solidFill>
                  <a:schemeClr val="bg1"/>
                </a:solidFill>
              </a:rPr>
              <a:t> </a:t>
            </a:r>
            <a:r>
              <a:rPr b="0" dirty="0" err="1">
                <a:solidFill>
                  <a:schemeClr val="bg1"/>
                </a:solidFill>
              </a:rPr>
              <a:t>cuối</a:t>
            </a:r>
            <a:r>
              <a:rPr b="0" dirty="0">
                <a:solidFill>
                  <a:schemeClr val="bg1"/>
                </a:solidFill>
              </a:rPr>
              <a:t> </a:t>
            </a:r>
            <a:r>
              <a:rPr b="0" dirty="0" err="1">
                <a:solidFill>
                  <a:schemeClr val="bg1"/>
                </a:solidFill>
              </a:rPr>
              <a:t>trời</a:t>
            </a:r>
            <a:r>
              <a:rPr b="0" dirty="0">
                <a:solidFill>
                  <a:schemeClr val="bg1"/>
                </a:solidFill>
              </a:rPr>
              <a:t> </a:t>
            </a:r>
            <a:r>
              <a:rPr b="0" dirty="0" err="1">
                <a:solidFill>
                  <a:schemeClr val="bg1"/>
                </a:solidFill>
              </a:rPr>
              <a:t>mùa</a:t>
            </a:r>
            <a:r>
              <a:rPr b="0" dirty="0">
                <a:solidFill>
                  <a:schemeClr val="bg1"/>
                </a:solidFill>
              </a:rPr>
              <a:t> </a:t>
            </a:r>
            <a:r>
              <a:rPr b="0" dirty="0" err="1">
                <a:solidFill>
                  <a:schemeClr val="bg1"/>
                </a:solidFill>
              </a:rPr>
              <a:t>đông</a:t>
            </a:r>
            <a:r>
              <a:rPr b="0" dirty="0">
                <a:solidFill>
                  <a:schemeClr val="bg1"/>
                </a:solidFill>
              </a:rPr>
              <a:t>. Tâm </a:t>
            </a:r>
            <a:r>
              <a:rPr b="0" dirty="0" err="1">
                <a:solidFill>
                  <a:schemeClr val="bg1"/>
                </a:solidFill>
              </a:rPr>
              <a:t>tư</a:t>
            </a:r>
            <a:r>
              <a:rPr b="0" dirty="0">
                <a:solidFill>
                  <a:schemeClr val="bg1"/>
                </a:solidFill>
              </a:rPr>
              <a:t> con </a:t>
            </a:r>
            <a:r>
              <a:rPr b="0" dirty="0" err="1">
                <a:solidFill>
                  <a:schemeClr val="bg1"/>
                </a:solidFill>
              </a:rPr>
              <a:t>xao</a:t>
            </a:r>
            <a:r>
              <a:rPr b="0" dirty="0">
                <a:solidFill>
                  <a:schemeClr val="bg1"/>
                </a:solidFill>
              </a:rPr>
              <a:t> </a:t>
            </a:r>
            <a:r>
              <a:rPr b="0" dirty="0" err="1">
                <a:solidFill>
                  <a:schemeClr val="bg1"/>
                </a:solidFill>
              </a:rPr>
              <a:t>động</a:t>
            </a:r>
            <a:r>
              <a:rPr b="0" dirty="0">
                <a:solidFill>
                  <a:schemeClr val="bg1"/>
                </a:solidFill>
              </a:rPr>
              <a:t>, </a:t>
            </a:r>
            <a:r>
              <a:rPr b="0" dirty="0" err="1">
                <a:solidFill>
                  <a:schemeClr val="bg1"/>
                </a:solidFill>
              </a:rPr>
              <a:t>dập</a:t>
            </a:r>
            <a:r>
              <a:rPr b="0" dirty="0">
                <a:solidFill>
                  <a:schemeClr val="bg1"/>
                </a:solidFill>
              </a:rPr>
              <a:t> </a:t>
            </a:r>
            <a:r>
              <a:rPr b="0" dirty="0" err="1">
                <a:solidFill>
                  <a:schemeClr val="bg1"/>
                </a:solidFill>
              </a:rPr>
              <a:t>dồn</a:t>
            </a:r>
            <a:r>
              <a:rPr b="0" dirty="0">
                <a:solidFill>
                  <a:schemeClr val="bg1"/>
                </a:solidFill>
              </a:rPr>
              <a:t> </a:t>
            </a:r>
            <a:r>
              <a:rPr b="0" dirty="0" err="1">
                <a:solidFill>
                  <a:schemeClr val="bg1"/>
                </a:solidFill>
              </a:rPr>
              <a:t>biển</a:t>
            </a:r>
            <a:r>
              <a:rPr b="0" dirty="0">
                <a:solidFill>
                  <a:schemeClr val="bg1"/>
                </a:solidFill>
              </a:rPr>
              <a:t> </a:t>
            </a:r>
            <a:r>
              <a:rPr b="0" dirty="0" err="1">
                <a:solidFill>
                  <a:schemeClr val="bg1"/>
                </a:solidFill>
              </a:rPr>
              <a:t>sóng</a:t>
            </a:r>
            <a:r>
              <a:rPr b="0" dirty="0">
                <a:solidFill>
                  <a:schemeClr val="bg1"/>
                </a:solidFill>
              </a:rPr>
              <a:t> </a:t>
            </a:r>
            <a:r>
              <a:rPr b="0" dirty="0" err="1">
                <a:solidFill>
                  <a:schemeClr val="bg1"/>
                </a:solidFill>
              </a:rPr>
              <a:t>mênh</a:t>
            </a:r>
            <a:r>
              <a:rPr b="0" dirty="0">
                <a:solidFill>
                  <a:schemeClr val="bg1"/>
                </a:solidFill>
              </a:rPr>
              <a:t> </a:t>
            </a:r>
            <a:r>
              <a:rPr b="0" dirty="0" err="1">
                <a:solidFill>
                  <a:schemeClr val="bg1"/>
                </a:solidFill>
              </a:rPr>
              <a:t>mông</a:t>
            </a:r>
            <a:r>
              <a:rPr b="0" dirty="0">
                <a:solidFill>
                  <a:schemeClr val="bg1"/>
                </a:solidFill>
              </a:rPr>
              <a:t>. </a:t>
            </a:r>
            <a:r>
              <a:rPr b="0" dirty="0" err="1">
                <a:solidFill>
                  <a:schemeClr val="bg1"/>
                </a:solidFill>
              </a:rPr>
              <a:t>Thuyền</a:t>
            </a:r>
            <a:r>
              <a:rPr b="0" dirty="0">
                <a:solidFill>
                  <a:schemeClr val="bg1"/>
                </a:solidFill>
              </a:rPr>
              <a:t> con qua </a:t>
            </a:r>
            <a:r>
              <a:rPr b="0" dirty="0" err="1">
                <a:solidFill>
                  <a:schemeClr val="bg1"/>
                </a:solidFill>
              </a:rPr>
              <a:t>thác</a:t>
            </a:r>
            <a:r>
              <a:rPr b="0" dirty="0">
                <a:solidFill>
                  <a:schemeClr val="bg1"/>
                </a:solidFill>
              </a:rPr>
              <a:t> qua </a:t>
            </a:r>
            <a:r>
              <a:rPr b="0" dirty="0" err="1">
                <a:solidFill>
                  <a:schemeClr val="bg1"/>
                </a:solidFill>
              </a:rPr>
              <a:t>ghềnh</a:t>
            </a:r>
            <a:r>
              <a:rPr b="0" dirty="0">
                <a:solidFill>
                  <a:schemeClr val="bg1"/>
                </a:solidFill>
              </a:rPr>
              <a:t>, </a:t>
            </a:r>
            <a:r>
              <a:rPr b="0" dirty="0" err="1">
                <a:solidFill>
                  <a:schemeClr val="bg1"/>
                </a:solidFill>
              </a:rPr>
              <a:t>bàn</a:t>
            </a:r>
            <a:r>
              <a:rPr b="0" dirty="0">
                <a:solidFill>
                  <a:schemeClr val="bg1"/>
                </a:solidFill>
              </a:rPr>
              <a:t> </a:t>
            </a:r>
            <a:r>
              <a:rPr b="0" dirty="0" err="1">
                <a:solidFill>
                  <a:schemeClr val="bg1"/>
                </a:solidFill>
              </a:rPr>
              <a:t>tay</a:t>
            </a:r>
            <a:r>
              <a:rPr b="0" dirty="0">
                <a:solidFill>
                  <a:schemeClr val="bg1"/>
                </a:solidFill>
              </a:rPr>
              <a:t> Chúa </a:t>
            </a:r>
            <a:r>
              <a:rPr b="0" dirty="0" err="1">
                <a:solidFill>
                  <a:schemeClr val="bg1"/>
                </a:solidFill>
              </a:rPr>
              <a:t>luôn</a:t>
            </a:r>
            <a:r>
              <a:rPr b="0" dirty="0">
                <a:solidFill>
                  <a:schemeClr val="bg1"/>
                </a:solidFill>
              </a:rPr>
              <a:t> </a:t>
            </a:r>
            <a:r>
              <a:rPr b="0" dirty="0" err="1">
                <a:solidFill>
                  <a:schemeClr val="bg1"/>
                </a:solidFill>
              </a:rPr>
              <a:t>ân</a:t>
            </a:r>
            <a:r>
              <a:rPr b="0" dirty="0">
                <a:solidFill>
                  <a:schemeClr val="bg1"/>
                </a:solidFill>
              </a:rPr>
              <a:t> </a:t>
            </a:r>
            <a:r>
              <a:rPr b="0" dirty="0" err="1">
                <a:solidFill>
                  <a:schemeClr val="bg1"/>
                </a:solidFill>
              </a:rPr>
              <a:t>cần</a:t>
            </a:r>
            <a:r>
              <a:rPr b="0" dirty="0">
                <a:solidFill>
                  <a:schemeClr val="bg1"/>
                </a:solidFill>
              </a:rPr>
              <a:t>. </a:t>
            </a:r>
            <a:r>
              <a:rPr b="0" dirty="0" err="1">
                <a:solidFill>
                  <a:schemeClr val="bg1"/>
                </a:solidFill>
              </a:rPr>
              <a:t>Dắt</a:t>
            </a:r>
            <a:r>
              <a:rPr b="0" dirty="0">
                <a:solidFill>
                  <a:schemeClr val="bg1"/>
                </a:solidFill>
              </a:rPr>
              <a:t> </a:t>
            </a:r>
            <a:r>
              <a:rPr b="0" dirty="0" err="1">
                <a:solidFill>
                  <a:schemeClr val="bg1"/>
                </a:solidFill>
              </a:rPr>
              <a:t>dìu</a:t>
            </a:r>
            <a:r>
              <a:rPr b="0" dirty="0">
                <a:solidFill>
                  <a:schemeClr val="bg1"/>
                </a:solidFill>
              </a:rPr>
              <a:t> </a:t>
            </a:r>
            <a:r>
              <a:rPr b="0" dirty="0" err="1">
                <a:solidFill>
                  <a:schemeClr val="bg1"/>
                </a:solidFill>
              </a:rPr>
              <a:t>khi</a:t>
            </a:r>
            <a:r>
              <a:rPr b="0" dirty="0">
                <a:solidFill>
                  <a:schemeClr val="bg1"/>
                </a:solidFill>
              </a:rPr>
              <a:t> </a:t>
            </a:r>
            <a:r>
              <a:rPr b="0" dirty="0" err="1">
                <a:solidFill>
                  <a:schemeClr val="bg1"/>
                </a:solidFill>
              </a:rPr>
              <a:t>nắng</a:t>
            </a:r>
            <a:r>
              <a:rPr b="0" dirty="0">
                <a:solidFill>
                  <a:schemeClr val="bg1"/>
                </a:solidFill>
              </a:rPr>
              <a:t> </a:t>
            </a:r>
            <a:r>
              <a:rPr b="0" dirty="0" err="1">
                <a:solidFill>
                  <a:schemeClr val="bg1"/>
                </a:solidFill>
              </a:rPr>
              <a:t>chiều</a:t>
            </a:r>
            <a:r>
              <a:rPr b="0" dirty="0">
                <a:solidFill>
                  <a:schemeClr val="bg1"/>
                </a:solidFill>
              </a:rPr>
              <a:t> </a:t>
            </a:r>
            <a:r>
              <a:rPr b="0" dirty="0" err="1">
                <a:solidFill>
                  <a:schemeClr val="bg1"/>
                </a:solidFill>
              </a:rPr>
              <a:t>buông</a:t>
            </a:r>
            <a:r>
              <a:rPr b="0" dirty="0">
                <a:solidFill>
                  <a:schemeClr val="bg1"/>
                </a:solidFill>
              </a:rPr>
              <a:t> </a:t>
            </a:r>
            <a:r>
              <a:rPr b="0" dirty="0" err="1">
                <a:solidFill>
                  <a:schemeClr val="bg1"/>
                </a:solidFill>
              </a:rPr>
              <a:t>rơi</a:t>
            </a:r>
            <a:r>
              <a:rPr b="0" dirty="0">
                <a:solidFill>
                  <a:schemeClr val="bg1"/>
                </a:solidFill>
              </a:rPr>
              <a:t>, con </a:t>
            </a:r>
            <a:r>
              <a:rPr b="0" dirty="0" err="1">
                <a:solidFill>
                  <a:schemeClr val="bg1"/>
                </a:solidFill>
              </a:rPr>
              <a:t>về</a:t>
            </a:r>
            <a:r>
              <a:rPr b="0" dirty="0">
                <a:solidFill>
                  <a:schemeClr val="bg1"/>
                </a:solidFill>
              </a:rPr>
              <a:t> </a:t>
            </a:r>
            <a:r>
              <a:rPr b="0" dirty="0" err="1">
                <a:solidFill>
                  <a:schemeClr val="bg1"/>
                </a:solidFill>
              </a:rPr>
              <a:t>nghe</a:t>
            </a:r>
            <a:r>
              <a:rPr b="0" dirty="0">
                <a:solidFill>
                  <a:schemeClr val="bg1"/>
                </a:solidFill>
              </a:rPr>
              <a:t> </a:t>
            </a:r>
            <a:r>
              <a:rPr b="0" dirty="0" err="1">
                <a:solidFill>
                  <a:schemeClr val="bg1"/>
                </a:solidFill>
              </a:rPr>
              <a:t>lòng</a:t>
            </a:r>
            <a:r>
              <a:rPr b="0" dirty="0">
                <a:solidFill>
                  <a:schemeClr val="bg1"/>
                </a:solidFill>
              </a:rPr>
              <a:t> </a:t>
            </a:r>
            <a:r>
              <a:rPr b="0" dirty="0" err="1">
                <a:solidFill>
                  <a:schemeClr val="bg1"/>
                </a:solidFill>
              </a:rPr>
              <a:t>nhẹ</a:t>
            </a:r>
            <a:r>
              <a:rPr b="0" dirty="0">
                <a:solidFill>
                  <a:schemeClr val="bg1"/>
                </a:solidFill>
              </a:rPr>
              <a:t> </a:t>
            </a:r>
            <a:r>
              <a:rPr b="0" dirty="0" err="1">
                <a:solidFill>
                  <a:schemeClr val="bg1"/>
                </a:solidFill>
              </a:rPr>
              <a:t>chơi</a:t>
            </a:r>
            <a:r>
              <a:rPr b="0" dirty="0">
                <a:solidFill>
                  <a:schemeClr val="bg1"/>
                </a:solidFill>
              </a:rPr>
              <a:t> </a:t>
            </a:r>
            <a:r>
              <a:rPr b="0" dirty="0" err="1">
                <a:solidFill>
                  <a:schemeClr val="bg1"/>
                </a:solidFill>
              </a:rPr>
              <a:t>vơi</a:t>
            </a:r>
            <a:r>
              <a:rPr b="0" dirty="0">
                <a:solidFill>
                  <a:schemeClr val="bg1"/>
                </a:solidFill>
              </a:rPr>
              <a:t>.</a:t>
            </a:r>
          </a:p>
        </p:txBody>
      </p:sp>
    </p:spTree>
    <p:extLst>
      <p:ext uri="{BB962C8B-B14F-4D97-AF65-F5344CB8AC3E}">
        <p14:creationId xmlns:p14="http://schemas.microsoft.com/office/powerpoint/2010/main" val="2426266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ĐK:</a:t>
            </a:r>
            <a:r>
              <a:rPr sz="5400" b="0" dirty="0">
                <a:solidFill>
                  <a:schemeClr val="bg1"/>
                </a:solidFill>
              </a:rPr>
              <a:t> </a:t>
            </a:r>
            <a:r>
              <a:rPr sz="5400" b="0" dirty="0" err="1">
                <a:solidFill>
                  <a:schemeClr val="bg1"/>
                </a:solidFill>
              </a:rPr>
              <a:t>Một</a:t>
            </a:r>
            <a:r>
              <a:rPr sz="5400" b="0" dirty="0">
                <a:solidFill>
                  <a:schemeClr val="bg1"/>
                </a:solidFill>
              </a:rPr>
              <a:t> </a:t>
            </a:r>
            <a:r>
              <a:rPr sz="5400" b="0" dirty="0" err="1">
                <a:solidFill>
                  <a:schemeClr val="bg1"/>
                </a:solidFill>
              </a:rPr>
              <a:t>niềm</a:t>
            </a:r>
            <a:r>
              <a:rPr sz="5400" b="0" dirty="0">
                <a:solidFill>
                  <a:schemeClr val="bg1"/>
                </a:solidFill>
              </a:rPr>
              <a:t> </a:t>
            </a:r>
            <a:r>
              <a:rPr sz="5400" b="0" dirty="0" err="1">
                <a:solidFill>
                  <a:schemeClr val="bg1"/>
                </a:solidFill>
              </a:rPr>
              <a:t>tín</a:t>
            </a:r>
            <a:r>
              <a:rPr sz="5400" b="0" dirty="0">
                <a:solidFill>
                  <a:schemeClr val="bg1"/>
                </a:solidFill>
              </a:rPr>
              <a:t> </a:t>
            </a:r>
            <a:r>
              <a:rPr sz="5400" b="0" dirty="0" err="1">
                <a:solidFill>
                  <a:schemeClr val="bg1"/>
                </a:solidFill>
              </a:rPr>
              <a:t>thác</a:t>
            </a:r>
            <a:r>
              <a:rPr sz="5400" b="0" dirty="0">
                <a:solidFill>
                  <a:schemeClr val="bg1"/>
                </a:solidFill>
              </a:rPr>
              <a:t> con </a:t>
            </a:r>
            <a:r>
              <a:rPr sz="5400" b="0" dirty="0" err="1">
                <a:solidFill>
                  <a:schemeClr val="bg1"/>
                </a:solidFill>
              </a:rPr>
              <a:t>xin</a:t>
            </a:r>
            <a:r>
              <a:rPr sz="5400" b="0" dirty="0">
                <a:solidFill>
                  <a:schemeClr val="bg1"/>
                </a:solidFill>
              </a:rPr>
              <a:t>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Chúa </a:t>
            </a:r>
            <a:r>
              <a:rPr sz="5400" b="0" dirty="0" err="1">
                <a:solidFill>
                  <a:schemeClr val="bg1"/>
                </a:solidFill>
              </a:rPr>
              <a:t>là</a:t>
            </a:r>
            <a:r>
              <a:rPr sz="5400" b="0" dirty="0">
                <a:solidFill>
                  <a:schemeClr val="bg1"/>
                </a:solidFill>
              </a:rPr>
              <a:t> </a:t>
            </a:r>
            <a:r>
              <a:rPr sz="5400" b="0" dirty="0" err="1">
                <a:solidFill>
                  <a:schemeClr val="bg1"/>
                </a:solidFill>
              </a:rPr>
              <a:t>tình</a:t>
            </a:r>
            <a:r>
              <a:rPr sz="5400" b="0" dirty="0">
                <a:solidFill>
                  <a:schemeClr val="bg1"/>
                </a:solidFill>
              </a:rPr>
              <a:t> </a:t>
            </a:r>
            <a:r>
              <a:rPr sz="5400" b="0" dirty="0" err="1">
                <a:solidFill>
                  <a:schemeClr val="bg1"/>
                </a:solidFill>
              </a:rPr>
              <a:t>yêu</a:t>
            </a:r>
            <a:r>
              <a:rPr sz="5400" b="0" dirty="0">
                <a:solidFill>
                  <a:schemeClr val="bg1"/>
                </a:solidFill>
              </a:rPr>
              <a:t> </a:t>
            </a:r>
            <a:r>
              <a:rPr sz="5400" b="0" dirty="0" err="1">
                <a:solidFill>
                  <a:schemeClr val="bg1"/>
                </a:solidFill>
              </a:rPr>
              <a:t>cho</a:t>
            </a:r>
            <a:r>
              <a:rPr sz="5400" b="0" dirty="0">
                <a:solidFill>
                  <a:schemeClr val="bg1"/>
                </a:solidFill>
              </a:rPr>
              <a:t> con </a:t>
            </a:r>
            <a:r>
              <a:rPr sz="5400" b="0" dirty="0" err="1">
                <a:solidFill>
                  <a:schemeClr val="bg1"/>
                </a:solidFill>
              </a:rPr>
              <a:t>tìm</a:t>
            </a:r>
            <a:r>
              <a:rPr sz="5400" b="0" dirty="0">
                <a:solidFill>
                  <a:schemeClr val="bg1"/>
                </a:solidFill>
              </a:rPr>
              <a:t> </a:t>
            </a:r>
            <a:r>
              <a:rPr sz="5400" b="0" dirty="0" err="1">
                <a:solidFill>
                  <a:schemeClr val="bg1"/>
                </a:solidFill>
              </a:rPr>
              <a:t>đến</a:t>
            </a:r>
            <a:r>
              <a:rPr sz="5400" b="0" dirty="0">
                <a:solidFill>
                  <a:schemeClr val="bg1"/>
                </a:solidFill>
              </a:rPr>
              <a:t>.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hạnh</a:t>
            </a:r>
            <a:r>
              <a:rPr sz="5400" b="0" dirty="0">
                <a:solidFill>
                  <a:schemeClr val="bg1"/>
                </a:solidFill>
              </a:rPr>
              <a:t> </a:t>
            </a:r>
            <a:r>
              <a:rPr sz="5400" b="0" dirty="0" err="1">
                <a:solidFill>
                  <a:schemeClr val="bg1"/>
                </a:solidFill>
              </a:rPr>
              <a:t>phúc</a:t>
            </a:r>
            <a:r>
              <a:rPr sz="5400" b="0" dirty="0">
                <a:solidFill>
                  <a:schemeClr val="bg1"/>
                </a:solidFill>
              </a:rPr>
              <a:t> </a:t>
            </a:r>
            <a:r>
              <a:rPr sz="5400" b="0" dirty="0" err="1">
                <a:solidFill>
                  <a:schemeClr val="bg1"/>
                </a:solidFill>
              </a:rPr>
              <a:t>chứa</a:t>
            </a:r>
            <a:r>
              <a:rPr sz="5400" b="0" dirty="0">
                <a:solidFill>
                  <a:schemeClr val="bg1"/>
                </a:solidFill>
              </a:rPr>
              <a:t> </a:t>
            </a:r>
            <a:r>
              <a:rPr sz="5400" b="0" dirty="0" err="1">
                <a:solidFill>
                  <a:schemeClr val="bg1"/>
                </a:solidFill>
              </a:rPr>
              <a:t>chan</a:t>
            </a:r>
            <a:r>
              <a:rPr sz="5400" b="0" dirty="0">
                <a:solidFill>
                  <a:schemeClr val="bg1"/>
                </a:solidFill>
              </a:rPr>
              <a:t> </a:t>
            </a:r>
            <a:r>
              <a:rPr sz="5400" b="0" dirty="0" err="1">
                <a:solidFill>
                  <a:schemeClr val="bg1"/>
                </a:solidFill>
              </a:rPr>
              <a:t>đời</a:t>
            </a:r>
            <a:r>
              <a:rPr sz="5400" b="0" dirty="0">
                <a:solidFill>
                  <a:schemeClr val="bg1"/>
                </a:solidFill>
              </a:rPr>
              <a:t> con.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chân</a:t>
            </a:r>
            <a:r>
              <a:rPr sz="5400" b="0" dirty="0">
                <a:solidFill>
                  <a:schemeClr val="bg1"/>
                </a:solidFill>
              </a:rPr>
              <a:t> </a:t>
            </a:r>
            <a:r>
              <a:rPr sz="5400" b="0" dirty="0" err="1">
                <a:solidFill>
                  <a:schemeClr val="bg1"/>
                </a:solidFill>
              </a:rPr>
              <a:t>lý</a:t>
            </a:r>
            <a:r>
              <a:rPr sz="5400" b="0" dirty="0">
                <a:solidFill>
                  <a:schemeClr val="bg1"/>
                </a:solidFill>
              </a:rPr>
              <a:t> </a:t>
            </a:r>
            <a:r>
              <a:rPr sz="5400" b="0" dirty="0" err="1">
                <a:solidFill>
                  <a:schemeClr val="bg1"/>
                </a:solidFill>
              </a:rPr>
              <a:t>sáng</a:t>
            </a:r>
            <a:r>
              <a:rPr sz="5400" b="0" dirty="0">
                <a:solidFill>
                  <a:schemeClr val="bg1"/>
                </a:solidFill>
              </a:rPr>
              <a:t> soi </a:t>
            </a:r>
            <a:r>
              <a:rPr sz="5400" b="0" dirty="0" err="1">
                <a:solidFill>
                  <a:schemeClr val="bg1"/>
                </a:solidFill>
              </a:rPr>
              <a:t>cuộc</a:t>
            </a:r>
            <a:r>
              <a:rPr sz="5400" b="0" dirty="0">
                <a:solidFill>
                  <a:schemeClr val="bg1"/>
                </a:solidFill>
              </a:rPr>
              <a:t> </a:t>
            </a:r>
            <a:r>
              <a:rPr sz="5400" b="0" dirty="0" err="1">
                <a:solidFill>
                  <a:schemeClr val="bg1"/>
                </a:solidFill>
              </a:rPr>
              <a:t>đời</a:t>
            </a:r>
            <a:r>
              <a:rPr sz="5400" b="0" dirty="0">
                <a:solidFill>
                  <a:schemeClr val="bg1"/>
                </a:solidFill>
              </a:rPr>
              <a:t>.</a:t>
            </a:r>
          </a:p>
        </p:txBody>
      </p:sp>
    </p:spTree>
    <p:extLst>
      <p:ext uri="{BB962C8B-B14F-4D97-AF65-F5344CB8AC3E}">
        <p14:creationId xmlns:p14="http://schemas.microsoft.com/office/powerpoint/2010/main" val="453308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TK3:</a:t>
            </a:r>
            <a:r>
              <a:rPr sz="4600" b="0" dirty="0">
                <a:solidFill>
                  <a:schemeClr val="bg1"/>
                </a:solidFill>
              </a:rPr>
              <a:t> Khi con </a:t>
            </a:r>
            <a:r>
              <a:rPr sz="4600" b="0" dirty="0" err="1">
                <a:solidFill>
                  <a:schemeClr val="bg1"/>
                </a:solidFill>
              </a:rPr>
              <a:t>vui</a:t>
            </a:r>
            <a:r>
              <a:rPr sz="4600" b="0" dirty="0">
                <a:solidFill>
                  <a:schemeClr val="bg1"/>
                </a:solidFill>
              </a:rPr>
              <a:t> hay </a:t>
            </a:r>
            <a:r>
              <a:rPr sz="4600" b="0" dirty="0" err="1">
                <a:solidFill>
                  <a:schemeClr val="bg1"/>
                </a:solidFill>
              </a:rPr>
              <a:t>buồn</a:t>
            </a:r>
            <a:r>
              <a:rPr sz="4600" b="0" dirty="0">
                <a:solidFill>
                  <a:schemeClr val="bg1"/>
                </a:solidFill>
              </a:rPr>
              <a:t>, </a:t>
            </a:r>
            <a:r>
              <a:rPr sz="4600" b="0" dirty="0" err="1">
                <a:solidFill>
                  <a:schemeClr val="bg1"/>
                </a:solidFill>
              </a:rPr>
              <a:t>bên</a:t>
            </a:r>
            <a:r>
              <a:rPr sz="4600" b="0" dirty="0">
                <a:solidFill>
                  <a:schemeClr val="bg1"/>
                </a:solidFill>
              </a:rPr>
              <a:t> </a:t>
            </a:r>
            <a:r>
              <a:rPr sz="4600" b="0" dirty="0" err="1">
                <a:solidFill>
                  <a:schemeClr val="bg1"/>
                </a:solidFill>
              </a:rPr>
              <a:t>đời</a:t>
            </a:r>
            <a:r>
              <a:rPr sz="4600" b="0" dirty="0">
                <a:solidFill>
                  <a:schemeClr val="bg1"/>
                </a:solidFill>
              </a:rPr>
              <a:t> </a:t>
            </a:r>
            <a:r>
              <a:rPr sz="4600" b="0" dirty="0" err="1">
                <a:solidFill>
                  <a:schemeClr val="bg1"/>
                </a:solidFill>
              </a:rPr>
              <a:t>có</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ủi</a:t>
            </a:r>
            <a:r>
              <a:rPr sz="4600" b="0" dirty="0">
                <a:solidFill>
                  <a:schemeClr val="bg1"/>
                </a:solidFill>
              </a:rPr>
              <a:t> an. Khi con sang hay </a:t>
            </a:r>
            <a:r>
              <a:rPr sz="4600" b="0" dirty="0" err="1">
                <a:solidFill>
                  <a:schemeClr val="bg1"/>
                </a:solidFill>
              </a:rPr>
              <a:t>hèn</a:t>
            </a:r>
            <a:r>
              <a:rPr sz="4600" b="0" dirty="0">
                <a:solidFill>
                  <a:schemeClr val="bg1"/>
                </a:solidFill>
              </a:rPr>
              <a:t>, </a:t>
            </a:r>
            <a:r>
              <a:rPr sz="4600" b="0" dirty="0" err="1">
                <a:solidFill>
                  <a:schemeClr val="bg1"/>
                </a:solidFill>
              </a:rPr>
              <a:t>thì</a:t>
            </a:r>
            <a:r>
              <a:rPr sz="4600" b="0" dirty="0">
                <a:solidFill>
                  <a:schemeClr val="bg1"/>
                </a:solidFill>
              </a:rPr>
              <a:t> </a:t>
            </a:r>
            <a:r>
              <a:rPr sz="4600" b="0" dirty="0" err="1">
                <a:solidFill>
                  <a:schemeClr val="bg1"/>
                </a:solidFill>
              </a:rPr>
              <a:t>đời</a:t>
            </a:r>
            <a:r>
              <a:rPr sz="4600" b="0" dirty="0">
                <a:solidFill>
                  <a:schemeClr val="bg1"/>
                </a:solidFill>
              </a:rPr>
              <a:t> </a:t>
            </a:r>
            <a:r>
              <a:rPr sz="4600" b="0" dirty="0" err="1">
                <a:solidFill>
                  <a:schemeClr val="bg1"/>
                </a:solidFill>
              </a:rPr>
              <a:t>chẳng</a:t>
            </a:r>
            <a:r>
              <a:rPr sz="4600" b="0" dirty="0">
                <a:solidFill>
                  <a:schemeClr val="bg1"/>
                </a:solidFill>
              </a:rPr>
              <a:t> </a:t>
            </a:r>
            <a:r>
              <a:rPr sz="4600" b="0" dirty="0" err="1">
                <a:solidFill>
                  <a:schemeClr val="bg1"/>
                </a:solidFill>
              </a:rPr>
              <a:t>hết</a:t>
            </a:r>
            <a:r>
              <a:rPr sz="4600" b="0" dirty="0">
                <a:solidFill>
                  <a:schemeClr val="bg1"/>
                </a:solidFill>
              </a:rPr>
              <a:t> bon </a:t>
            </a:r>
            <a:r>
              <a:rPr sz="4600" b="0" dirty="0" err="1">
                <a:solidFill>
                  <a:schemeClr val="bg1"/>
                </a:solidFill>
              </a:rPr>
              <a:t>chen</a:t>
            </a:r>
            <a:r>
              <a:rPr sz="4600" b="0" dirty="0">
                <a:solidFill>
                  <a:schemeClr val="bg1"/>
                </a:solidFill>
              </a:rPr>
              <a:t>. </a:t>
            </a:r>
            <a:r>
              <a:rPr sz="4600" b="0" dirty="0" err="1">
                <a:solidFill>
                  <a:schemeClr val="bg1"/>
                </a:solidFill>
              </a:rPr>
              <a:t>Giờ</a:t>
            </a:r>
            <a:r>
              <a:rPr sz="4600" b="0" dirty="0">
                <a:solidFill>
                  <a:schemeClr val="bg1"/>
                </a:solidFill>
              </a:rPr>
              <a:t> </a:t>
            </a:r>
            <a:r>
              <a:rPr sz="4600" b="0" dirty="0" err="1">
                <a:solidFill>
                  <a:schemeClr val="bg1"/>
                </a:solidFill>
              </a:rPr>
              <a:t>đây</a:t>
            </a:r>
            <a:r>
              <a:rPr sz="4600" b="0" dirty="0">
                <a:solidFill>
                  <a:schemeClr val="bg1"/>
                </a:solidFill>
              </a:rPr>
              <a:t> con </a:t>
            </a:r>
            <a:r>
              <a:rPr sz="4600" b="0" dirty="0" err="1">
                <a:solidFill>
                  <a:schemeClr val="bg1"/>
                </a:solidFill>
              </a:rPr>
              <a:t>đến</a:t>
            </a:r>
            <a:r>
              <a:rPr sz="4600" b="0" dirty="0">
                <a:solidFill>
                  <a:schemeClr val="bg1"/>
                </a:solidFill>
              </a:rPr>
              <a:t> </a:t>
            </a:r>
            <a:r>
              <a:rPr sz="4600" b="0" dirty="0" err="1">
                <a:solidFill>
                  <a:schemeClr val="bg1"/>
                </a:solidFill>
              </a:rPr>
              <a:t>bên</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đời</a:t>
            </a:r>
            <a:r>
              <a:rPr sz="4600" b="0" dirty="0">
                <a:solidFill>
                  <a:schemeClr val="bg1"/>
                </a:solidFill>
              </a:rPr>
              <a:t> con </a:t>
            </a:r>
            <a:r>
              <a:rPr sz="4600" b="0" dirty="0" err="1">
                <a:solidFill>
                  <a:schemeClr val="bg1"/>
                </a:solidFill>
              </a:rPr>
              <a:t>phó</a:t>
            </a:r>
            <a:r>
              <a:rPr sz="4600" b="0" dirty="0">
                <a:solidFill>
                  <a:schemeClr val="bg1"/>
                </a:solidFill>
              </a:rPr>
              <a:t> </a:t>
            </a:r>
            <a:r>
              <a:rPr sz="4600" b="0" dirty="0" err="1">
                <a:solidFill>
                  <a:schemeClr val="bg1"/>
                </a:solidFill>
              </a:rPr>
              <a:t>dâng</a:t>
            </a:r>
            <a:r>
              <a:rPr sz="4600" b="0" dirty="0">
                <a:solidFill>
                  <a:schemeClr val="bg1"/>
                </a:solidFill>
              </a:rPr>
              <a:t> </a:t>
            </a:r>
            <a:r>
              <a:rPr sz="4600" b="0" dirty="0" err="1">
                <a:solidFill>
                  <a:schemeClr val="bg1"/>
                </a:solidFill>
              </a:rPr>
              <a:t>cho</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Ân</a:t>
            </a:r>
            <a:r>
              <a:rPr sz="4600" b="0" dirty="0">
                <a:solidFill>
                  <a:schemeClr val="bg1"/>
                </a:solidFill>
              </a:rPr>
              <a:t> </a:t>
            </a:r>
            <a:r>
              <a:rPr sz="4600" b="0" dirty="0" err="1">
                <a:solidFill>
                  <a:schemeClr val="bg1"/>
                </a:solidFill>
              </a:rPr>
              <a:t>tình</a:t>
            </a:r>
            <a:r>
              <a:rPr sz="4600" b="0" dirty="0">
                <a:solidFill>
                  <a:schemeClr val="bg1"/>
                </a:solidFill>
              </a:rPr>
              <a:t> </a:t>
            </a:r>
            <a:r>
              <a:rPr sz="4600" b="0" dirty="0" err="1">
                <a:solidFill>
                  <a:schemeClr val="bg1"/>
                </a:solidFill>
              </a:rPr>
              <a:t>chan</a:t>
            </a:r>
            <a:r>
              <a:rPr sz="4600" b="0" dirty="0">
                <a:solidFill>
                  <a:schemeClr val="bg1"/>
                </a:solidFill>
              </a:rPr>
              <a:t> </a:t>
            </a:r>
            <a:r>
              <a:rPr sz="4600" b="0" dirty="0" err="1">
                <a:solidFill>
                  <a:schemeClr val="bg1"/>
                </a:solidFill>
              </a:rPr>
              <a:t>chứa</a:t>
            </a:r>
            <a:r>
              <a:rPr sz="4600" b="0" dirty="0">
                <a:solidFill>
                  <a:schemeClr val="bg1"/>
                </a:solidFill>
              </a:rPr>
              <a:t> </a:t>
            </a:r>
            <a:r>
              <a:rPr sz="4600" b="0" dirty="0" err="1">
                <a:solidFill>
                  <a:schemeClr val="bg1"/>
                </a:solidFill>
              </a:rPr>
              <a:t>tựa</a:t>
            </a:r>
            <a:r>
              <a:rPr sz="4600" b="0" dirty="0">
                <a:solidFill>
                  <a:schemeClr val="bg1"/>
                </a:solidFill>
              </a:rPr>
              <a:t> non </a:t>
            </a:r>
            <a:r>
              <a:rPr sz="4600" b="0" dirty="0" err="1">
                <a:solidFill>
                  <a:schemeClr val="bg1"/>
                </a:solidFill>
              </a:rPr>
              <a:t>cao</a:t>
            </a:r>
            <a:r>
              <a:rPr sz="4600" b="0" dirty="0">
                <a:solidFill>
                  <a:schemeClr val="bg1"/>
                </a:solidFill>
              </a:rPr>
              <a:t>, </a:t>
            </a:r>
            <a:r>
              <a:rPr sz="4600" b="0" dirty="0" err="1">
                <a:solidFill>
                  <a:schemeClr val="bg1"/>
                </a:solidFill>
              </a:rPr>
              <a:t>êm</a:t>
            </a:r>
            <a:r>
              <a:rPr sz="4600" b="0" dirty="0">
                <a:solidFill>
                  <a:schemeClr val="bg1"/>
                </a:solidFill>
              </a:rPr>
              <a:t> </a:t>
            </a:r>
            <a:r>
              <a:rPr sz="4600" b="0" dirty="0" err="1">
                <a:solidFill>
                  <a:schemeClr val="bg1"/>
                </a:solidFill>
              </a:rPr>
              <a:t>đềm</a:t>
            </a:r>
            <a:r>
              <a:rPr sz="4600" b="0" dirty="0">
                <a:solidFill>
                  <a:schemeClr val="bg1"/>
                </a:solidFill>
              </a:rPr>
              <a:t> </a:t>
            </a:r>
            <a:r>
              <a:rPr sz="4600" b="0" dirty="0" err="1">
                <a:solidFill>
                  <a:schemeClr val="bg1"/>
                </a:solidFill>
              </a:rPr>
              <a:t>như</a:t>
            </a:r>
            <a:r>
              <a:rPr sz="4600" b="0" dirty="0">
                <a:solidFill>
                  <a:schemeClr val="bg1"/>
                </a:solidFill>
              </a:rPr>
              <a:t> </a:t>
            </a:r>
            <a:r>
              <a:rPr sz="4600" b="0" dirty="0" err="1">
                <a:solidFill>
                  <a:schemeClr val="bg1"/>
                </a:solidFill>
              </a:rPr>
              <a:t>lời</a:t>
            </a:r>
            <a:r>
              <a:rPr sz="4600" b="0" dirty="0">
                <a:solidFill>
                  <a:schemeClr val="bg1"/>
                </a:solidFill>
              </a:rPr>
              <a:t> </a:t>
            </a:r>
            <a:r>
              <a:rPr sz="4600" b="0" dirty="0" err="1">
                <a:solidFill>
                  <a:schemeClr val="bg1"/>
                </a:solidFill>
              </a:rPr>
              <a:t>mẹ</a:t>
            </a:r>
            <a:r>
              <a:rPr sz="4600" b="0" dirty="0">
                <a:solidFill>
                  <a:schemeClr val="bg1"/>
                </a:solidFill>
              </a:rPr>
              <a:t> </a:t>
            </a:r>
            <a:r>
              <a:rPr sz="4600" b="0" dirty="0" err="1">
                <a:solidFill>
                  <a:schemeClr val="bg1"/>
                </a:solidFill>
              </a:rPr>
              <a:t>ru</a:t>
            </a:r>
            <a:r>
              <a:rPr sz="4600" b="0" dirty="0">
                <a:solidFill>
                  <a:schemeClr val="bg1"/>
                </a:solidFill>
              </a:rPr>
              <a:t> con.</a:t>
            </a:r>
          </a:p>
        </p:txBody>
      </p:sp>
    </p:spTree>
    <p:extLst>
      <p:ext uri="{BB962C8B-B14F-4D97-AF65-F5344CB8AC3E}">
        <p14:creationId xmlns:p14="http://schemas.microsoft.com/office/powerpoint/2010/main" val="2426266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ĐK:</a:t>
            </a:r>
            <a:r>
              <a:rPr sz="5400" b="0" dirty="0">
                <a:solidFill>
                  <a:schemeClr val="bg1"/>
                </a:solidFill>
              </a:rPr>
              <a:t> </a:t>
            </a:r>
            <a:r>
              <a:rPr sz="5400" b="0" dirty="0" err="1">
                <a:solidFill>
                  <a:schemeClr val="bg1"/>
                </a:solidFill>
              </a:rPr>
              <a:t>Một</a:t>
            </a:r>
            <a:r>
              <a:rPr sz="5400" b="0" dirty="0">
                <a:solidFill>
                  <a:schemeClr val="bg1"/>
                </a:solidFill>
              </a:rPr>
              <a:t> </a:t>
            </a:r>
            <a:r>
              <a:rPr sz="5400" b="0" dirty="0" err="1">
                <a:solidFill>
                  <a:schemeClr val="bg1"/>
                </a:solidFill>
              </a:rPr>
              <a:t>niềm</a:t>
            </a:r>
            <a:r>
              <a:rPr sz="5400" b="0" dirty="0">
                <a:solidFill>
                  <a:schemeClr val="bg1"/>
                </a:solidFill>
              </a:rPr>
              <a:t> </a:t>
            </a:r>
            <a:r>
              <a:rPr sz="5400" b="0" dirty="0" err="1">
                <a:solidFill>
                  <a:schemeClr val="bg1"/>
                </a:solidFill>
              </a:rPr>
              <a:t>tín</a:t>
            </a:r>
            <a:r>
              <a:rPr sz="5400" b="0" dirty="0">
                <a:solidFill>
                  <a:schemeClr val="bg1"/>
                </a:solidFill>
              </a:rPr>
              <a:t> </a:t>
            </a:r>
            <a:r>
              <a:rPr sz="5400" b="0" dirty="0" err="1">
                <a:solidFill>
                  <a:schemeClr val="bg1"/>
                </a:solidFill>
              </a:rPr>
              <a:t>thác</a:t>
            </a:r>
            <a:r>
              <a:rPr sz="5400" b="0" dirty="0">
                <a:solidFill>
                  <a:schemeClr val="bg1"/>
                </a:solidFill>
              </a:rPr>
              <a:t> con </a:t>
            </a:r>
            <a:r>
              <a:rPr sz="5400" b="0" dirty="0" err="1">
                <a:solidFill>
                  <a:schemeClr val="bg1"/>
                </a:solidFill>
              </a:rPr>
              <a:t>xin</a:t>
            </a:r>
            <a:r>
              <a:rPr sz="5400" b="0" dirty="0">
                <a:solidFill>
                  <a:schemeClr val="bg1"/>
                </a:solidFill>
              </a:rPr>
              <a:t>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Chúa </a:t>
            </a:r>
            <a:r>
              <a:rPr sz="5400" b="0" dirty="0" err="1">
                <a:solidFill>
                  <a:schemeClr val="bg1"/>
                </a:solidFill>
              </a:rPr>
              <a:t>là</a:t>
            </a:r>
            <a:r>
              <a:rPr sz="5400" b="0" dirty="0">
                <a:solidFill>
                  <a:schemeClr val="bg1"/>
                </a:solidFill>
              </a:rPr>
              <a:t> </a:t>
            </a:r>
            <a:r>
              <a:rPr sz="5400" b="0" dirty="0" err="1">
                <a:solidFill>
                  <a:schemeClr val="bg1"/>
                </a:solidFill>
              </a:rPr>
              <a:t>tình</a:t>
            </a:r>
            <a:r>
              <a:rPr sz="5400" b="0" dirty="0">
                <a:solidFill>
                  <a:schemeClr val="bg1"/>
                </a:solidFill>
              </a:rPr>
              <a:t> </a:t>
            </a:r>
            <a:r>
              <a:rPr sz="5400" b="0" dirty="0" err="1">
                <a:solidFill>
                  <a:schemeClr val="bg1"/>
                </a:solidFill>
              </a:rPr>
              <a:t>yêu</a:t>
            </a:r>
            <a:r>
              <a:rPr sz="5400" b="0" dirty="0">
                <a:solidFill>
                  <a:schemeClr val="bg1"/>
                </a:solidFill>
              </a:rPr>
              <a:t> </a:t>
            </a:r>
            <a:r>
              <a:rPr sz="5400" b="0" dirty="0" err="1">
                <a:solidFill>
                  <a:schemeClr val="bg1"/>
                </a:solidFill>
              </a:rPr>
              <a:t>cho</a:t>
            </a:r>
            <a:r>
              <a:rPr sz="5400" b="0" dirty="0">
                <a:solidFill>
                  <a:schemeClr val="bg1"/>
                </a:solidFill>
              </a:rPr>
              <a:t> con </a:t>
            </a:r>
            <a:r>
              <a:rPr sz="5400" b="0" dirty="0" err="1">
                <a:solidFill>
                  <a:schemeClr val="bg1"/>
                </a:solidFill>
              </a:rPr>
              <a:t>tìm</a:t>
            </a:r>
            <a:r>
              <a:rPr sz="5400" b="0" dirty="0">
                <a:solidFill>
                  <a:schemeClr val="bg1"/>
                </a:solidFill>
              </a:rPr>
              <a:t> </a:t>
            </a:r>
            <a:r>
              <a:rPr sz="5400" b="0" dirty="0" err="1">
                <a:solidFill>
                  <a:schemeClr val="bg1"/>
                </a:solidFill>
              </a:rPr>
              <a:t>đến</a:t>
            </a:r>
            <a:r>
              <a:rPr sz="5400" b="0" dirty="0">
                <a:solidFill>
                  <a:schemeClr val="bg1"/>
                </a:solidFill>
              </a:rPr>
              <a:t>.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hạnh</a:t>
            </a:r>
            <a:r>
              <a:rPr sz="5400" b="0" dirty="0">
                <a:solidFill>
                  <a:schemeClr val="bg1"/>
                </a:solidFill>
              </a:rPr>
              <a:t> </a:t>
            </a:r>
            <a:r>
              <a:rPr sz="5400" b="0" dirty="0" err="1">
                <a:solidFill>
                  <a:schemeClr val="bg1"/>
                </a:solidFill>
              </a:rPr>
              <a:t>phúc</a:t>
            </a:r>
            <a:r>
              <a:rPr sz="5400" b="0" dirty="0">
                <a:solidFill>
                  <a:schemeClr val="bg1"/>
                </a:solidFill>
              </a:rPr>
              <a:t> </a:t>
            </a:r>
            <a:r>
              <a:rPr sz="5400" b="0" dirty="0" err="1">
                <a:solidFill>
                  <a:schemeClr val="bg1"/>
                </a:solidFill>
              </a:rPr>
              <a:t>chứa</a:t>
            </a:r>
            <a:r>
              <a:rPr sz="5400" b="0" dirty="0">
                <a:solidFill>
                  <a:schemeClr val="bg1"/>
                </a:solidFill>
              </a:rPr>
              <a:t> </a:t>
            </a:r>
            <a:r>
              <a:rPr sz="5400" b="0" dirty="0" err="1">
                <a:solidFill>
                  <a:schemeClr val="bg1"/>
                </a:solidFill>
              </a:rPr>
              <a:t>chan</a:t>
            </a:r>
            <a:r>
              <a:rPr sz="5400" b="0" dirty="0">
                <a:solidFill>
                  <a:schemeClr val="bg1"/>
                </a:solidFill>
              </a:rPr>
              <a:t> </a:t>
            </a:r>
            <a:r>
              <a:rPr sz="5400" b="0" dirty="0" err="1">
                <a:solidFill>
                  <a:schemeClr val="bg1"/>
                </a:solidFill>
              </a:rPr>
              <a:t>đời</a:t>
            </a:r>
            <a:r>
              <a:rPr sz="5400" b="0" dirty="0">
                <a:solidFill>
                  <a:schemeClr val="bg1"/>
                </a:solidFill>
              </a:rPr>
              <a:t> con.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chân</a:t>
            </a:r>
            <a:r>
              <a:rPr sz="5400" b="0" dirty="0">
                <a:solidFill>
                  <a:schemeClr val="bg1"/>
                </a:solidFill>
              </a:rPr>
              <a:t> </a:t>
            </a:r>
            <a:r>
              <a:rPr sz="5400" b="0" dirty="0" err="1">
                <a:solidFill>
                  <a:schemeClr val="bg1"/>
                </a:solidFill>
              </a:rPr>
              <a:t>lý</a:t>
            </a:r>
            <a:r>
              <a:rPr sz="5400" b="0" dirty="0">
                <a:solidFill>
                  <a:schemeClr val="bg1"/>
                </a:solidFill>
              </a:rPr>
              <a:t> </a:t>
            </a:r>
            <a:r>
              <a:rPr sz="5400" b="0" dirty="0" err="1">
                <a:solidFill>
                  <a:schemeClr val="bg1"/>
                </a:solidFill>
              </a:rPr>
              <a:t>sáng</a:t>
            </a:r>
            <a:r>
              <a:rPr sz="5400" b="0" dirty="0">
                <a:solidFill>
                  <a:schemeClr val="bg1"/>
                </a:solidFill>
              </a:rPr>
              <a:t> soi </a:t>
            </a:r>
            <a:r>
              <a:rPr sz="5400" b="0" dirty="0" err="1">
                <a:solidFill>
                  <a:schemeClr val="bg1"/>
                </a:solidFill>
              </a:rPr>
              <a:t>cuộc</a:t>
            </a:r>
            <a:r>
              <a:rPr sz="5400" b="0" dirty="0">
                <a:solidFill>
                  <a:schemeClr val="bg1"/>
                </a:solidFill>
              </a:rPr>
              <a:t> </a:t>
            </a:r>
            <a:r>
              <a:rPr sz="5400" b="0" dirty="0" err="1">
                <a:solidFill>
                  <a:schemeClr val="bg1"/>
                </a:solidFill>
              </a:rPr>
              <a:t>đời</a:t>
            </a:r>
            <a:r>
              <a:rPr sz="5400" b="0" dirty="0">
                <a:solidFill>
                  <a:schemeClr val="bg1"/>
                </a:solidFill>
              </a:rPr>
              <a:t>.</a:t>
            </a:r>
          </a:p>
        </p:txBody>
      </p:sp>
    </p:spTree>
    <p:extLst>
      <p:ext uri="{BB962C8B-B14F-4D97-AF65-F5344CB8AC3E}">
        <p14:creationId xmlns:p14="http://schemas.microsoft.com/office/powerpoint/2010/main" val="3612953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6FBC-5E87-1A47-D973-B14934E2BE85}"/>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TK4:</a:t>
            </a:r>
            <a:r>
              <a:rPr sz="4600" b="0" dirty="0">
                <a:solidFill>
                  <a:schemeClr val="bg1"/>
                </a:solidFill>
              </a:rPr>
              <a:t> Xin </a:t>
            </a:r>
            <a:r>
              <a:rPr sz="4600" b="0" dirty="0" err="1">
                <a:solidFill>
                  <a:schemeClr val="bg1"/>
                </a:solidFill>
              </a:rPr>
              <a:t>cho</a:t>
            </a:r>
            <a:r>
              <a:rPr sz="4600" b="0" dirty="0">
                <a:solidFill>
                  <a:schemeClr val="bg1"/>
                </a:solidFill>
              </a:rPr>
              <a:t> con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suốt</a:t>
            </a:r>
            <a:r>
              <a:rPr sz="4600" b="0" dirty="0">
                <a:solidFill>
                  <a:schemeClr val="bg1"/>
                </a:solidFill>
              </a:rPr>
              <a:t> </a:t>
            </a:r>
            <a:r>
              <a:rPr sz="4600" b="0" dirty="0" err="1">
                <a:solidFill>
                  <a:schemeClr val="bg1"/>
                </a:solidFill>
              </a:rPr>
              <a:t>cả</a:t>
            </a:r>
            <a:r>
              <a:rPr sz="4600" b="0" dirty="0">
                <a:solidFill>
                  <a:schemeClr val="bg1"/>
                </a:solidFill>
              </a:rPr>
              <a:t> </a:t>
            </a:r>
            <a:r>
              <a:rPr sz="4600" b="0" dirty="0" err="1">
                <a:solidFill>
                  <a:schemeClr val="bg1"/>
                </a:solidFill>
              </a:rPr>
              <a:t>đời</a:t>
            </a:r>
            <a:r>
              <a:rPr sz="4600" b="0" dirty="0">
                <a:solidFill>
                  <a:schemeClr val="bg1"/>
                </a:solidFill>
              </a:rPr>
              <a:t> con. Xin </a:t>
            </a:r>
            <a:r>
              <a:rPr sz="4600" b="0" dirty="0" err="1">
                <a:solidFill>
                  <a:schemeClr val="bg1"/>
                </a:solidFill>
              </a:rPr>
              <a:t>cho</a:t>
            </a:r>
            <a:r>
              <a:rPr sz="4600" b="0" dirty="0">
                <a:solidFill>
                  <a:schemeClr val="bg1"/>
                </a:solidFill>
              </a:rPr>
              <a:t> con </a:t>
            </a:r>
            <a:r>
              <a:rPr sz="4600" b="0" dirty="0" err="1">
                <a:solidFill>
                  <a:schemeClr val="bg1"/>
                </a:solidFill>
              </a:rPr>
              <a:t>trung</a:t>
            </a:r>
            <a:r>
              <a:rPr sz="4600" b="0" dirty="0">
                <a:solidFill>
                  <a:schemeClr val="bg1"/>
                </a:solidFill>
              </a:rPr>
              <a:t> </a:t>
            </a:r>
            <a:r>
              <a:rPr sz="4600" b="0" dirty="0" err="1">
                <a:solidFill>
                  <a:schemeClr val="bg1"/>
                </a:solidFill>
              </a:rPr>
              <a:t>thành</a:t>
            </a:r>
            <a:r>
              <a:rPr sz="4600" b="0" dirty="0">
                <a:solidFill>
                  <a:schemeClr val="bg1"/>
                </a:solidFill>
              </a:rPr>
              <a:t>, </a:t>
            </a:r>
            <a:r>
              <a:rPr sz="4600" b="0" dirty="0" err="1">
                <a:solidFill>
                  <a:schemeClr val="bg1"/>
                </a:solidFill>
              </a:rPr>
              <a:t>một</a:t>
            </a:r>
            <a:r>
              <a:rPr sz="4600" b="0" dirty="0">
                <a:solidFill>
                  <a:schemeClr val="bg1"/>
                </a:solidFill>
              </a:rPr>
              <a:t> </a:t>
            </a:r>
            <a:r>
              <a:rPr sz="4600" b="0" dirty="0" err="1">
                <a:solidFill>
                  <a:schemeClr val="bg1"/>
                </a:solidFill>
              </a:rPr>
              <a:t>lời</a:t>
            </a:r>
            <a:r>
              <a:rPr sz="4600" b="0" dirty="0">
                <a:solidFill>
                  <a:schemeClr val="bg1"/>
                </a:solidFill>
              </a:rPr>
              <a:t> </a:t>
            </a:r>
            <a:r>
              <a:rPr sz="4600" b="0" dirty="0" err="1">
                <a:solidFill>
                  <a:schemeClr val="bg1"/>
                </a:solidFill>
              </a:rPr>
              <a:t>thề</a:t>
            </a:r>
            <a:r>
              <a:rPr sz="4600" b="0" dirty="0">
                <a:solidFill>
                  <a:schemeClr val="bg1"/>
                </a:solidFill>
              </a:rPr>
              <a:t> </a:t>
            </a:r>
            <a:r>
              <a:rPr sz="4600" b="0" dirty="0" err="1">
                <a:solidFill>
                  <a:schemeClr val="bg1"/>
                </a:solidFill>
              </a:rPr>
              <a:t>hứa</a:t>
            </a:r>
            <a:r>
              <a:rPr sz="4600" b="0" dirty="0">
                <a:solidFill>
                  <a:schemeClr val="bg1"/>
                </a:solidFill>
              </a:rPr>
              <a:t> </a:t>
            </a:r>
            <a:r>
              <a:rPr sz="4600" b="0" dirty="0" err="1">
                <a:solidFill>
                  <a:schemeClr val="bg1"/>
                </a:solidFill>
              </a:rPr>
              <a:t>trung</a:t>
            </a:r>
            <a:r>
              <a:rPr sz="4600" b="0" dirty="0">
                <a:solidFill>
                  <a:schemeClr val="bg1"/>
                </a:solidFill>
              </a:rPr>
              <a:t> </a:t>
            </a:r>
            <a:r>
              <a:rPr sz="4600" b="0" dirty="0" err="1">
                <a:solidFill>
                  <a:schemeClr val="bg1"/>
                </a:solidFill>
              </a:rPr>
              <a:t>trinh</a:t>
            </a:r>
            <a:r>
              <a:rPr sz="4600" b="0" dirty="0">
                <a:solidFill>
                  <a:schemeClr val="bg1"/>
                </a:solidFill>
              </a:rPr>
              <a:t>. </a:t>
            </a:r>
            <a:r>
              <a:rPr sz="4600" b="0" dirty="0" err="1">
                <a:solidFill>
                  <a:schemeClr val="bg1"/>
                </a:solidFill>
              </a:rPr>
              <a:t>Dù</a:t>
            </a:r>
            <a:r>
              <a:rPr sz="4600" b="0" dirty="0">
                <a:solidFill>
                  <a:schemeClr val="bg1"/>
                </a:solidFill>
              </a:rPr>
              <a:t> con hay </a:t>
            </a:r>
            <a:r>
              <a:rPr sz="4600" b="0" dirty="0" err="1">
                <a:solidFill>
                  <a:schemeClr val="bg1"/>
                </a:solidFill>
              </a:rPr>
              <a:t>đổi</a:t>
            </a:r>
            <a:r>
              <a:rPr sz="4600" b="0" dirty="0">
                <a:solidFill>
                  <a:schemeClr val="bg1"/>
                </a:solidFill>
              </a:rPr>
              <a:t> </a:t>
            </a:r>
            <a:r>
              <a:rPr sz="4600" b="0" dirty="0" err="1">
                <a:solidFill>
                  <a:schemeClr val="bg1"/>
                </a:solidFill>
              </a:rPr>
              <a:t>thay</a:t>
            </a:r>
            <a:r>
              <a:rPr sz="4600" b="0" dirty="0">
                <a:solidFill>
                  <a:schemeClr val="bg1"/>
                </a:solidFill>
              </a:rPr>
              <a:t> </a:t>
            </a:r>
            <a:r>
              <a:rPr sz="4600" b="0" dirty="0" err="1">
                <a:solidFill>
                  <a:schemeClr val="bg1"/>
                </a:solidFill>
              </a:rPr>
              <a:t>lòng</a:t>
            </a:r>
            <a:r>
              <a:rPr sz="4600" b="0" dirty="0">
                <a:solidFill>
                  <a:schemeClr val="bg1"/>
                </a:solidFill>
              </a:rPr>
              <a:t>, </a:t>
            </a:r>
            <a:r>
              <a:rPr sz="4600" b="0" dirty="0" err="1">
                <a:solidFill>
                  <a:schemeClr val="bg1"/>
                </a:solidFill>
              </a:rPr>
              <a:t>thì</a:t>
            </a:r>
            <a:r>
              <a:rPr sz="4600" b="0" dirty="0">
                <a:solidFill>
                  <a:schemeClr val="bg1"/>
                </a:solidFill>
              </a:rPr>
              <a:t> </a:t>
            </a:r>
            <a:r>
              <a:rPr sz="4600" b="0" dirty="0" err="1">
                <a:solidFill>
                  <a:schemeClr val="bg1"/>
                </a:solidFill>
              </a:rPr>
              <a:t>xin</a:t>
            </a:r>
            <a:r>
              <a:rPr sz="4600" b="0" dirty="0">
                <a:solidFill>
                  <a:schemeClr val="bg1"/>
                </a:solidFill>
              </a:rPr>
              <a:t> </a:t>
            </a:r>
            <a:r>
              <a:rPr sz="4600" b="0" dirty="0" err="1">
                <a:solidFill>
                  <a:schemeClr val="bg1"/>
                </a:solidFill>
              </a:rPr>
              <a:t>giúp</a:t>
            </a:r>
            <a:r>
              <a:rPr sz="4600" b="0" dirty="0">
                <a:solidFill>
                  <a:schemeClr val="bg1"/>
                </a:solidFill>
              </a:rPr>
              <a:t> con </a:t>
            </a:r>
            <a:r>
              <a:rPr sz="4600" b="0" dirty="0" err="1">
                <a:solidFill>
                  <a:schemeClr val="bg1"/>
                </a:solidFill>
              </a:rPr>
              <a:t>vững</a:t>
            </a:r>
            <a:r>
              <a:rPr sz="4600" b="0" dirty="0">
                <a:solidFill>
                  <a:schemeClr val="bg1"/>
                </a:solidFill>
              </a:rPr>
              <a:t> </a:t>
            </a:r>
            <a:r>
              <a:rPr sz="4600" b="0" dirty="0" err="1">
                <a:solidFill>
                  <a:schemeClr val="bg1"/>
                </a:solidFill>
              </a:rPr>
              <a:t>vàng</a:t>
            </a:r>
            <a:r>
              <a:rPr sz="4600" b="0" dirty="0">
                <a:solidFill>
                  <a:schemeClr val="bg1"/>
                </a:solidFill>
              </a:rPr>
              <a:t>. Theo </a:t>
            </a:r>
            <a:r>
              <a:rPr sz="4600" b="0" dirty="0" err="1">
                <a:solidFill>
                  <a:schemeClr val="bg1"/>
                </a:solidFill>
              </a:rPr>
              <a:t>Ngài</a:t>
            </a:r>
            <a:r>
              <a:rPr sz="4600" b="0" dirty="0">
                <a:solidFill>
                  <a:schemeClr val="bg1"/>
                </a:solidFill>
              </a:rPr>
              <a:t> </a:t>
            </a:r>
            <a:r>
              <a:rPr sz="4600" b="0" dirty="0" err="1">
                <a:solidFill>
                  <a:schemeClr val="bg1"/>
                </a:solidFill>
              </a:rPr>
              <a:t>ngay</a:t>
            </a:r>
            <a:r>
              <a:rPr sz="4600" b="0" dirty="0">
                <a:solidFill>
                  <a:schemeClr val="bg1"/>
                </a:solidFill>
              </a:rPr>
              <a:t> </a:t>
            </a:r>
            <a:r>
              <a:rPr sz="4600" b="0" dirty="0" err="1">
                <a:solidFill>
                  <a:schemeClr val="bg1"/>
                </a:solidFill>
              </a:rPr>
              <a:t>lúc</a:t>
            </a:r>
            <a:r>
              <a:rPr sz="4600" b="0" dirty="0">
                <a:solidFill>
                  <a:schemeClr val="bg1"/>
                </a:solidFill>
              </a:rPr>
              <a:t> </a:t>
            </a:r>
            <a:r>
              <a:rPr sz="4600" b="0" dirty="0" err="1">
                <a:solidFill>
                  <a:schemeClr val="bg1"/>
                </a:solidFill>
              </a:rPr>
              <a:t>gặp</a:t>
            </a:r>
            <a:r>
              <a:rPr sz="4600" b="0" dirty="0">
                <a:solidFill>
                  <a:schemeClr val="bg1"/>
                </a:solidFill>
              </a:rPr>
              <a:t> </a:t>
            </a:r>
            <a:r>
              <a:rPr sz="4600" b="0" dirty="0" err="1">
                <a:solidFill>
                  <a:schemeClr val="bg1"/>
                </a:solidFill>
              </a:rPr>
              <a:t>gian</a:t>
            </a:r>
            <a:r>
              <a:rPr sz="4600" b="0" dirty="0">
                <a:solidFill>
                  <a:schemeClr val="bg1"/>
                </a:solidFill>
              </a:rPr>
              <a:t> nan,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con </a:t>
            </a:r>
            <a:r>
              <a:rPr sz="4600" b="0" dirty="0" err="1">
                <a:solidFill>
                  <a:schemeClr val="bg1"/>
                </a:solidFill>
              </a:rPr>
              <a:t>nguyện</a:t>
            </a:r>
            <a:r>
              <a:rPr sz="4600" b="0" dirty="0">
                <a:solidFill>
                  <a:schemeClr val="bg1"/>
                </a:solidFill>
              </a:rPr>
              <a:t> </a:t>
            </a:r>
            <a:r>
              <a:rPr sz="4600" b="0" dirty="0" err="1">
                <a:solidFill>
                  <a:schemeClr val="bg1"/>
                </a:solidFill>
              </a:rPr>
              <a:t>chẳng</a:t>
            </a:r>
            <a:r>
              <a:rPr sz="4600" b="0" dirty="0">
                <a:solidFill>
                  <a:schemeClr val="bg1"/>
                </a:solidFill>
              </a:rPr>
              <a:t> than van.</a:t>
            </a:r>
          </a:p>
        </p:txBody>
      </p:sp>
    </p:spTree>
    <p:extLst>
      <p:ext uri="{BB962C8B-B14F-4D97-AF65-F5344CB8AC3E}">
        <p14:creationId xmlns:p14="http://schemas.microsoft.com/office/powerpoint/2010/main" val="18951711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A723-B4D5-C41F-8E3E-52137E68FB08}"/>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ĐK:</a:t>
            </a:r>
            <a:r>
              <a:rPr sz="5400" b="0" dirty="0">
                <a:solidFill>
                  <a:schemeClr val="bg1"/>
                </a:solidFill>
              </a:rPr>
              <a:t> </a:t>
            </a:r>
            <a:r>
              <a:rPr sz="5400" b="0" dirty="0" err="1">
                <a:solidFill>
                  <a:schemeClr val="bg1"/>
                </a:solidFill>
              </a:rPr>
              <a:t>Một</a:t>
            </a:r>
            <a:r>
              <a:rPr sz="5400" b="0" dirty="0">
                <a:solidFill>
                  <a:schemeClr val="bg1"/>
                </a:solidFill>
              </a:rPr>
              <a:t> </a:t>
            </a:r>
            <a:r>
              <a:rPr sz="5400" b="0" dirty="0" err="1">
                <a:solidFill>
                  <a:schemeClr val="bg1"/>
                </a:solidFill>
              </a:rPr>
              <a:t>niềm</a:t>
            </a:r>
            <a:r>
              <a:rPr sz="5400" b="0" dirty="0">
                <a:solidFill>
                  <a:schemeClr val="bg1"/>
                </a:solidFill>
              </a:rPr>
              <a:t> </a:t>
            </a:r>
            <a:r>
              <a:rPr sz="5400" b="0" dirty="0" err="1">
                <a:solidFill>
                  <a:schemeClr val="bg1"/>
                </a:solidFill>
              </a:rPr>
              <a:t>tín</a:t>
            </a:r>
            <a:r>
              <a:rPr sz="5400" b="0" dirty="0">
                <a:solidFill>
                  <a:schemeClr val="bg1"/>
                </a:solidFill>
              </a:rPr>
              <a:t> </a:t>
            </a:r>
            <a:r>
              <a:rPr sz="5400" b="0" dirty="0" err="1">
                <a:solidFill>
                  <a:schemeClr val="bg1"/>
                </a:solidFill>
              </a:rPr>
              <a:t>thác</a:t>
            </a:r>
            <a:r>
              <a:rPr sz="5400" b="0" dirty="0">
                <a:solidFill>
                  <a:schemeClr val="bg1"/>
                </a:solidFill>
              </a:rPr>
              <a:t> con </a:t>
            </a:r>
            <a:r>
              <a:rPr sz="5400" b="0" dirty="0" err="1">
                <a:solidFill>
                  <a:schemeClr val="bg1"/>
                </a:solidFill>
              </a:rPr>
              <a:t>xin</a:t>
            </a:r>
            <a:r>
              <a:rPr sz="5400" b="0" dirty="0">
                <a:solidFill>
                  <a:schemeClr val="bg1"/>
                </a:solidFill>
              </a:rPr>
              <a:t>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Chúa </a:t>
            </a:r>
            <a:r>
              <a:rPr sz="5400" b="0" dirty="0" err="1">
                <a:solidFill>
                  <a:schemeClr val="bg1"/>
                </a:solidFill>
              </a:rPr>
              <a:t>là</a:t>
            </a:r>
            <a:r>
              <a:rPr sz="5400" b="0" dirty="0">
                <a:solidFill>
                  <a:schemeClr val="bg1"/>
                </a:solidFill>
              </a:rPr>
              <a:t> </a:t>
            </a:r>
            <a:r>
              <a:rPr sz="5400" b="0" dirty="0" err="1">
                <a:solidFill>
                  <a:schemeClr val="bg1"/>
                </a:solidFill>
              </a:rPr>
              <a:t>tình</a:t>
            </a:r>
            <a:r>
              <a:rPr sz="5400" b="0" dirty="0">
                <a:solidFill>
                  <a:schemeClr val="bg1"/>
                </a:solidFill>
              </a:rPr>
              <a:t> </a:t>
            </a:r>
            <a:r>
              <a:rPr sz="5400" b="0" dirty="0" err="1">
                <a:solidFill>
                  <a:schemeClr val="bg1"/>
                </a:solidFill>
              </a:rPr>
              <a:t>yêu</a:t>
            </a:r>
            <a:r>
              <a:rPr sz="5400" b="0" dirty="0">
                <a:solidFill>
                  <a:schemeClr val="bg1"/>
                </a:solidFill>
              </a:rPr>
              <a:t> </a:t>
            </a:r>
            <a:r>
              <a:rPr sz="5400" b="0" dirty="0" err="1">
                <a:solidFill>
                  <a:schemeClr val="bg1"/>
                </a:solidFill>
              </a:rPr>
              <a:t>cho</a:t>
            </a:r>
            <a:r>
              <a:rPr sz="5400" b="0" dirty="0">
                <a:solidFill>
                  <a:schemeClr val="bg1"/>
                </a:solidFill>
              </a:rPr>
              <a:t> con </a:t>
            </a:r>
            <a:r>
              <a:rPr sz="5400" b="0" dirty="0" err="1">
                <a:solidFill>
                  <a:schemeClr val="bg1"/>
                </a:solidFill>
              </a:rPr>
              <a:t>tìm</a:t>
            </a:r>
            <a:r>
              <a:rPr sz="5400" b="0" dirty="0">
                <a:solidFill>
                  <a:schemeClr val="bg1"/>
                </a:solidFill>
              </a:rPr>
              <a:t> </a:t>
            </a:r>
            <a:r>
              <a:rPr sz="5400" b="0" dirty="0" err="1">
                <a:solidFill>
                  <a:schemeClr val="bg1"/>
                </a:solidFill>
              </a:rPr>
              <a:t>đến</a:t>
            </a:r>
            <a:r>
              <a:rPr sz="5400" b="0" dirty="0">
                <a:solidFill>
                  <a:schemeClr val="bg1"/>
                </a:solidFill>
              </a:rPr>
              <a:t>.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hạnh</a:t>
            </a:r>
            <a:r>
              <a:rPr sz="5400" b="0" dirty="0">
                <a:solidFill>
                  <a:schemeClr val="bg1"/>
                </a:solidFill>
              </a:rPr>
              <a:t> </a:t>
            </a:r>
            <a:r>
              <a:rPr sz="5400" b="0" dirty="0" err="1">
                <a:solidFill>
                  <a:schemeClr val="bg1"/>
                </a:solidFill>
              </a:rPr>
              <a:t>phúc</a:t>
            </a:r>
            <a:r>
              <a:rPr sz="5400" b="0" dirty="0">
                <a:solidFill>
                  <a:schemeClr val="bg1"/>
                </a:solidFill>
              </a:rPr>
              <a:t> </a:t>
            </a:r>
            <a:r>
              <a:rPr sz="5400" b="0" dirty="0" err="1">
                <a:solidFill>
                  <a:schemeClr val="bg1"/>
                </a:solidFill>
              </a:rPr>
              <a:t>chứa</a:t>
            </a:r>
            <a:r>
              <a:rPr sz="5400" b="0" dirty="0">
                <a:solidFill>
                  <a:schemeClr val="bg1"/>
                </a:solidFill>
              </a:rPr>
              <a:t> </a:t>
            </a:r>
            <a:r>
              <a:rPr sz="5400" b="0" dirty="0" err="1">
                <a:solidFill>
                  <a:schemeClr val="bg1"/>
                </a:solidFill>
              </a:rPr>
              <a:t>chan</a:t>
            </a:r>
            <a:r>
              <a:rPr sz="5400" b="0" dirty="0">
                <a:solidFill>
                  <a:schemeClr val="bg1"/>
                </a:solidFill>
              </a:rPr>
              <a:t> </a:t>
            </a:r>
            <a:r>
              <a:rPr sz="5400" b="0" dirty="0" err="1">
                <a:solidFill>
                  <a:schemeClr val="bg1"/>
                </a:solidFill>
              </a:rPr>
              <a:t>đời</a:t>
            </a:r>
            <a:r>
              <a:rPr sz="5400" b="0" dirty="0">
                <a:solidFill>
                  <a:schemeClr val="bg1"/>
                </a:solidFill>
              </a:rPr>
              <a:t> con. </a:t>
            </a:r>
            <a:r>
              <a:rPr sz="5400" b="0" dirty="0" err="1">
                <a:solidFill>
                  <a:schemeClr val="bg1"/>
                </a:solidFill>
              </a:rPr>
              <a:t>Ngài</a:t>
            </a:r>
            <a:r>
              <a:rPr sz="5400" b="0" dirty="0">
                <a:solidFill>
                  <a:schemeClr val="bg1"/>
                </a:solidFill>
              </a:rPr>
              <a:t> </a:t>
            </a:r>
            <a:r>
              <a:rPr sz="5400" b="0" dirty="0" err="1">
                <a:solidFill>
                  <a:schemeClr val="bg1"/>
                </a:solidFill>
              </a:rPr>
              <a:t>là</a:t>
            </a:r>
            <a:r>
              <a:rPr sz="5400" b="0" dirty="0">
                <a:solidFill>
                  <a:schemeClr val="bg1"/>
                </a:solidFill>
              </a:rPr>
              <a:t> </a:t>
            </a:r>
            <a:r>
              <a:rPr sz="5400" b="0" dirty="0" err="1">
                <a:solidFill>
                  <a:schemeClr val="bg1"/>
                </a:solidFill>
              </a:rPr>
              <a:t>chân</a:t>
            </a:r>
            <a:r>
              <a:rPr sz="5400" b="0" dirty="0">
                <a:solidFill>
                  <a:schemeClr val="bg1"/>
                </a:solidFill>
              </a:rPr>
              <a:t> </a:t>
            </a:r>
            <a:r>
              <a:rPr sz="5400" b="0" dirty="0" err="1">
                <a:solidFill>
                  <a:schemeClr val="bg1"/>
                </a:solidFill>
              </a:rPr>
              <a:t>lý</a:t>
            </a:r>
            <a:r>
              <a:rPr sz="5400" b="0" dirty="0">
                <a:solidFill>
                  <a:schemeClr val="bg1"/>
                </a:solidFill>
              </a:rPr>
              <a:t> </a:t>
            </a:r>
            <a:r>
              <a:rPr sz="5400" b="0" dirty="0" err="1">
                <a:solidFill>
                  <a:schemeClr val="bg1"/>
                </a:solidFill>
              </a:rPr>
              <a:t>sáng</a:t>
            </a:r>
            <a:r>
              <a:rPr sz="5400" b="0" dirty="0">
                <a:solidFill>
                  <a:schemeClr val="bg1"/>
                </a:solidFill>
              </a:rPr>
              <a:t> soi </a:t>
            </a:r>
            <a:r>
              <a:rPr sz="5400" b="0" dirty="0" err="1">
                <a:solidFill>
                  <a:schemeClr val="bg1"/>
                </a:solidFill>
              </a:rPr>
              <a:t>cuộc</a:t>
            </a:r>
            <a:r>
              <a:rPr sz="5400" b="0" dirty="0">
                <a:solidFill>
                  <a:schemeClr val="bg1"/>
                </a:solidFill>
              </a:rPr>
              <a:t> </a:t>
            </a:r>
            <a:r>
              <a:rPr sz="5400" b="0" dirty="0" err="1">
                <a:solidFill>
                  <a:schemeClr val="bg1"/>
                </a:solidFill>
              </a:rPr>
              <a:t>đời</a:t>
            </a:r>
            <a:r>
              <a:rPr sz="5400" b="0" dirty="0">
                <a:solidFill>
                  <a:schemeClr val="bg1"/>
                </a:solidFill>
              </a:rPr>
              <a:t>.</a:t>
            </a:r>
          </a:p>
        </p:txBody>
      </p:sp>
    </p:spTree>
    <p:extLst>
      <p:ext uri="{BB962C8B-B14F-4D97-AF65-F5344CB8AC3E}">
        <p14:creationId xmlns:p14="http://schemas.microsoft.com/office/powerpoint/2010/main" val="2440670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5D0060B-4B2D-604B-370E-90DE791ADF96}"/>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B1B85D5E-9E98-6CBF-43CD-8DE54C685E75}"/>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488EBAAF-538A-45B6-5BEE-7A741B3BC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33901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a:solidFill>
                  <a:srgbClr val="FFFF00"/>
                </a:solidFill>
                <a:latin typeface="+mj-lt"/>
                <a:ea typeface="+mj-lt"/>
                <a:cs typeface="+mj-lt"/>
              </a:rPr>
              <a:t>Ca Kết Lễ</a:t>
            </a:r>
            <a:br>
              <a:rPr sz="8000" b="0">
                <a:solidFill>
                  <a:srgbClr val="FFFF00"/>
                </a:solidFill>
                <a:latin typeface="+mj-lt"/>
                <a:ea typeface="+mj-lt"/>
                <a:cs typeface="+mj-lt"/>
              </a:rPr>
            </a:br>
            <a:r>
              <a:rPr sz="6600">
                <a:solidFill>
                  <a:srgbClr val="FFFF00"/>
                </a:solidFill>
              </a:rPr>
              <a:t>Có Chúa Song Hành</a:t>
            </a:r>
            <a:br>
              <a:rPr sz="5400" b="0">
                <a:solidFill>
                  <a:srgbClr val="FFFF00"/>
                </a:solidFill>
                <a:latin typeface="+mj-lt"/>
                <a:ea typeface="+mj-lt"/>
                <a:cs typeface="+mj-lt"/>
              </a:rPr>
            </a:br>
            <a:r>
              <a:rPr sz="5400" b="0" i="1">
                <a:solidFill>
                  <a:schemeClr val="bg1"/>
                </a:solidFill>
                <a:latin typeface="+mj-lt"/>
                <a:ea typeface="+mj-lt"/>
                <a:cs typeface="+mj-lt"/>
              </a:rPr>
              <a:t>Giang Ân</a:t>
            </a:r>
            <a:endParaRPr sz="6000" b="0" i="1">
              <a:solidFill>
                <a:schemeClr val="bg1"/>
              </a:solidFill>
              <a:latin typeface="+mj-lt"/>
              <a:ea typeface="+mj-lt"/>
              <a:cs typeface="+mj-lt"/>
            </a:endParaRPr>
          </a:p>
        </p:txBody>
      </p:sp>
    </p:spTree>
    <p:extLst>
      <p:ext uri="{BB962C8B-B14F-4D97-AF65-F5344CB8AC3E}">
        <p14:creationId xmlns:p14="http://schemas.microsoft.com/office/powerpoint/2010/main" val="350850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TK1:</a:t>
            </a:r>
            <a:r>
              <a:rPr sz="5400" dirty="0">
                <a:solidFill>
                  <a:schemeClr val="bg1"/>
                </a:solidFill>
              </a:rPr>
              <a:t> </a:t>
            </a:r>
            <a:r>
              <a:rPr sz="5400" dirty="0" err="1">
                <a:solidFill>
                  <a:schemeClr val="bg1"/>
                </a:solidFill>
              </a:rPr>
              <a:t>Giờ</a:t>
            </a:r>
            <a:r>
              <a:rPr sz="5400" dirty="0">
                <a:solidFill>
                  <a:schemeClr val="bg1"/>
                </a:solidFill>
              </a:rPr>
              <a:t> </a:t>
            </a:r>
            <a:r>
              <a:rPr sz="5400" dirty="0" err="1">
                <a:solidFill>
                  <a:schemeClr val="bg1"/>
                </a:solidFill>
              </a:rPr>
              <a:t>đây</a:t>
            </a:r>
            <a:r>
              <a:rPr sz="5400" dirty="0">
                <a:solidFill>
                  <a:schemeClr val="bg1"/>
                </a:solidFill>
              </a:rPr>
              <a:t> </a:t>
            </a:r>
            <a:r>
              <a:rPr sz="5400" dirty="0" err="1">
                <a:solidFill>
                  <a:schemeClr val="bg1"/>
                </a:solidFill>
              </a:rPr>
              <a:t>chúng</a:t>
            </a:r>
            <a:r>
              <a:rPr sz="5400" dirty="0">
                <a:solidFill>
                  <a:schemeClr val="bg1"/>
                </a:solidFill>
              </a:rPr>
              <a:t> con </a:t>
            </a:r>
            <a:r>
              <a:rPr sz="5400" dirty="0" err="1">
                <a:solidFill>
                  <a:schemeClr val="bg1"/>
                </a:solidFill>
              </a:rPr>
              <a:t>ra</a:t>
            </a:r>
            <a:r>
              <a:rPr sz="5400" dirty="0">
                <a:solidFill>
                  <a:schemeClr val="bg1"/>
                </a:solidFill>
              </a:rPr>
              <a:t> </a:t>
            </a:r>
            <a:r>
              <a:rPr sz="5400" dirty="0" err="1">
                <a:solidFill>
                  <a:schemeClr val="bg1"/>
                </a:solidFill>
              </a:rPr>
              <a:t>về</a:t>
            </a:r>
            <a:r>
              <a:rPr sz="5400" dirty="0">
                <a:solidFill>
                  <a:schemeClr val="bg1"/>
                </a:solidFill>
              </a:rPr>
              <a:t>, </a:t>
            </a:r>
            <a:r>
              <a:rPr sz="5400" dirty="0" err="1">
                <a:solidFill>
                  <a:schemeClr val="bg1"/>
                </a:solidFill>
              </a:rPr>
              <a:t>lòng</a:t>
            </a:r>
            <a:r>
              <a:rPr sz="5400" dirty="0">
                <a:solidFill>
                  <a:schemeClr val="bg1"/>
                </a:solidFill>
              </a:rPr>
              <a:t> </a:t>
            </a:r>
            <a:r>
              <a:rPr sz="5400" dirty="0" err="1">
                <a:solidFill>
                  <a:schemeClr val="bg1"/>
                </a:solidFill>
              </a:rPr>
              <a:t>nguyện</a:t>
            </a:r>
            <a:r>
              <a:rPr sz="5400" dirty="0">
                <a:solidFill>
                  <a:schemeClr val="bg1"/>
                </a:solidFill>
              </a:rPr>
              <a:t> </a:t>
            </a:r>
            <a:r>
              <a:rPr sz="5400" dirty="0" err="1">
                <a:solidFill>
                  <a:schemeClr val="bg1"/>
                </a:solidFill>
              </a:rPr>
              <a:t>ước</a:t>
            </a:r>
            <a:r>
              <a:rPr sz="5400" dirty="0">
                <a:solidFill>
                  <a:schemeClr val="bg1"/>
                </a:solidFill>
              </a:rPr>
              <a:t> loan </a:t>
            </a:r>
            <a:r>
              <a:rPr sz="5400" dirty="0" err="1">
                <a:solidFill>
                  <a:schemeClr val="bg1"/>
                </a:solidFill>
              </a:rPr>
              <a:t>báo</a:t>
            </a:r>
            <a:r>
              <a:rPr sz="5400" dirty="0">
                <a:solidFill>
                  <a:schemeClr val="bg1"/>
                </a:solidFill>
              </a:rPr>
              <a:t> Tin </a:t>
            </a:r>
            <a:r>
              <a:rPr sz="5400" dirty="0" err="1">
                <a:solidFill>
                  <a:schemeClr val="bg1"/>
                </a:solidFill>
              </a:rPr>
              <a:t>Mừng</a:t>
            </a:r>
            <a:r>
              <a:rPr sz="5400" dirty="0">
                <a:solidFill>
                  <a:schemeClr val="bg1"/>
                </a:solidFill>
              </a:rPr>
              <a:t>. </a:t>
            </a:r>
            <a:r>
              <a:rPr sz="5400" dirty="0" err="1">
                <a:solidFill>
                  <a:schemeClr val="bg1"/>
                </a:solidFill>
              </a:rPr>
              <a:t>Lời</a:t>
            </a:r>
            <a:r>
              <a:rPr sz="5400" dirty="0">
                <a:solidFill>
                  <a:schemeClr val="bg1"/>
                </a:solidFill>
              </a:rPr>
              <a:t> Chúa </a:t>
            </a:r>
            <a:r>
              <a:rPr sz="5400" dirty="0" err="1">
                <a:solidFill>
                  <a:schemeClr val="bg1"/>
                </a:solidFill>
              </a:rPr>
              <a:t>trong</a:t>
            </a:r>
            <a:r>
              <a:rPr sz="5400" dirty="0">
                <a:solidFill>
                  <a:schemeClr val="bg1"/>
                </a:solidFill>
              </a:rPr>
              <a:t> </a:t>
            </a:r>
            <a:r>
              <a:rPr sz="5400" dirty="0" err="1">
                <a:solidFill>
                  <a:schemeClr val="bg1"/>
                </a:solidFill>
              </a:rPr>
              <a:t>trái</a:t>
            </a:r>
            <a:r>
              <a:rPr sz="5400" dirty="0">
                <a:solidFill>
                  <a:schemeClr val="bg1"/>
                </a:solidFill>
              </a:rPr>
              <a:t> </a:t>
            </a:r>
            <a:r>
              <a:rPr sz="5400" dirty="0" err="1">
                <a:solidFill>
                  <a:schemeClr val="bg1"/>
                </a:solidFill>
              </a:rPr>
              <a:t>tim</a:t>
            </a:r>
            <a:r>
              <a:rPr sz="5400" dirty="0">
                <a:solidFill>
                  <a:schemeClr val="bg1"/>
                </a:solidFill>
              </a:rPr>
              <a:t> con, </a:t>
            </a:r>
            <a:r>
              <a:rPr sz="5400" dirty="0" err="1">
                <a:solidFill>
                  <a:schemeClr val="bg1"/>
                </a:solidFill>
              </a:rPr>
              <a:t>Ngài</a:t>
            </a:r>
            <a:r>
              <a:rPr sz="5400" dirty="0">
                <a:solidFill>
                  <a:schemeClr val="bg1"/>
                </a:solidFill>
              </a:rPr>
              <a:t> </a:t>
            </a:r>
            <a:r>
              <a:rPr sz="5400" dirty="0" err="1">
                <a:solidFill>
                  <a:schemeClr val="bg1"/>
                </a:solidFill>
              </a:rPr>
              <a:t>cùng</a:t>
            </a:r>
            <a:r>
              <a:rPr sz="5400" dirty="0">
                <a:solidFill>
                  <a:schemeClr val="bg1"/>
                </a:solidFill>
              </a:rPr>
              <a:t> con qua </a:t>
            </a:r>
            <a:r>
              <a:rPr sz="5400" dirty="0" err="1">
                <a:solidFill>
                  <a:schemeClr val="bg1"/>
                </a:solidFill>
              </a:rPr>
              <a:t>muôn</a:t>
            </a:r>
            <a:r>
              <a:rPr sz="5400" dirty="0">
                <a:solidFill>
                  <a:schemeClr val="bg1"/>
                </a:solidFill>
              </a:rPr>
              <a:t> </a:t>
            </a:r>
            <a:r>
              <a:rPr sz="5400" dirty="0" err="1">
                <a:solidFill>
                  <a:schemeClr val="bg1"/>
                </a:solidFill>
              </a:rPr>
              <a:t>nẻo</a:t>
            </a:r>
            <a:r>
              <a:rPr sz="5400" dirty="0">
                <a:solidFill>
                  <a:schemeClr val="bg1"/>
                </a:solidFill>
              </a:rPr>
              <a:t> </a:t>
            </a:r>
            <a:r>
              <a:rPr sz="5400" dirty="0" err="1">
                <a:solidFill>
                  <a:schemeClr val="bg1"/>
                </a:solidFill>
              </a:rPr>
              <a:t>đường</a:t>
            </a:r>
            <a:r>
              <a:rPr sz="5400" dirty="0">
                <a:solidFill>
                  <a:schemeClr val="bg1"/>
                </a:solidFill>
              </a:rPr>
              <a:t>.</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ĐK:</a:t>
            </a:r>
            <a:r>
              <a:rPr sz="5400" b="0" dirty="0">
                <a:solidFill>
                  <a:schemeClr val="bg1"/>
                </a:solidFill>
              </a:rPr>
              <a:t> Xin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a:t>
            </a:r>
            <a:r>
              <a:rPr sz="5400" b="0" dirty="0" err="1">
                <a:solidFill>
                  <a:schemeClr val="bg1"/>
                </a:solidFill>
              </a:rPr>
              <a:t>tình</a:t>
            </a:r>
            <a:r>
              <a:rPr sz="5400" b="0" dirty="0">
                <a:solidFill>
                  <a:schemeClr val="bg1"/>
                </a:solidFill>
              </a:rPr>
              <a:t> con </a:t>
            </a:r>
            <a:r>
              <a:rPr sz="5400" b="0" dirty="0" err="1">
                <a:solidFill>
                  <a:schemeClr val="bg1"/>
                </a:solidFill>
              </a:rPr>
              <a:t>thiết</a:t>
            </a:r>
            <a:r>
              <a:rPr sz="5400" b="0" dirty="0">
                <a:solidFill>
                  <a:schemeClr val="bg1"/>
                </a:solidFill>
              </a:rPr>
              <a:t> </a:t>
            </a:r>
            <a:r>
              <a:rPr sz="5400" b="0" dirty="0" err="1">
                <a:solidFill>
                  <a:schemeClr val="bg1"/>
                </a:solidFill>
              </a:rPr>
              <a:t>tha</a:t>
            </a:r>
            <a:r>
              <a:rPr sz="5400" b="0" dirty="0">
                <a:solidFill>
                  <a:schemeClr val="bg1"/>
                </a:solidFill>
              </a:rPr>
              <a:t>, </a:t>
            </a:r>
            <a:r>
              <a:rPr sz="5400" b="0" dirty="0" err="1">
                <a:solidFill>
                  <a:schemeClr val="bg1"/>
                </a:solidFill>
              </a:rPr>
              <a:t>xin</a:t>
            </a:r>
            <a:r>
              <a:rPr sz="5400" b="0" dirty="0">
                <a:solidFill>
                  <a:schemeClr val="bg1"/>
                </a:solidFill>
              </a:rPr>
              <a:t> </a:t>
            </a:r>
            <a:r>
              <a:rPr sz="5400" b="0" dirty="0" err="1">
                <a:solidFill>
                  <a:schemeClr val="bg1"/>
                </a:solidFill>
              </a:rPr>
              <a:t>dâng</a:t>
            </a:r>
            <a:r>
              <a:rPr sz="5400" b="0" dirty="0">
                <a:solidFill>
                  <a:schemeClr val="bg1"/>
                </a:solidFill>
              </a:rPr>
              <a:t> </a:t>
            </a:r>
            <a:r>
              <a:rPr sz="5400" b="0" dirty="0" err="1">
                <a:solidFill>
                  <a:schemeClr val="bg1"/>
                </a:solidFill>
              </a:rPr>
              <a:t>lên</a:t>
            </a:r>
            <a:r>
              <a:rPr sz="5400" b="0" dirty="0">
                <a:solidFill>
                  <a:schemeClr val="bg1"/>
                </a:solidFill>
              </a:rPr>
              <a:t> </a:t>
            </a:r>
            <a:r>
              <a:rPr sz="5400" b="0" dirty="0" err="1">
                <a:solidFill>
                  <a:schemeClr val="bg1"/>
                </a:solidFill>
              </a:rPr>
              <a:t>muôn</a:t>
            </a:r>
            <a:r>
              <a:rPr sz="5400" b="0" dirty="0">
                <a:solidFill>
                  <a:schemeClr val="bg1"/>
                </a:solidFill>
              </a:rPr>
              <a:t> </a:t>
            </a:r>
            <a:r>
              <a:rPr sz="5400" b="0" dirty="0" err="1">
                <a:solidFill>
                  <a:schemeClr val="bg1"/>
                </a:solidFill>
              </a:rPr>
              <a:t>lời</a:t>
            </a:r>
            <a:r>
              <a:rPr sz="5400" b="0" dirty="0">
                <a:solidFill>
                  <a:schemeClr val="bg1"/>
                </a:solidFill>
              </a:rPr>
              <a:t> </a:t>
            </a:r>
            <a:r>
              <a:rPr sz="5400" b="0" dirty="0" err="1">
                <a:solidFill>
                  <a:schemeClr val="bg1"/>
                </a:solidFill>
              </a:rPr>
              <a:t>cảm</a:t>
            </a:r>
            <a:r>
              <a:rPr sz="5400" b="0" dirty="0">
                <a:solidFill>
                  <a:schemeClr val="bg1"/>
                </a:solidFill>
              </a:rPr>
              <a:t> </a:t>
            </a:r>
            <a:r>
              <a:rPr sz="5400" b="0" dirty="0" err="1">
                <a:solidFill>
                  <a:schemeClr val="bg1"/>
                </a:solidFill>
              </a:rPr>
              <a:t>tạ</a:t>
            </a:r>
            <a:r>
              <a:rPr sz="5400" b="0" dirty="0">
                <a:solidFill>
                  <a:schemeClr val="bg1"/>
                </a:solidFill>
              </a:rPr>
              <a:t>. </a:t>
            </a:r>
            <a:r>
              <a:rPr sz="5400" b="0" dirty="0" err="1">
                <a:solidFill>
                  <a:schemeClr val="bg1"/>
                </a:solidFill>
              </a:rPr>
              <a:t>Trên</a:t>
            </a:r>
            <a:r>
              <a:rPr sz="5400" b="0" dirty="0">
                <a:solidFill>
                  <a:schemeClr val="bg1"/>
                </a:solidFill>
              </a:rPr>
              <a:t> </a:t>
            </a:r>
            <a:r>
              <a:rPr sz="5400" b="0" dirty="0" err="1">
                <a:solidFill>
                  <a:schemeClr val="bg1"/>
                </a:solidFill>
              </a:rPr>
              <a:t>đường</a:t>
            </a:r>
            <a:r>
              <a:rPr sz="5400" b="0" dirty="0">
                <a:solidFill>
                  <a:schemeClr val="bg1"/>
                </a:solidFill>
              </a:rPr>
              <a:t> </a:t>
            </a:r>
            <a:r>
              <a:rPr sz="5400" b="0" dirty="0" err="1">
                <a:solidFill>
                  <a:schemeClr val="bg1"/>
                </a:solidFill>
              </a:rPr>
              <a:t>đời</a:t>
            </a:r>
            <a:r>
              <a:rPr sz="5400" b="0" dirty="0">
                <a:solidFill>
                  <a:schemeClr val="bg1"/>
                </a:solidFill>
              </a:rPr>
              <a:t> con </a:t>
            </a:r>
            <a:r>
              <a:rPr sz="5400" b="0" dirty="0" err="1">
                <a:solidFill>
                  <a:schemeClr val="bg1"/>
                </a:solidFill>
              </a:rPr>
              <a:t>luôn</a:t>
            </a:r>
            <a:r>
              <a:rPr sz="5400" b="0" dirty="0">
                <a:solidFill>
                  <a:schemeClr val="bg1"/>
                </a:solidFill>
              </a:rPr>
              <a:t> </a:t>
            </a:r>
            <a:r>
              <a:rPr sz="5400" b="0" dirty="0" err="1">
                <a:solidFill>
                  <a:schemeClr val="bg1"/>
                </a:solidFill>
              </a:rPr>
              <a:t>có</a:t>
            </a:r>
            <a:r>
              <a:rPr sz="5400" b="0" dirty="0">
                <a:solidFill>
                  <a:schemeClr val="bg1"/>
                </a:solidFill>
              </a:rPr>
              <a:t> Chúa, Chúa song </a:t>
            </a:r>
            <a:r>
              <a:rPr sz="5400" b="0" dirty="0" err="1">
                <a:solidFill>
                  <a:schemeClr val="bg1"/>
                </a:solidFill>
              </a:rPr>
              <a:t>hành</a:t>
            </a:r>
            <a:r>
              <a:rPr sz="5400" b="0" dirty="0">
                <a:solidFill>
                  <a:schemeClr val="bg1"/>
                </a:solidFill>
              </a:rPr>
              <a:t>, con </a:t>
            </a:r>
            <a:r>
              <a:rPr sz="5400" b="0" dirty="0" err="1">
                <a:solidFill>
                  <a:schemeClr val="bg1"/>
                </a:solidFill>
              </a:rPr>
              <a:t>có</a:t>
            </a:r>
            <a:r>
              <a:rPr sz="5400" b="0" dirty="0">
                <a:solidFill>
                  <a:schemeClr val="bg1"/>
                </a:solidFill>
              </a:rPr>
              <a:t> lo chi.</a:t>
            </a:r>
          </a:p>
        </p:txBody>
      </p:sp>
    </p:spTree>
    <p:extLst>
      <p:ext uri="{BB962C8B-B14F-4D97-AF65-F5344CB8AC3E}">
        <p14:creationId xmlns:p14="http://schemas.microsoft.com/office/powerpoint/2010/main" val="1853277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781F98-0830-C012-31DB-CE6D2F2A9D56}"/>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B6044930-003D-2D78-56EF-9B5710568C29}"/>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4" name="Picture 3">
            <a:extLst>
              <a:ext uri="{FF2B5EF4-FFF2-40B4-BE49-F238E27FC236}">
                <a16:creationId xmlns:a16="http://schemas.microsoft.com/office/drawing/2014/main" id="{2178D07A-218D-E78E-F00F-63447DAC3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015310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1140</Words>
  <Application>Microsoft Office PowerPoint</Application>
  <DocSecurity>0</DocSecurity>
  <PresentationFormat>On-screen Show (16:9)</PresentationFormat>
  <Paragraphs>59</Paragraphs>
  <Slides>35</Slides>
  <Notes>35</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35</vt:i4>
      </vt:variant>
    </vt:vector>
  </HeadingPairs>
  <TitlesOfParts>
    <vt:vector size="40" baseType="lpstr">
      <vt:lpstr>Arial</vt:lpstr>
      <vt:lpstr>UTM American Sans</vt:lpstr>
      <vt:lpstr>Office Theme</vt:lpstr>
      <vt:lpstr>6_Office Theme</vt:lpstr>
      <vt:lpstr>1_Office Theme</vt:lpstr>
      <vt:lpstr>PowerPoint Presentation</vt:lpstr>
      <vt:lpstr>PowerPoint Presentation</vt:lpstr>
      <vt:lpstr>PowerPoint Presentation</vt:lpstr>
      <vt:lpstr>Ca Nhập Lễ Lên Đường Về Nhà Cha Mai Nguyên Vũ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Chúa ơi, con sẽ ra về, để lễ vật lại nơi đây, nếu con chợt nhớ hôm qua con bất hòa với anh em mà con chưa có làm hòa.</vt:lpstr>
      <vt:lpstr>TK1: Vì Chúa nói rằng, Chúa ơi! Và con biết rằng, Chúa ơi! Lễ vật hy tế Chúa sẽ không ưng. Vì Chúa nói rằng, Chúa ơi! Và con biết rằng, Chúa ơi! Ngài chỉ ưng ý tấm thân hòa bình.</vt:lpstr>
      <vt:lpstr>ĐK: Chúa ơi, con sẽ ra về, để lễ vật lại nơi đây, nếu con chợt nhớ hôm qua con bất hòa với anh em mà con chưa có làm hòa.</vt:lpstr>
      <vt:lpstr>TK2: Vì Chúa nói rằng, Chúa ơi! Và con biết rằng, Chúa ơi! Rượu ngọt bánh Chúa sẽ không ưng. Vì Chúa nói rằng, Chúa ơi! Và con biết rằng, Chúa ơi! Ngài chỉ ưng ý tấm thân hòa bình.</vt:lpstr>
      <vt:lpstr>ĐK: Chúa ơi, con sẽ ra về, để lễ vật lại nơi đây, nếu con chợt nhớ hôm qua con bất hòa với anh em mà con chưa có làm hòa.</vt:lpstr>
      <vt:lpstr>PowerPoint Presentation</vt:lpstr>
      <vt:lpstr>PowerPoint Presentation</vt:lpstr>
      <vt:lpstr>CA HIỆP LỄ Một Niềm Phó Thác Giang Ân</vt:lpstr>
      <vt:lpstr>TK1: Bao nhiêu năm xuôi ngược trên vạn nẻo đường trần gian. Bao nhiêu năm vất vả, cuộc đời còn mãi long đong. Đời con mưa nắng dãi dầu, đời con đắng cay khổ sầu. Đi tìm hạnh phúc ở nơi đâu? Đi tìm an bình ở nơi đâu?</vt:lpstr>
      <vt:lpstr>ĐK: Một niềm tín thác con xin dâng lên. Chúa là tình yêu cho con tìm đến. Ngài là hạnh phúc chứa chan đời con. Ngài là chân lý sáng soi cuộc đời.</vt:lpstr>
      <vt:lpstr>TK2: Như mây trôi trên ngàn, bay về cuối trời mùa đông. Tâm tư con xao động, dập dồn biển sóng mênh mông. Thuyền con qua thác qua ghềnh, bàn tay Chúa luôn ân cần. Dắt dìu khi nắng chiều buông rơi, con về nghe lòng nhẹ chơi vơi.</vt:lpstr>
      <vt:lpstr>ĐK: Một niềm tín thác con xin dâng lên. Chúa là tình yêu cho con tìm đến. Ngài là hạnh phúc chứa chan đời con. Ngài là chân lý sáng soi cuộc đời.</vt:lpstr>
      <vt:lpstr>TK3: Khi con vui hay buồn, bên đời có Ngài ủi an. Khi con sang hay hèn, thì đời chẳng hết bon chen. Giờ đây con đến bên Ngài, đời con phó dâng cho Ngài. Ân tình chan chứa tựa non cao, êm đềm như lời mẹ ru con.</vt:lpstr>
      <vt:lpstr>ĐK: Một niềm tín thác con xin dâng lên. Chúa là tình yêu cho con tìm đến. Ngài là hạnh phúc chứa chan đời con. Ngài là chân lý sáng soi cuộc đời.</vt:lpstr>
      <vt:lpstr>TK4: Xin cho con theo Ngài, theo Ngài suốt cả đời con. Xin cho con trung thành, một lời thề hứa trung trinh. Dù con hay đổi thay lòng, thì xin giúp con vững vàng. Theo Ngài ngay lúc gặp gian nan, theo Ngài con nguyện chẳng than van.</vt:lpstr>
      <vt:lpstr>ĐK: Một niềm tín thác con xin dâng lên. Chúa là tình yêu cho con tìm đến. Ngài là hạnh phúc chứa chan đời con. Ngài là chân lý sáng soi cuộc đời.</vt:lpstr>
      <vt:lpstr>PowerPoint Presentation</vt:lpstr>
      <vt:lpstr>Ca Kết Lễ Có Chúa Song Hành Giang Ân</vt:lpstr>
      <vt:lpstr>TK1: Giờ đây chúng con ra về, lòng nguyện ước loan báo Tin Mừng. Lời Chúa trong trái tim con, Ngài cùng con qua muôn nẻo đường.</vt:lpstr>
      <vt:lpstr>ĐK: Xin dâng lên tình con thiết tha, xin dâng lên muôn lời cảm tạ. Trên đường đời con luôn có Chúa, Chúa song hành, con có lo chi.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Nam Hung</cp:lastModifiedBy>
  <cp:revision>3</cp:revision>
  <dcterms:created xsi:type="dcterms:W3CDTF">2026-10-04T22:25:07Z</dcterms:created>
  <dcterms:modified xsi:type="dcterms:W3CDTF">2026-10-05T00:53:24Z</dcterms:modified>
</cp:coreProperties>
</file>