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4028" r:id="rId3"/>
    <p:sldMasterId id="2147484040" r:id="rId4"/>
  </p:sldMasterIdLst>
  <p:notesMasterIdLst>
    <p:notesMasterId r:id="rId50"/>
  </p:notesMasterIdLst>
  <p:handoutMasterIdLst>
    <p:handoutMasterId r:id="rId51"/>
  </p:handoutMasterIdLst>
  <p:sldIdLst>
    <p:sldId id="256" r:id="rId5"/>
    <p:sldId id="335" r:id="rId6"/>
    <p:sldId id="464" r:id="rId7"/>
    <p:sldId id="259" r:id="rId8"/>
    <p:sldId id="465" r:id="rId9"/>
    <p:sldId id="316" r:id="rId10"/>
    <p:sldId id="466" r:id="rId11"/>
    <p:sldId id="317" r:id="rId12"/>
    <p:sldId id="313" r:id="rId13"/>
    <p:sldId id="318" r:id="rId14"/>
    <p:sldId id="314" r:id="rId15"/>
    <p:sldId id="319" r:id="rId16"/>
    <p:sldId id="315" r:id="rId17"/>
    <p:sldId id="320" r:id="rId18"/>
    <p:sldId id="443" r:id="rId19"/>
    <p:sldId id="257" r:id="rId20"/>
    <p:sldId id="258" r:id="rId21"/>
    <p:sldId id="437" r:id="rId22"/>
    <p:sldId id="467" r:id="rId23"/>
    <p:sldId id="468" r:id="rId24"/>
    <p:sldId id="469" r:id="rId25"/>
    <p:sldId id="470" r:id="rId26"/>
    <p:sldId id="321" r:id="rId27"/>
    <p:sldId id="461" r:id="rId28"/>
    <p:sldId id="297" r:id="rId29"/>
    <p:sldId id="299" r:id="rId30"/>
    <p:sldId id="298" r:id="rId31"/>
    <p:sldId id="474" r:id="rId32"/>
    <p:sldId id="300" r:id="rId33"/>
    <p:sldId id="309" r:id="rId34"/>
    <p:sldId id="302" r:id="rId35"/>
    <p:sldId id="310" r:id="rId36"/>
    <p:sldId id="304" r:id="rId37"/>
    <p:sldId id="311" r:id="rId38"/>
    <p:sldId id="305" r:id="rId39"/>
    <p:sldId id="312" r:id="rId40"/>
    <p:sldId id="462" r:id="rId41"/>
    <p:sldId id="471" r:id="rId42"/>
    <p:sldId id="472" r:id="rId43"/>
    <p:sldId id="473" r:id="rId44"/>
    <p:sldId id="325" r:id="rId45"/>
    <p:sldId id="322" r:id="rId46"/>
    <p:sldId id="323" r:id="rId47"/>
    <p:sldId id="324" r:id="rId48"/>
    <p:sldId id="463" r:id="rId4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79" autoAdjust="0"/>
    <p:restoredTop sz="94660" autoAdjust="0"/>
  </p:normalViewPr>
  <p:slideViewPr>
    <p:cSldViewPr>
      <p:cViewPr>
        <p:scale>
          <a:sx n="150" d="100"/>
          <a:sy n="150" d="100"/>
        </p:scale>
        <p:origin x="1158" y="546"/>
      </p:cViewPr>
      <p:guideLst>
        <p:guide orient="horz" pos="1620"/>
        <p:guide pos="2880"/>
      </p:guideLst>
    </p:cSldViewPr>
  </p:slideViewPr>
  <p:outlineViewPr>
    <p:cViewPr>
      <p:scale>
        <a:sx n="33" d="100"/>
        <a:sy n="33" d="100"/>
      </p:scale>
      <p:origin x="0" y="7094"/>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97" d="100"/>
          <a:sy n="97" d="100"/>
        </p:scale>
        <p:origin x="-4008" y="-7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2096C54-0218-4041-8161-D3B4355EA71E}" type="datetimeFigureOut">
              <a:rPr lang="en-US" smtClean="0"/>
              <a:t>10/9/2026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FB7A662-10C7-4621-A2E4-4CDBE970DF12}" type="slidenum">
              <a:rPr lang="en-US" smtClean="0"/>
              <a:t>‹#›</a:t>
            </a:fld>
            <a:endParaRPr lang="en-US"/>
          </a:p>
        </p:txBody>
      </p:sp>
    </p:spTree>
    <p:extLst>
      <p:ext uri="{BB962C8B-B14F-4D97-AF65-F5344CB8AC3E}">
        <p14:creationId xmlns:p14="http://schemas.microsoft.com/office/powerpoint/2010/main" val="21276097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2D375B-612C-4207-8D39-3F054B08B417}" type="datetimeFigureOut">
              <a:rPr lang="en-US" smtClean="0"/>
              <a:t>10/9/2026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BDD0A1-759E-4490-BC96-EE7445A3C757}" type="slidenum">
              <a:rPr lang="en-US" smtClean="0"/>
              <a:t>‹#›</a:t>
            </a:fld>
            <a:endParaRPr lang="en-US"/>
          </a:p>
        </p:txBody>
      </p:sp>
    </p:spTree>
    <p:extLst>
      <p:ext uri="{BB962C8B-B14F-4D97-AF65-F5344CB8AC3E}">
        <p14:creationId xmlns:p14="http://schemas.microsoft.com/office/powerpoint/2010/main" val="3299036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33448-4D9C-90AB-29F1-87019923F7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0F350-7502-604C-DE36-830AA0AA31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B72BB3-EB49-C7E7-1B1F-65E93070F7D7}"/>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47B7C1A3-F00A-7E1F-C990-E22C0565B8F8}"/>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4101189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68D9A-84ED-BBA1-F43D-8A128A0CF6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0F4994-5F40-135A-652E-A308B0E37E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8E1ACD-135D-5C80-9666-F18730C4A278}"/>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D08A3667-28B6-1545-230F-5BE76DACFBA3}"/>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545729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7E7B3-84EA-EEC2-5C39-F64AF86764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DFB01A-8182-DD1C-8825-FB98EB0CF5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157F87-E6B0-97D4-BAFC-A209B572A15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55E09466-CD72-758F-4D36-A37C1EDA4504}"/>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1499508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6B968-E41D-E8EF-6FB4-955C065E9F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A74C2E-4F2F-0EDF-0D57-5DD426AF39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28E2E5-3FA5-B09B-7883-566C4F5E608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232E34C4-44F4-0C56-5270-09D7CCCC459D}"/>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1296917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D89E1-4022-336B-E232-B15D4B2380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C0B102-BC11-8EFF-2F8C-C1936842F2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48FA5C-B3E7-2678-7016-DDDA8ED46425}"/>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34ABE2F0-7D47-E9E1-ECD2-8AD7627E0166}"/>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2518026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5E3B5-9D17-A97D-563A-0B6DEC3555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DD9145-5D06-F847-FA82-5B283F66A6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D0D93E-736E-4D6C-B3BB-7EA5B748A212}"/>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DB87245B-D91B-F879-A1C9-398CAC2DE6B8}"/>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757126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33C11-A1FE-1F76-DBA0-9B5A723AD5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687DA6-ACE1-7189-DB39-3E4EA49990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617DED-5EBF-1D74-6507-CE1C9EA50BE6}"/>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6A4D7354-B6E0-3538-FD9E-A431C2847720}"/>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24505367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FDF7D-5B64-BCA2-13A3-F1A65D1A75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08D95D-944E-DC5A-ACFF-10C58FA34A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54B985-048A-B105-0959-0014488FC689}"/>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48F636C2-D623-BBBC-EA77-DDD8C3CC16C1}"/>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28811408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0EFF6-5673-19A6-154F-FEE61B8D73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C18224-2503-BB4F-51CE-636B619BCA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72E03A-6265-4CF0-6C55-CECF26A8F030}"/>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0E311148-184B-683F-BC48-F6ACDDD0F357}"/>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36177282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D73AB-1ACB-824C-E4F6-C1805063A4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1BD9C0-4871-EC8A-7B71-D87D5882B2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1A081A-404C-A7F9-E511-4A7318669F3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19C30544-2191-0AB1-B69D-E25A00C00045}"/>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1783183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42047-70A0-E34E-65DA-5F32CAC107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28D90B-E6D4-BEBD-7DC6-816780F3BE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077510-89D9-2EE9-6F56-0C46ECF0F2B1}"/>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23393D1C-9B74-C02A-8F9A-F4264BF4E4B0}"/>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41166239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862B9-8F1F-FF7C-1003-FF454B0EA7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44844E-0B26-5F4A-F6BA-3A4BA4A73E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C5EC79-0A42-9F82-85BD-8133A9FD098D}"/>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E2448BCB-A03E-1D30-6875-668A840C12D6}"/>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11948066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38F85-66DE-BC2C-79F0-58FCBC96DE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6584A5-A5F7-3D4C-B997-1ED40548DA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211D20-A66C-2096-4972-0F5FB1C2679D}"/>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7FB40EED-6443-FE6C-A83E-7BCB25A5FFCE}"/>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21613472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FEB52-35E0-7DE6-E822-F2639F4F28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268323-21C2-9B02-0053-C13A171F35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6D79A2-B5B2-29FE-E047-29DBC0008032}"/>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248B8C73-37AF-0C54-8EB5-0849C8B83235}"/>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39715665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B4BB0-139F-D4A3-822C-1330C58733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2179A6-B311-44DB-2374-FE07868517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B5DA95-053A-9254-4EB9-9B0167E73D1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45B1D169-CFF5-8423-886D-31B6D5E9C8FF}"/>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6784251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18290-D66B-5931-DE2C-CC0E07496B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F21DD2-09DB-7685-7ECD-95923EFCCD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D87367-8844-1B38-1D8A-5786EC54565E}"/>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30377C54-0A7F-1791-5975-110EB63CC158}"/>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35326139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2F9EA-9400-94B2-2474-B8DF6EB92E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6D0141-1172-BA52-7B45-3503993585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4C60B7-D2D9-7910-11F1-A12AA287BE9A}"/>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2F151C5E-DDAD-6BC9-4506-C8D0B4F68A35}"/>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2074804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A68D3-BDE5-4D5C-4529-84CCA970B4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A3505F-5638-BA08-46DC-78B5AC6DCC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A77254-2DBE-8692-522A-25208DEA855C}"/>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C2F371FB-F58A-947A-1AB4-08673627BBAA}"/>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25203117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01E87-AD23-A183-B5D8-56D4E363D0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E9C84F-A3DC-9768-94FF-41264F9214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291FA9-57B9-FDBE-1243-124A80A74496}"/>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5BFE1B7B-08F3-7390-E870-2C0176702F14}"/>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20905725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D7671-E6FC-2A7B-B247-8DAE3478BC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6BDC23-49A4-9ECF-0AB0-137D564A28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B0E6CA-4C3C-DC6B-C17E-8691BEB2067B}"/>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D5E05B36-17E4-CF7F-9596-F7CC3DC3E649}"/>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39562270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F3F95-9163-9D71-24E4-C8AE55D7AF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B73FDA-11CD-6AD4-7FA3-5450BA9EFB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53DB1A-0E9B-8C0B-213A-2E738EA1EC12}"/>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659FAEB2-30A8-A9D2-957D-B0815545816D}"/>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26315473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23060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861920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49003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A6181-3C83-AFF1-CA91-BF73A94239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7B4166-E72F-6AF8-E40B-75B04DAAC1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0E0EF6-8384-64B4-EEBD-B260C0FCAD93}"/>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1D9B6F4A-A6C1-60FF-0928-04415E0E6995}"/>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38685761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F93E3-575D-463E-DBFF-EB4E07DFA3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07C2BE-2D0B-EE66-2C8F-E997114E2D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0B5F73-360C-214F-E648-C97236AAE867}"/>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C791B0EE-2233-413C-03ED-CB9D98553B85}"/>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38932951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81790-920B-543A-467B-C212AD6E87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EABB50-8174-EC81-9297-A72B795F95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19C5C2-06E8-2A3F-494F-E894D9956BAB}"/>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845AAB4B-3465-210F-36E4-681A29F4E63C}"/>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35898477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9A5B9-1973-FE3A-CDC8-DEFE1D6469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389E73-D633-1AB6-88E5-BB30CFD3E3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122536-1875-C2A0-EE48-7D7A4997B63B}"/>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CD4236FC-33EC-30C9-B681-D134056A1F1F}"/>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1319353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164621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35292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1415142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226745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t>10/9/2026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34570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t>10/9/2026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65425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t>10/9/2026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630931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028627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016072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76356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77972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4319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854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9094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183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5058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8749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99233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403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201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9192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78727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FEC2E-DBD6-403B-84A0-7CE5C0358920}"/>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3BCE5ABE-C2B8-45AE-A657-6A21CCE41888}"/>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5C2107E0-031E-45B0-837A-20375891AA76}"/>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C16DBF45-AD91-4988-9132-908AD8F1F974}"/>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822B9520-ECF4-4BF8-98BE-8CFE271B726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9582192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86AFE-1784-4FE9-8F22-A8607C5F59AB}"/>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4A03EFAC-E63E-4A15-B5B6-68E8B94E0A81}"/>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F0E8A8C-AC2B-46FE-8033-FB0F3D6B9396}"/>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4B87AB5-FAF1-4822-A0F9-91C23B1E3E53}"/>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A5D2454-D13D-4B2F-B5D6-B255953177DE}"/>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851144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F1C90-414D-4903-8117-7CA90100731F}"/>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A9543A15-B643-4EA3-B3B0-42F27FEF553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69E47BAD-985F-43E7-BAE0-B3B64540E7F0}"/>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5A029C1-5529-41B4-B4D5-A5A9DC5D5B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7F34D3FF-CED0-4EF8-B534-58EA3AFD1A70}"/>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5926572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D070B-E9D0-4015-86E8-F581D6D207AF}"/>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D44946B2-9700-401B-9EDC-CBC175A74090}"/>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B086D6F3-377F-4B0E-B831-8CD9CB83E789}"/>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51C18E25-DA97-4DB7-8970-ECBC7C4B98B8}"/>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58820E5-6E3B-4782-801A-C2EBD6619574}"/>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4A9CD803-B39A-48C9-893C-E2829026F1D2}"/>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4471526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1B51-0709-421F-B0A2-E86467E8BA22}"/>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E6C43553-0669-44ED-99E1-0BED7A083C0D}"/>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5FEC6604-C121-40EA-8535-B6EDCEA1E4F6}"/>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E873A597-F5BC-4A9C-B4B8-3028698BB41C}"/>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1CAC21CC-58E1-4081-92C4-29402E7DF777}"/>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6C753BCF-0A62-4B47-BFF0-73B03D8BF2C6}"/>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8" name="Footer Placeholder 7">
            <a:extLst>
              <a:ext uri="{FF2B5EF4-FFF2-40B4-BE49-F238E27FC236}">
                <a16:creationId xmlns:a16="http://schemas.microsoft.com/office/drawing/2014/main" id="{9D5A4C4E-0827-43F4-98FB-3B3184AF4C31}"/>
              </a:ext>
            </a:extLst>
          </p:cNvPr>
          <p:cNvSpPr>
            <a:spLocks noGrp="1"/>
          </p:cNvSpPr>
          <p:nvPr>
            <p:ph type="ftr" idx="11"/>
          </p:nvPr>
        </p:nvSpPr>
        <p:spPr/>
        <p:txBody>
          <a:bodyPr/>
          <a:lstStyle/>
          <a:p>
            <a:endParaRPr>
              <a:solidFill>
                <a:prstClr val="black">
                  <a:tint val="75000"/>
                </a:prstClr>
              </a:solidFill>
            </a:endParaRPr>
          </a:p>
        </p:txBody>
      </p:sp>
      <p:sp>
        <p:nvSpPr>
          <p:cNvPr id="9" name="Slide Number Placeholder 8">
            <a:extLst>
              <a:ext uri="{FF2B5EF4-FFF2-40B4-BE49-F238E27FC236}">
                <a16:creationId xmlns:a16="http://schemas.microsoft.com/office/drawing/2014/main" id="{03533D6D-ECEB-4C7B-8E91-521F8782BC8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9463361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6649A-3169-4162-8E39-7910957093F0}"/>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A5028F98-D207-4040-BECE-E9766FF1CCFA}"/>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4" name="Footer Placeholder 3">
            <a:extLst>
              <a:ext uri="{FF2B5EF4-FFF2-40B4-BE49-F238E27FC236}">
                <a16:creationId xmlns:a16="http://schemas.microsoft.com/office/drawing/2014/main" id="{C1421E21-8F07-4323-87AC-9E975A13F4FF}"/>
              </a:ext>
            </a:extLst>
          </p:cNvPr>
          <p:cNvSpPr>
            <a:spLocks noGrp="1"/>
          </p:cNvSpPr>
          <p:nvPr>
            <p:ph type="ftr" idx="11"/>
          </p:nvPr>
        </p:nvSpPr>
        <p:spPr/>
        <p:txBody>
          <a:bodyPr/>
          <a:lstStyle/>
          <a:p>
            <a:endParaRPr>
              <a:solidFill>
                <a:prstClr val="black">
                  <a:tint val="75000"/>
                </a:prstClr>
              </a:solidFill>
            </a:endParaRPr>
          </a:p>
        </p:txBody>
      </p:sp>
      <p:sp>
        <p:nvSpPr>
          <p:cNvPr id="5" name="Slide Number Placeholder 4">
            <a:extLst>
              <a:ext uri="{FF2B5EF4-FFF2-40B4-BE49-F238E27FC236}">
                <a16:creationId xmlns:a16="http://schemas.microsoft.com/office/drawing/2014/main" id="{B0FBD512-D288-4FF4-BD82-6C165164EE17}"/>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4603327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A35546-7F03-4E10-A6C4-D24B0ACDA00F}"/>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3" name="Footer Placeholder 2">
            <a:extLst>
              <a:ext uri="{FF2B5EF4-FFF2-40B4-BE49-F238E27FC236}">
                <a16:creationId xmlns:a16="http://schemas.microsoft.com/office/drawing/2014/main" id="{98D944E0-6DCA-4DD6-8EE3-25DEB72F8B1A}"/>
              </a:ext>
            </a:extLst>
          </p:cNvPr>
          <p:cNvSpPr>
            <a:spLocks noGrp="1"/>
          </p:cNvSpPr>
          <p:nvPr>
            <p:ph type="ftr" idx="11"/>
          </p:nvPr>
        </p:nvSpPr>
        <p:spPr/>
        <p:txBody>
          <a:bodyPr/>
          <a:lstStyle/>
          <a:p>
            <a:endParaRPr>
              <a:solidFill>
                <a:prstClr val="black">
                  <a:tint val="75000"/>
                </a:prstClr>
              </a:solidFill>
            </a:endParaRPr>
          </a:p>
        </p:txBody>
      </p:sp>
      <p:sp>
        <p:nvSpPr>
          <p:cNvPr id="4" name="Slide Number Placeholder 3">
            <a:extLst>
              <a:ext uri="{FF2B5EF4-FFF2-40B4-BE49-F238E27FC236}">
                <a16:creationId xmlns:a16="http://schemas.microsoft.com/office/drawing/2014/main" id="{BE837FBE-B29E-4BC1-A7F2-13059E357C4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765550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428FE-FB44-4AAD-8A97-4A10DCF3A1F9}"/>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7EC1AD7A-49B1-4C0C-8CF8-3EA14964B075}"/>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07931EB6-2E11-44A7-9281-AFC3C7F77A7E}"/>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14AAA7AE-5FD4-49BB-93F4-30D819F44600}"/>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BADCF17-5C80-4D8F-8564-0C41AB67DAB2}"/>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7F30A72-3F3F-4ECE-9FF4-BC3641BAEFA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41710376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A3420-626F-438A-AC39-C1B8A2318B35}"/>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0B6436C-9A5E-4515-A1F2-ED084C889B7A}"/>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B4017EDE-ACD8-421E-BCDA-77FD0B20C544}"/>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DD4BBB56-C262-4956-A67D-8D0AB0EE5980}"/>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AF8D56F0-14FA-4849-A0CB-6685F2609837}"/>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EF9174F-4C1C-4559-8001-8428098EB0BC}"/>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6904533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2E74-871C-41F2-8C96-818BBAE63EDA}"/>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0DAA7C5A-FEB2-4A12-8748-78DE31F3CA27}"/>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679AD6B9-F08F-4803-BC5E-81E7BFB70DE5}"/>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48F9E1D7-1188-442F-B65E-F52AFA2BE855}"/>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CC5C066-26F7-4A20-AE54-1F5715E62A0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1583293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BDA0C9-4825-46D6-AEA6-6741E4B759F0}"/>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C59BB59D-CD3A-451A-92C0-767B646820BF}"/>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1A56822-CEAC-4075-AD59-D8FD447D0F7C}"/>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ACBA13F0-F26F-4A6B-9DF5-A7E8386078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904BDF6E-AACF-4F73-8157-DA35304C5629}"/>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1223771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A09B4-4F92-49EC-ABA2-3D0220767ADF}"/>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9E01D331-0FA8-4E5B-8410-379F4819A2B9}"/>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D7596591-10EB-432F-810D-32600A656F6D}"/>
              </a:ext>
            </a:extLst>
          </p:cNvPr>
          <p:cNvSpPr>
            <a:spLocks noGrp="1"/>
          </p:cNvSpPr>
          <p:nvPr>
            <p:ph type="dt" idx="10"/>
          </p:nvPr>
        </p:nvSpPr>
        <p:spPr/>
        <p:txBody>
          <a:body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909806C6-383F-4FF0-A1B6-BCCE122ED5BE}"/>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BFD8ED40-0C87-46EB-BFF2-3D656AFF8D9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0961930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9855B-D09A-4AB1-832D-D61D8F258DC1}"/>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E1AEFF1C-912C-42C5-9A01-ECC4396C8AAC}"/>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8704378-11F8-4703-98A5-E6F1CEE21C15}"/>
              </a:ext>
            </a:extLst>
          </p:cNvPr>
          <p:cNvSpPr>
            <a:spLocks noGrp="1"/>
          </p:cNvSpPr>
          <p:nvPr>
            <p:ph type="dt" idx="10"/>
          </p:nvPr>
        </p:nvSpPr>
        <p:spPr/>
        <p:txBody>
          <a:body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C5AAA973-A887-465E-B5CE-58526C006D0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749DD21-F6EE-4DAF-A454-BDA32A935020}"/>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9377490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8F9B-398B-42CC-839F-75CC5D952ADA}"/>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2078007E-58EC-4691-956A-8373CE0654F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D208F690-EDF0-4103-A8AE-3EB915BDA9CD}"/>
              </a:ext>
            </a:extLst>
          </p:cNvPr>
          <p:cNvSpPr>
            <a:spLocks noGrp="1"/>
          </p:cNvSpPr>
          <p:nvPr>
            <p:ph type="dt" idx="10"/>
          </p:nvPr>
        </p:nvSpPr>
        <p:spPr/>
        <p:txBody>
          <a:body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698E02EC-7376-4BD0-A76B-ACF9CC966D14}"/>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CD71833D-E396-4036-AA48-474A6583043F}"/>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6812711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589A2-308F-406A-86B4-71DA5A1E5ED7}"/>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1710542B-CD2C-46C6-9252-6861CDA85A57}"/>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E38E1E6B-8ECA-4694-A28D-AFC5BD14D7AC}"/>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C77E1113-7788-4D8B-A66E-C9E3E84FBEFD}"/>
              </a:ext>
            </a:extLst>
          </p:cNvPr>
          <p:cNvSpPr>
            <a:spLocks noGrp="1"/>
          </p:cNvSpPr>
          <p:nvPr>
            <p:ph type="dt" idx="10"/>
          </p:nvPr>
        </p:nvSpPr>
        <p:spPr/>
        <p:txBody>
          <a:bodyPr/>
          <a:lstStyle/>
          <a:p>
            <a:fld id="{2AE39482-4EB0-4B14-B26D-943EB7BAF646}" type="datetimeFigureOut">
              <a:t>10/9/2026</a:t>
            </a:fld>
            <a:endParaRPr/>
          </a:p>
        </p:txBody>
      </p:sp>
      <p:sp>
        <p:nvSpPr>
          <p:cNvPr id="6" name="Footer Placeholder 5">
            <a:extLst>
              <a:ext uri="{FF2B5EF4-FFF2-40B4-BE49-F238E27FC236}">
                <a16:creationId xmlns:a16="http://schemas.microsoft.com/office/drawing/2014/main" id="{4373C4A4-427D-48CD-A6E7-DA1C7B172CAB}"/>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63D3B852-0DCB-40A6-A043-A7F0110510A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2553005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8B18-F3D6-45A3-8D50-64B6616ED80B}"/>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D608E138-A09B-422B-958F-5478A5EEF969}"/>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2B36DFEB-88F5-4FC8-8B32-889BF63FA95D}"/>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1988392D-AB26-4CD2-9D6A-AD7F3DE6E660}"/>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71913910-0FE6-489D-ADD9-3C34DB729C26}"/>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06E7C423-1390-451A-B926-EA8AFEE4494A}"/>
              </a:ext>
            </a:extLst>
          </p:cNvPr>
          <p:cNvSpPr>
            <a:spLocks noGrp="1"/>
          </p:cNvSpPr>
          <p:nvPr>
            <p:ph type="dt" idx="10"/>
          </p:nvPr>
        </p:nvSpPr>
        <p:spPr/>
        <p:txBody>
          <a:bodyPr/>
          <a:lstStyle/>
          <a:p>
            <a:fld id="{2AE39482-4EB0-4B14-B26D-943EB7BAF646}" type="datetimeFigureOut">
              <a:t>10/9/2026</a:t>
            </a:fld>
            <a:endParaRPr/>
          </a:p>
        </p:txBody>
      </p:sp>
      <p:sp>
        <p:nvSpPr>
          <p:cNvPr id="8" name="Footer Placeholder 7">
            <a:extLst>
              <a:ext uri="{FF2B5EF4-FFF2-40B4-BE49-F238E27FC236}">
                <a16:creationId xmlns:a16="http://schemas.microsoft.com/office/drawing/2014/main" id="{B87FBEBF-F4FE-437C-8D8C-7247FD8025BD}"/>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F99431EF-C0F3-45CF-ACED-0B5E3DAF2257}"/>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2525846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5CA59-15FB-4EBA-91C3-46A21AA2FD8B}"/>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DBF760E3-26D2-41E1-A0BB-44F288D87711}"/>
              </a:ext>
            </a:extLst>
          </p:cNvPr>
          <p:cNvSpPr>
            <a:spLocks noGrp="1"/>
          </p:cNvSpPr>
          <p:nvPr>
            <p:ph type="dt" idx="10"/>
          </p:nvPr>
        </p:nvSpPr>
        <p:spPr/>
        <p:txBody>
          <a:bodyPr/>
          <a:lstStyle/>
          <a:p>
            <a:fld id="{2AE39482-4EB0-4B14-B26D-943EB7BAF646}" type="datetimeFigureOut">
              <a:t>10/9/2026</a:t>
            </a:fld>
            <a:endParaRPr/>
          </a:p>
        </p:txBody>
      </p:sp>
      <p:sp>
        <p:nvSpPr>
          <p:cNvPr id="4" name="Footer Placeholder 3">
            <a:extLst>
              <a:ext uri="{FF2B5EF4-FFF2-40B4-BE49-F238E27FC236}">
                <a16:creationId xmlns:a16="http://schemas.microsoft.com/office/drawing/2014/main" id="{038A8922-05D2-4D77-9888-28F297EA01C3}"/>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CC832AE6-6B7F-440B-8E7E-0EBBA77C3A4B}"/>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8636742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559B46-D5E5-4B9A-9DE6-C4C9FCB7ED97}"/>
              </a:ext>
            </a:extLst>
          </p:cNvPr>
          <p:cNvSpPr>
            <a:spLocks noGrp="1"/>
          </p:cNvSpPr>
          <p:nvPr>
            <p:ph type="dt" idx="10"/>
          </p:nvPr>
        </p:nvSpPr>
        <p:spPr/>
        <p:txBody>
          <a:bodyPr/>
          <a:lstStyle/>
          <a:p>
            <a:fld id="{2AE39482-4EB0-4B14-B26D-943EB7BAF646}" type="datetimeFigureOut">
              <a:t>10/9/2026</a:t>
            </a:fld>
            <a:endParaRPr/>
          </a:p>
        </p:txBody>
      </p:sp>
      <p:sp>
        <p:nvSpPr>
          <p:cNvPr id="3" name="Footer Placeholder 2">
            <a:extLst>
              <a:ext uri="{FF2B5EF4-FFF2-40B4-BE49-F238E27FC236}">
                <a16:creationId xmlns:a16="http://schemas.microsoft.com/office/drawing/2014/main" id="{5D02CA35-1B34-4C61-87A1-3D687E420478}"/>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6F091982-B8DC-4A8E-9B89-211AA079CCA6}"/>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3632137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1228-8121-4F53-A6E2-8A2797A317CA}"/>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519A90F8-EAA6-4DBC-A191-902E1EEC1E90}"/>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3720179F-C110-4CDD-B50B-B482E89894A2}"/>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6CA9A869-2863-4D0E-9EE8-335CAF54B391}"/>
              </a:ext>
            </a:extLst>
          </p:cNvPr>
          <p:cNvSpPr>
            <a:spLocks noGrp="1"/>
          </p:cNvSpPr>
          <p:nvPr>
            <p:ph type="dt" idx="10"/>
          </p:nvPr>
        </p:nvSpPr>
        <p:spPr/>
        <p:txBody>
          <a:bodyPr/>
          <a:lstStyle/>
          <a:p>
            <a:fld id="{2AE39482-4EB0-4B14-B26D-943EB7BAF646}" type="datetimeFigureOut">
              <a:t>10/9/2026</a:t>
            </a:fld>
            <a:endParaRPr/>
          </a:p>
        </p:txBody>
      </p:sp>
      <p:sp>
        <p:nvSpPr>
          <p:cNvPr id="6" name="Footer Placeholder 5">
            <a:extLst>
              <a:ext uri="{FF2B5EF4-FFF2-40B4-BE49-F238E27FC236}">
                <a16:creationId xmlns:a16="http://schemas.microsoft.com/office/drawing/2014/main" id="{2971AD0A-3346-46EB-967A-D8CA31604D89}"/>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40398178-1378-48C3-A110-47B9F4FA8661}"/>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5818732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7C2F-8F73-4D03-AF98-101C226FF79E}"/>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B321C09-4A82-4C73-8BBC-AE93FEB74379}"/>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0E2C05BC-CB1E-419E-A9C5-4CF2AB49C2C6}"/>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C931924E-0F83-4671-A904-3D23B81BA9E2}"/>
              </a:ext>
            </a:extLst>
          </p:cNvPr>
          <p:cNvSpPr>
            <a:spLocks noGrp="1"/>
          </p:cNvSpPr>
          <p:nvPr>
            <p:ph type="dt" idx="10"/>
          </p:nvPr>
        </p:nvSpPr>
        <p:spPr/>
        <p:txBody>
          <a:bodyPr/>
          <a:lstStyle/>
          <a:p>
            <a:fld id="{2AE39482-4EB0-4B14-B26D-943EB7BAF646}" type="datetimeFigureOut">
              <a:t>10/9/2026</a:t>
            </a:fld>
            <a:endParaRPr/>
          </a:p>
        </p:txBody>
      </p:sp>
      <p:sp>
        <p:nvSpPr>
          <p:cNvPr id="6" name="Footer Placeholder 5">
            <a:extLst>
              <a:ext uri="{FF2B5EF4-FFF2-40B4-BE49-F238E27FC236}">
                <a16:creationId xmlns:a16="http://schemas.microsoft.com/office/drawing/2014/main" id="{7394959A-7CD2-426E-BED8-1315639ADCD7}"/>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25A027C7-3AAB-419F-8CAC-310BB6690F7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419080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2D26-5C55-4667-B47C-DE07F552F3FB}"/>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F860FA57-E8E7-438C-AE96-54C6601345B4}"/>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FFE434D-9C30-4417-9035-0DE02550D867}"/>
              </a:ext>
            </a:extLst>
          </p:cNvPr>
          <p:cNvSpPr>
            <a:spLocks noGrp="1"/>
          </p:cNvSpPr>
          <p:nvPr>
            <p:ph type="dt" idx="10"/>
          </p:nvPr>
        </p:nvSpPr>
        <p:spPr/>
        <p:txBody>
          <a:body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9C91DCC1-8446-49E0-99D7-676A97E3CB2A}"/>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9E41D87-065D-40FC-9627-3B7F2F4CBB64}"/>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5006489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AEB253-5FE4-4D35-AAF4-32FA88750A73}"/>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F66B3B68-F209-474D-A9B8-75D5C6E194C0}"/>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86107C8-ED28-42D7-9B67-C3701B017092}"/>
              </a:ext>
            </a:extLst>
          </p:cNvPr>
          <p:cNvSpPr>
            <a:spLocks noGrp="1"/>
          </p:cNvSpPr>
          <p:nvPr>
            <p:ph type="dt" idx="10"/>
          </p:nvPr>
        </p:nvSpPr>
        <p:spPr/>
        <p:txBody>
          <a:body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60379A3E-7672-4FFB-A33F-1E9C7B1A3EAB}"/>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E3E54BA6-947A-4B54-9B0A-0499E3FF6AE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206491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t>10/9/2026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t>‹#›</a:t>
            </a:fld>
            <a:endParaRPr lang="en-US"/>
          </a:p>
        </p:txBody>
      </p:sp>
    </p:spTree>
    <p:extLst>
      <p:ext uri="{BB962C8B-B14F-4D97-AF65-F5344CB8AC3E}">
        <p14:creationId xmlns:p14="http://schemas.microsoft.com/office/powerpoint/2010/main" val="945765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04299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2B8B18-D080-4D4F-A1F2-72E6D8D8138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87F1A7DA-EFC5-41F5-8A36-BC45A09D12B9}"/>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50E1EF7A-2456-4ABD-89FC-73B1D99CD503}"/>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5E8B3EF4-41F8-4FA6-B60E-B1D2F69B51C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E0785288-4528-4096-9839-5D156D83498F}"/>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231613644"/>
      </p:ext>
    </p:extLst>
  </p:cSld>
  <p:clrMap bg1="lt1" tx1="dk1" bg2="lt2" tx2="dk2" accent1="accent1" accent2="accent2" accent3="accent3" accent4="accent4" accent5="accent5" accent6="accent6" hlink="hlink" folHlink="folHlink"/>
  <p:sldLayoutIdLst>
    <p:sldLayoutId id="2147484029" r:id="rId1"/>
    <p:sldLayoutId id="2147484030" r:id="rId2"/>
    <p:sldLayoutId id="2147484031" r:id="rId3"/>
    <p:sldLayoutId id="2147484032" r:id="rId4"/>
    <p:sldLayoutId id="2147484033" r:id="rId5"/>
    <p:sldLayoutId id="2147484034" r:id="rId6"/>
    <p:sldLayoutId id="2147484035" r:id="rId7"/>
    <p:sldLayoutId id="2147484036" r:id="rId8"/>
    <p:sldLayoutId id="2147484037" r:id="rId9"/>
    <p:sldLayoutId id="2147484038" r:id="rId10"/>
    <p:sldLayoutId id="2147484039"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60A7D9-CE91-4271-9561-4378DBCB353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D6020B51-7720-479B-88B4-8BA03268E923}"/>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9AA0EABB-41D2-41B7-995D-3E66F8C56F74}"/>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E2E1CBFD-8A35-4440-B76E-F9096BEFCCF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DD55C7EE-2A16-42A0-8989-C88A9F283753}"/>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t>‹#›</a:t>
            </a:fld>
            <a:endParaRPr/>
          </a:p>
        </p:txBody>
      </p:sp>
    </p:spTree>
    <p:extLst>
      <p:ext uri="{BB962C8B-B14F-4D97-AF65-F5344CB8AC3E}">
        <p14:creationId xmlns:p14="http://schemas.microsoft.com/office/powerpoint/2010/main" val="1876957972"/>
      </p:ext>
    </p:extLst>
  </p:cSld>
  <p:clrMap bg1="lt1" tx1="dk1" bg2="lt2" tx2="dk2" accent1="accent1" accent2="accent2" accent3="accent3" accent4="accent4" accent5="accent5" accent6="accent6" hlink="hlink" folHlink="folHlink"/>
  <p:sldLayoutIdLst>
    <p:sldLayoutId id="2147484041" r:id="rId1"/>
    <p:sldLayoutId id="2147484042" r:id="rId2"/>
    <p:sldLayoutId id="2147484043" r:id="rId3"/>
    <p:sldLayoutId id="2147484044" r:id="rId4"/>
    <p:sldLayoutId id="2147484045" r:id="rId5"/>
    <p:sldLayoutId id="2147484046" r:id="rId6"/>
    <p:sldLayoutId id="2147484047" r:id="rId7"/>
    <p:sldLayoutId id="2147484048" r:id="rId8"/>
    <p:sldLayoutId id="2147484049" r:id="rId9"/>
    <p:sldLayoutId id="2147484050" r:id="rId10"/>
    <p:sldLayoutId id="2147484051"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34.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34.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9.xml"/><Relationship Id="rId1" Type="http://schemas.openxmlformats.org/officeDocument/2006/relationships/slideLayout" Target="../slideLayouts/slideLayout34.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lstStyle/>
          <a:p>
            <a:endParaRPr lang="en-US" b="0">
              <a:solidFill>
                <a:srgbClr val="FFFF00"/>
              </a:solidFill>
              <a:effectLst/>
              <a:latin typeface="+mj-lt"/>
              <a:cs typeface="Times New Roman" pitchFamily="18" charset="0"/>
            </a:endParaRPr>
          </a:p>
          <a:p>
            <a:endParaRPr lang="en-US" b="0">
              <a:solidFill>
                <a:srgbClr val="FFFF00"/>
              </a:solidFill>
              <a:effectLst/>
              <a:latin typeface="+mj-lt"/>
              <a:cs typeface="Times New Roman" pitchFamily="18" charset="0"/>
            </a:endParaRPr>
          </a:p>
          <a:p>
            <a:r>
              <a:rPr lang="en-US" sz="4400" b="0">
                <a:solidFill>
                  <a:srgbClr val="FFFF00"/>
                </a:solidFill>
                <a:effectLst/>
                <a:latin typeface="+mj-lt"/>
                <a:cs typeface="Times New Roman" pitchFamily="18" charset="0"/>
              </a:rPr>
              <a:t>THỨ HAI</a:t>
            </a:r>
          </a:p>
          <a:p>
            <a:r>
              <a:rPr lang="vi-VN" sz="4400" b="0">
                <a:solidFill>
                  <a:srgbClr val="FFFF00"/>
                </a:solidFill>
                <a:effectLst/>
                <a:latin typeface="+mj-lt"/>
                <a:cs typeface="Times New Roman" pitchFamily="18" charset="0"/>
              </a:rPr>
              <a:t>SAU CHÚA NHẬT </a:t>
            </a:r>
            <a:r>
              <a:rPr lang="en-US" sz="4400" b="0">
                <a:solidFill>
                  <a:srgbClr val="FFFF00"/>
                </a:solidFill>
                <a:effectLst/>
                <a:latin typeface="+mj-lt"/>
                <a:cs typeface="Times New Roman" pitchFamily="18" charset="0"/>
              </a:rPr>
              <a:t>XXVIII</a:t>
            </a:r>
            <a:endParaRPr lang="vi-VN" sz="4400" b="0">
              <a:solidFill>
                <a:srgbClr val="FFFF00"/>
              </a:solidFill>
              <a:effectLst/>
              <a:latin typeface="+mj-lt"/>
              <a:cs typeface="Times New Roman" pitchFamily="18" charset="0"/>
            </a:endParaRPr>
          </a:p>
          <a:p>
            <a:r>
              <a:rPr lang="vi-VN" sz="4400" b="0">
                <a:solidFill>
                  <a:srgbClr val="FFFF00"/>
                </a:solidFill>
                <a:effectLst/>
                <a:latin typeface="+mj-lt"/>
                <a:cs typeface="Times New Roman" pitchFamily="18" charset="0"/>
              </a:rPr>
              <a:t>THƯỜNG NIÊN</a:t>
            </a:r>
          </a:p>
        </p:txBody>
      </p:sp>
    </p:spTree>
    <p:extLst>
      <p:ext uri="{BB962C8B-B14F-4D97-AF65-F5344CB8AC3E}">
        <p14:creationId xmlns:p14="http://schemas.microsoft.com/office/powerpoint/2010/main" val="729507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0C71335-2E9B-7819-A682-1B1E409E99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972757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6DF3E-D2FC-445C-938F-62E036D87606}"/>
              </a:ext>
            </a:extLst>
          </p:cNvPr>
          <p:cNvSpPr>
            <a:spLocks noGrp="1"/>
          </p:cNvSpPr>
          <p:nvPr>
            <p:ph type="ctrTitle"/>
          </p:nvPr>
        </p:nvSpPr>
        <p:spPr>
          <a:xfrm>
            <a:off x="0" y="1"/>
            <a:ext cx="9144000" cy="5143499"/>
          </a:xfrm>
        </p:spPr>
        <p:txBody>
          <a:bodyPr>
            <a:normAutofit/>
          </a:bodyPr>
          <a:lstStyle/>
          <a:p>
            <a:r>
              <a:rPr sz="6000" b="0" dirty="0">
                <a:solidFill>
                  <a:srgbClr val="FFFF00"/>
                </a:solidFill>
                <a:latin typeface="+mj-lt"/>
                <a:ea typeface="+mj-lt"/>
                <a:cs typeface="+mj-lt"/>
              </a:rPr>
              <a:t>Ca </a:t>
            </a:r>
            <a:r>
              <a:rPr sz="6000" b="0" dirty="0" err="1">
                <a:solidFill>
                  <a:srgbClr val="FFFF00"/>
                </a:solidFill>
                <a:latin typeface="+mj-lt"/>
                <a:ea typeface="+mj-lt"/>
                <a:cs typeface="+mj-lt"/>
              </a:rPr>
              <a:t>Nhập</a:t>
            </a:r>
            <a:r>
              <a:rPr sz="6000" b="0" dirty="0">
                <a:solidFill>
                  <a:srgbClr val="FFFF00"/>
                </a:solidFill>
                <a:latin typeface="+mj-lt"/>
                <a:ea typeface="+mj-lt"/>
                <a:cs typeface="+mj-lt"/>
              </a:rPr>
              <a:t> </a:t>
            </a:r>
            <a:r>
              <a:rPr sz="6000" b="0" dirty="0" err="1">
                <a:solidFill>
                  <a:srgbClr val="FFFF00"/>
                </a:solidFill>
                <a:latin typeface="+mj-lt"/>
                <a:ea typeface="+mj-lt"/>
                <a:cs typeface="+mj-lt"/>
              </a:rPr>
              <a:t>Lễ</a:t>
            </a:r>
            <a:endParaRPr sz="6000" b="0" i="1" dirty="0">
              <a:solidFill>
                <a:schemeClr val="bg1"/>
              </a:solidFill>
              <a:latin typeface="+mj-lt"/>
              <a:ea typeface="+mj-lt"/>
              <a:cs typeface="+mj-lt"/>
            </a:endParaRPr>
          </a:p>
          <a:p>
            <a:r>
              <a:rPr lang="vi-VN" sz="6000" b="0" dirty="0">
                <a:solidFill>
                  <a:srgbClr val="FFFF00"/>
                </a:solidFill>
                <a:latin typeface="+mj-lt"/>
                <a:ea typeface="+mj-lt"/>
                <a:cs typeface="+mj-lt"/>
              </a:rPr>
              <a:t>TRÈO LÊN CAO SƠN</a:t>
            </a:r>
            <a:br>
              <a:rPr lang="en-US" sz="6000" b="0" dirty="0">
                <a:solidFill>
                  <a:srgbClr val="FFFF00"/>
                </a:solidFill>
                <a:latin typeface="+mj-lt"/>
                <a:ea typeface="+mj-lt"/>
                <a:cs typeface="+mj-lt"/>
              </a:rPr>
            </a:br>
            <a:r>
              <a:rPr lang="vi-VN" sz="6000" b="0" i="1" dirty="0">
                <a:solidFill>
                  <a:schemeClr val="bg1"/>
                </a:solidFill>
                <a:latin typeface="+mj-lt"/>
                <a:ea typeface="+mj-lt"/>
                <a:cs typeface="+mj-lt"/>
              </a:rPr>
              <a:t>Nam Hoa</a:t>
            </a:r>
            <a:endParaRPr sz="6000" b="0" i="1" dirty="0">
              <a:solidFill>
                <a:schemeClr val="bg1"/>
              </a:solidFill>
              <a:latin typeface="+mj-lt"/>
              <a:ea typeface="+mj-lt"/>
              <a:cs typeface="+mj-lt"/>
            </a:endParaRPr>
          </a:p>
        </p:txBody>
      </p:sp>
    </p:spTree>
    <p:extLst>
      <p:ext uri="{BB962C8B-B14F-4D97-AF65-F5344CB8AC3E}">
        <p14:creationId xmlns:p14="http://schemas.microsoft.com/office/powerpoint/2010/main" val="2868562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ĐK:</a:t>
            </a:r>
            <a:r>
              <a:rPr sz="6600" b="0" dirty="0">
                <a:solidFill>
                  <a:srgbClr val="FFFF00"/>
                </a:solidFill>
                <a:latin typeface="+mj-lt"/>
                <a:ea typeface="+mj-lt"/>
                <a:cs typeface="+mj-lt"/>
              </a:rPr>
              <a:t> </a:t>
            </a:r>
            <a:r>
              <a:rPr lang="vi-VN" sz="6600" b="0" dirty="0">
                <a:solidFill>
                  <a:schemeClr val="bg1"/>
                </a:solidFill>
                <a:latin typeface="+mj-lt"/>
                <a:ea typeface="+mj-lt"/>
                <a:cs typeface="+mj-lt"/>
              </a:rPr>
              <a:t>Trèo, trèo lên, ai được trèo lên cao sơn Chúa? Ai được đứng trong thánh điện, đứng trong đền thờ?</a:t>
            </a:r>
            <a:endParaRPr sz="6600" dirty="0">
              <a:solidFill>
                <a:schemeClr val="bg1"/>
              </a:solidFill>
              <a:latin typeface="+mj-lt"/>
              <a:ea typeface="+mj-lt"/>
              <a:cs typeface="+mj-lt"/>
            </a:endParaRPr>
          </a:p>
        </p:txBody>
      </p:sp>
    </p:spTree>
    <p:extLst>
      <p:ext uri="{BB962C8B-B14F-4D97-AF65-F5344CB8AC3E}">
        <p14:creationId xmlns:p14="http://schemas.microsoft.com/office/powerpoint/2010/main" val="3714056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TK1:</a:t>
            </a:r>
            <a:r>
              <a:rPr sz="6600" b="0" dirty="0">
                <a:solidFill>
                  <a:schemeClr val="bg1"/>
                </a:solidFill>
                <a:latin typeface="+mj-lt"/>
                <a:ea typeface="+mj-lt"/>
                <a:cs typeface="+mj-lt"/>
              </a:rPr>
              <a:t> </a:t>
            </a:r>
            <a:r>
              <a:rPr lang="vi-VN" sz="6600" b="0" dirty="0">
                <a:solidFill>
                  <a:schemeClr val="bg1"/>
                </a:solidFill>
                <a:latin typeface="+mj-lt"/>
                <a:ea typeface="+mj-lt"/>
                <a:cs typeface="+mj-lt"/>
              </a:rPr>
              <a:t>Ấy là người vô tội, có lòng thật thà trong trắng, không mê đắm bả phù hoa, không man trá, chẳng thề gian.</a:t>
            </a:r>
            <a:endParaRPr sz="6600" dirty="0">
              <a:solidFill>
                <a:schemeClr val="bg1"/>
              </a:solidFill>
              <a:latin typeface="+mj-lt"/>
              <a:ea typeface="+mj-lt"/>
              <a:cs typeface="+mj-lt"/>
            </a:endParaRPr>
          </a:p>
        </p:txBody>
      </p:sp>
    </p:spTree>
    <p:extLst>
      <p:ext uri="{BB962C8B-B14F-4D97-AF65-F5344CB8AC3E}">
        <p14:creationId xmlns:p14="http://schemas.microsoft.com/office/powerpoint/2010/main" val="1320145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D3A85AB-3BDE-D4C2-E2BF-179C19C0212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B603DC8-AE14-8E55-DF94-D28D24C8BA51}"/>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ĐK:</a:t>
            </a:r>
            <a:r>
              <a:rPr sz="6600" b="0" dirty="0">
                <a:solidFill>
                  <a:srgbClr val="FFFF00"/>
                </a:solidFill>
                <a:latin typeface="+mj-lt"/>
                <a:ea typeface="+mj-lt"/>
                <a:cs typeface="+mj-lt"/>
              </a:rPr>
              <a:t> </a:t>
            </a:r>
            <a:r>
              <a:rPr lang="vi-VN" sz="6600" b="0" dirty="0">
                <a:solidFill>
                  <a:schemeClr val="bg1"/>
                </a:solidFill>
                <a:latin typeface="+mj-lt"/>
                <a:ea typeface="+mj-lt"/>
                <a:cs typeface="+mj-lt"/>
              </a:rPr>
              <a:t>Trèo, trèo lên, ai được trèo lên cao sơn Chúa? Ai được đứng trong thánh điện, đứng trong đền thờ?</a:t>
            </a:r>
            <a:endParaRPr sz="6600" dirty="0">
              <a:solidFill>
                <a:schemeClr val="bg1"/>
              </a:solidFill>
              <a:latin typeface="+mj-lt"/>
              <a:ea typeface="+mj-lt"/>
              <a:cs typeface="+mj-lt"/>
            </a:endParaRPr>
          </a:p>
        </p:txBody>
      </p:sp>
    </p:spTree>
    <p:extLst>
      <p:ext uri="{BB962C8B-B14F-4D97-AF65-F5344CB8AC3E}">
        <p14:creationId xmlns:p14="http://schemas.microsoft.com/office/powerpoint/2010/main" val="790893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6D7D7AC-1FF7-43BF-9B1B-4990936DE096}"/>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TK2:</a:t>
            </a:r>
            <a:r>
              <a:rPr sz="6600" b="0" dirty="0">
                <a:solidFill>
                  <a:schemeClr val="bg1"/>
                </a:solidFill>
                <a:latin typeface="+mj-lt"/>
                <a:ea typeface="+mj-lt"/>
                <a:cs typeface="+mj-lt"/>
              </a:rPr>
              <a:t> </a:t>
            </a:r>
            <a:r>
              <a:rPr lang="vi-VN" sz="6600" b="0" dirty="0">
                <a:solidFill>
                  <a:schemeClr val="bg1"/>
                </a:solidFill>
                <a:latin typeface="+mj-lt"/>
                <a:ea typeface="+mj-lt"/>
                <a:cs typeface="+mj-lt"/>
              </a:rPr>
              <a:t>Ấy là người sống đạo, công bình tận tình bác ái, coi ai cũng là anh em, yêu thương chẳng trừ một ai.</a:t>
            </a:r>
            <a:endParaRPr sz="6600" b="0" dirty="0">
              <a:solidFill>
                <a:schemeClr val="bg1"/>
              </a:solidFill>
              <a:latin typeface="+mj-lt"/>
              <a:ea typeface="+mj-lt"/>
              <a:cs typeface="+mj-lt"/>
            </a:endParaRPr>
          </a:p>
        </p:txBody>
      </p:sp>
    </p:spTree>
    <p:extLst>
      <p:ext uri="{BB962C8B-B14F-4D97-AF65-F5344CB8AC3E}">
        <p14:creationId xmlns:p14="http://schemas.microsoft.com/office/powerpoint/2010/main" val="257625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EA7CC36-C647-C1C9-38B3-BD9C63C65AB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F439217-5083-2E9D-03C2-DCB5F20E5A4D}"/>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ĐK:</a:t>
            </a:r>
            <a:r>
              <a:rPr sz="6600" b="0" dirty="0">
                <a:solidFill>
                  <a:srgbClr val="FFFF00"/>
                </a:solidFill>
                <a:latin typeface="+mj-lt"/>
                <a:ea typeface="+mj-lt"/>
                <a:cs typeface="+mj-lt"/>
              </a:rPr>
              <a:t> </a:t>
            </a:r>
            <a:r>
              <a:rPr lang="vi-VN" sz="6600" b="0" dirty="0">
                <a:solidFill>
                  <a:schemeClr val="bg1"/>
                </a:solidFill>
                <a:latin typeface="+mj-lt"/>
                <a:ea typeface="+mj-lt"/>
                <a:cs typeface="+mj-lt"/>
              </a:rPr>
              <a:t>Trèo, trèo lên, ai được trèo lên cao sơn Chúa? Ai được đứng trong thánh điện, đứng trong đền thờ?</a:t>
            </a:r>
            <a:endParaRPr sz="6600" dirty="0">
              <a:solidFill>
                <a:schemeClr val="bg1"/>
              </a:solidFill>
              <a:latin typeface="+mj-lt"/>
              <a:ea typeface="+mj-lt"/>
              <a:cs typeface="+mj-lt"/>
            </a:endParaRPr>
          </a:p>
        </p:txBody>
      </p:sp>
    </p:spTree>
    <p:extLst>
      <p:ext uri="{BB962C8B-B14F-4D97-AF65-F5344CB8AC3E}">
        <p14:creationId xmlns:p14="http://schemas.microsoft.com/office/powerpoint/2010/main" val="2942143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3D16B91-1CFD-9642-C63E-D2E04EE45AA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7A7D0BA-07B3-7EB4-98BA-55FBE8D96D90}"/>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TK</a:t>
            </a:r>
            <a:r>
              <a:rPr lang="en-US" sz="6600" b="0" u="sng" dirty="0">
                <a:solidFill>
                  <a:srgbClr val="FFFF00"/>
                </a:solidFill>
                <a:latin typeface="+mj-lt"/>
                <a:ea typeface="+mj-lt"/>
                <a:cs typeface="+mj-lt"/>
              </a:rPr>
              <a:t>3</a:t>
            </a:r>
            <a:r>
              <a:rPr sz="6600" b="0" u="sng" dirty="0">
                <a:solidFill>
                  <a:srgbClr val="FFFF00"/>
                </a:solidFill>
                <a:latin typeface="+mj-lt"/>
                <a:ea typeface="+mj-lt"/>
                <a:cs typeface="+mj-lt"/>
              </a:rPr>
              <a:t>:</a:t>
            </a:r>
            <a:r>
              <a:rPr sz="6600" b="0" dirty="0">
                <a:solidFill>
                  <a:schemeClr val="bg1"/>
                </a:solidFill>
                <a:latin typeface="+mj-lt"/>
                <a:ea typeface="+mj-lt"/>
                <a:cs typeface="+mj-lt"/>
              </a:rPr>
              <a:t> </a:t>
            </a:r>
            <a:r>
              <a:rPr lang="vi-VN" sz="6600" b="0" dirty="0">
                <a:solidFill>
                  <a:schemeClr val="bg1"/>
                </a:solidFill>
                <a:latin typeface="+mj-lt"/>
                <a:ea typeface="+mj-lt"/>
                <a:cs typeface="+mj-lt"/>
              </a:rPr>
              <a:t>Ấy là người thánh thiện, theo đường lành, đường vị tha, năng suy gẫm lời Ngài ban, luôn tuân giữ luật Ngài ra.</a:t>
            </a:r>
            <a:endParaRPr sz="6600" dirty="0">
              <a:solidFill>
                <a:schemeClr val="bg1"/>
              </a:solidFill>
              <a:latin typeface="+mj-lt"/>
              <a:ea typeface="+mj-lt"/>
              <a:cs typeface="+mj-lt"/>
            </a:endParaRPr>
          </a:p>
        </p:txBody>
      </p:sp>
    </p:spTree>
    <p:extLst>
      <p:ext uri="{BB962C8B-B14F-4D97-AF65-F5344CB8AC3E}">
        <p14:creationId xmlns:p14="http://schemas.microsoft.com/office/powerpoint/2010/main" val="460473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EFEBBF3-A169-FE41-EB4B-2F68C136CCB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D065D15-776A-DACA-278A-D12CC89442B1}"/>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ĐK:</a:t>
            </a:r>
            <a:r>
              <a:rPr sz="6600" b="0" dirty="0">
                <a:solidFill>
                  <a:srgbClr val="FFFF00"/>
                </a:solidFill>
                <a:latin typeface="+mj-lt"/>
                <a:ea typeface="+mj-lt"/>
                <a:cs typeface="+mj-lt"/>
              </a:rPr>
              <a:t> </a:t>
            </a:r>
            <a:r>
              <a:rPr lang="vi-VN" sz="6600" b="0" dirty="0">
                <a:solidFill>
                  <a:schemeClr val="bg1"/>
                </a:solidFill>
                <a:latin typeface="+mj-lt"/>
                <a:ea typeface="+mj-lt"/>
                <a:cs typeface="+mj-lt"/>
              </a:rPr>
              <a:t>Trèo, trèo lên, ai được trèo lên cao sơn Chúa? Ai được đứng trong thánh điện, đứng trong đền thờ?</a:t>
            </a:r>
            <a:endParaRPr sz="6600" dirty="0">
              <a:solidFill>
                <a:schemeClr val="bg1"/>
              </a:solidFill>
              <a:latin typeface="+mj-lt"/>
              <a:ea typeface="+mj-lt"/>
              <a:cs typeface="+mj-lt"/>
            </a:endParaRPr>
          </a:p>
        </p:txBody>
      </p:sp>
    </p:spTree>
    <p:extLst>
      <p:ext uri="{BB962C8B-B14F-4D97-AF65-F5344CB8AC3E}">
        <p14:creationId xmlns:p14="http://schemas.microsoft.com/office/powerpoint/2010/main" val="1421672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D24A84C-E689-5465-01DB-4FA7FBE82DF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8F8AE47-B5AC-07CE-0C0A-9A75D265D928}"/>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TK</a:t>
            </a:r>
            <a:r>
              <a:rPr lang="en-US" sz="6600" b="0" u="sng" dirty="0">
                <a:solidFill>
                  <a:srgbClr val="FFFF00"/>
                </a:solidFill>
                <a:latin typeface="+mj-lt"/>
                <a:ea typeface="+mj-lt"/>
                <a:cs typeface="+mj-lt"/>
              </a:rPr>
              <a:t>4</a:t>
            </a:r>
            <a:r>
              <a:rPr sz="6600" b="0" u="sng" dirty="0">
                <a:solidFill>
                  <a:srgbClr val="FFFF00"/>
                </a:solidFill>
                <a:latin typeface="+mj-lt"/>
                <a:ea typeface="+mj-lt"/>
                <a:cs typeface="+mj-lt"/>
              </a:rPr>
              <a:t>:</a:t>
            </a:r>
            <a:r>
              <a:rPr sz="6600" b="0" dirty="0">
                <a:solidFill>
                  <a:schemeClr val="bg1"/>
                </a:solidFill>
                <a:latin typeface="+mj-lt"/>
                <a:ea typeface="+mj-lt"/>
                <a:cs typeface="+mj-lt"/>
              </a:rPr>
              <a:t> </a:t>
            </a:r>
            <a:r>
              <a:rPr lang="vi-VN" sz="6600" b="0" dirty="0">
                <a:solidFill>
                  <a:schemeClr val="bg1"/>
                </a:solidFill>
                <a:latin typeface="+mj-lt"/>
                <a:ea typeface="+mj-lt"/>
                <a:cs typeface="+mj-lt"/>
              </a:rPr>
              <a:t>Ấy là người chăm chỉ công việc phận sự chu đáo, chung công sức cùng toàn dân, nhân sinh đắp bồi thật cao.</a:t>
            </a:r>
            <a:endParaRPr sz="6600" b="0" dirty="0">
              <a:solidFill>
                <a:schemeClr val="bg1"/>
              </a:solidFill>
              <a:latin typeface="+mj-lt"/>
              <a:ea typeface="+mj-lt"/>
              <a:cs typeface="+mj-lt"/>
            </a:endParaRPr>
          </a:p>
        </p:txBody>
      </p:sp>
    </p:spTree>
    <p:extLst>
      <p:ext uri="{BB962C8B-B14F-4D97-AF65-F5344CB8AC3E}">
        <p14:creationId xmlns:p14="http://schemas.microsoft.com/office/powerpoint/2010/main" val="3440185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FC66E9B-E30C-531D-8C7C-59F13F8AE71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FE6FC2D-F06D-59F1-72BF-16C98C9D166B}"/>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ĐK:</a:t>
            </a:r>
            <a:r>
              <a:rPr sz="6600" b="0" dirty="0">
                <a:solidFill>
                  <a:srgbClr val="FFFF00"/>
                </a:solidFill>
                <a:latin typeface="+mj-lt"/>
                <a:ea typeface="+mj-lt"/>
                <a:cs typeface="+mj-lt"/>
              </a:rPr>
              <a:t> </a:t>
            </a:r>
            <a:r>
              <a:rPr lang="vi-VN" sz="6600" b="0" dirty="0">
                <a:solidFill>
                  <a:schemeClr val="bg1"/>
                </a:solidFill>
                <a:latin typeface="+mj-lt"/>
                <a:ea typeface="+mj-lt"/>
                <a:cs typeface="+mj-lt"/>
              </a:rPr>
              <a:t>Trèo, trèo lên, ai được trèo lên cao sơn Chúa? Ai được đứng trong thánh điện, đứng trong đền thờ?</a:t>
            </a:r>
            <a:endParaRPr sz="6600" dirty="0">
              <a:solidFill>
                <a:schemeClr val="bg1"/>
              </a:solidFill>
              <a:latin typeface="+mj-lt"/>
              <a:ea typeface="+mj-lt"/>
              <a:cs typeface="+mj-lt"/>
            </a:endParaRPr>
          </a:p>
        </p:txBody>
      </p:sp>
    </p:spTree>
    <p:extLst>
      <p:ext uri="{BB962C8B-B14F-4D97-AF65-F5344CB8AC3E}">
        <p14:creationId xmlns:p14="http://schemas.microsoft.com/office/powerpoint/2010/main" val="1612642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BE40FFD-ACC1-CF9E-3548-29BC4F1F91E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78F6C9A-B1C4-ECF0-52BB-4CC034256270}"/>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TK</a:t>
            </a:r>
            <a:r>
              <a:rPr lang="en-US" sz="6600" b="0" u="sng" dirty="0">
                <a:solidFill>
                  <a:srgbClr val="FFFF00"/>
                </a:solidFill>
                <a:latin typeface="+mj-lt"/>
                <a:ea typeface="+mj-lt"/>
                <a:cs typeface="+mj-lt"/>
              </a:rPr>
              <a:t>5</a:t>
            </a:r>
            <a:r>
              <a:rPr sz="6600" b="0" u="sng" dirty="0">
                <a:solidFill>
                  <a:srgbClr val="FFFF00"/>
                </a:solidFill>
                <a:latin typeface="+mj-lt"/>
                <a:ea typeface="+mj-lt"/>
                <a:cs typeface="+mj-lt"/>
              </a:rPr>
              <a:t>:</a:t>
            </a:r>
            <a:r>
              <a:rPr sz="6600" b="0" dirty="0">
                <a:solidFill>
                  <a:schemeClr val="bg1"/>
                </a:solidFill>
                <a:latin typeface="+mj-lt"/>
                <a:ea typeface="+mj-lt"/>
                <a:cs typeface="+mj-lt"/>
              </a:rPr>
              <a:t> </a:t>
            </a:r>
            <a:r>
              <a:rPr lang="vi-VN" sz="6600" b="0" dirty="0">
                <a:solidFill>
                  <a:schemeClr val="bg1"/>
                </a:solidFill>
                <a:latin typeface="+mj-lt"/>
                <a:ea typeface="+mj-lt"/>
                <a:cs typeface="+mj-lt"/>
              </a:rPr>
              <a:t>Ấy là người trông rộng, biết dùng mọi sự trần gian như phương thế tìm vinh phúc, cho ai vững niềm thiện tâm.</a:t>
            </a:r>
            <a:endParaRPr sz="6600" b="0" dirty="0">
              <a:solidFill>
                <a:schemeClr val="bg1"/>
              </a:solidFill>
              <a:latin typeface="+mj-lt"/>
              <a:ea typeface="+mj-lt"/>
              <a:cs typeface="+mj-lt"/>
            </a:endParaRPr>
          </a:p>
        </p:txBody>
      </p:sp>
    </p:spTree>
    <p:extLst>
      <p:ext uri="{BB962C8B-B14F-4D97-AF65-F5344CB8AC3E}">
        <p14:creationId xmlns:p14="http://schemas.microsoft.com/office/powerpoint/2010/main" val="2794893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C483F79-C8AB-A0CE-E818-7E92CC8C0DF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749A074-2C6B-E47F-CC00-C33AC591C6BC}"/>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ĐK:</a:t>
            </a:r>
            <a:r>
              <a:rPr sz="6600" b="0" dirty="0">
                <a:solidFill>
                  <a:srgbClr val="FFFF00"/>
                </a:solidFill>
                <a:latin typeface="+mj-lt"/>
                <a:ea typeface="+mj-lt"/>
                <a:cs typeface="+mj-lt"/>
              </a:rPr>
              <a:t> </a:t>
            </a:r>
            <a:r>
              <a:rPr lang="vi-VN" sz="6600" b="0" dirty="0">
                <a:solidFill>
                  <a:schemeClr val="bg1"/>
                </a:solidFill>
                <a:latin typeface="+mj-lt"/>
                <a:ea typeface="+mj-lt"/>
                <a:cs typeface="+mj-lt"/>
              </a:rPr>
              <a:t>Trèo, trèo lên, ai được trèo lên cao sơn Chúa? Ai được đứng trong thánh điện, đứng trong đền thờ?</a:t>
            </a:r>
            <a:endParaRPr sz="6600" dirty="0">
              <a:solidFill>
                <a:schemeClr val="bg1"/>
              </a:solidFill>
              <a:latin typeface="+mj-lt"/>
              <a:ea typeface="+mj-lt"/>
              <a:cs typeface="+mj-lt"/>
            </a:endParaRPr>
          </a:p>
        </p:txBody>
      </p:sp>
    </p:spTree>
    <p:extLst>
      <p:ext uri="{BB962C8B-B14F-4D97-AF65-F5344CB8AC3E}">
        <p14:creationId xmlns:p14="http://schemas.microsoft.com/office/powerpoint/2010/main" val="39151885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EDE6F8A-1B55-C975-50A1-8D8278FF3E3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79C8192-8AD1-EB37-760F-02B309D41D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29862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33400"/>
            <a:ext cx="9144000" cy="4324350"/>
          </a:xfrm>
        </p:spPr>
        <p:txBody>
          <a:bodyPr anchor="ctr" anchorCtr="0">
            <a:normAutofit/>
          </a:bodyPr>
          <a:lstStyle/>
          <a:p>
            <a:pPr algn="just"/>
            <a:r>
              <a:rPr lang="vi-VN" sz="7200" dirty="0">
                <a:solidFill>
                  <a:schemeClr val="bg1"/>
                </a:solidFill>
                <a:latin typeface="+mj-lt"/>
                <a:cs typeface="Times New Roman" pitchFamily="18" charset="0"/>
              </a:rPr>
              <a:t>Chúc tụng danh thánh Chúa,tự giờ đây cho đến mãi muôn đời !</a:t>
            </a:r>
            <a:endParaRPr lang="en-US" sz="7200" b="0" dirty="0">
              <a:solidFill>
                <a:schemeClr val="bg1"/>
              </a:solidFill>
              <a:effectLst/>
              <a:latin typeface="+mj-lt"/>
              <a:cs typeface="Times New Roman" pitchFamily="18" charset="0"/>
            </a:endParaRPr>
          </a:p>
        </p:txBody>
      </p:sp>
      <p:sp>
        <p:nvSpPr>
          <p:cNvPr id="2" name="TextBox 1"/>
          <p:cNvSpPr txBox="1"/>
          <p:nvPr/>
        </p:nvSpPr>
        <p:spPr>
          <a:xfrm>
            <a:off x="0" y="26670"/>
            <a:ext cx="1959191" cy="769441"/>
          </a:xfrm>
          <a:prstGeom prst="rect">
            <a:avLst/>
          </a:prstGeom>
          <a:noFill/>
        </p:spPr>
        <p:txBody>
          <a:bodyPr wrap="none" rtlCol="0">
            <a:spAutoFit/>
          </a:bodyPr>
          <a:lstStyle/>
          <a:p>
            <a:r>
              <a:rPr lang="en-US" sz="4400" u="sng" dirty="0">
                <a:solidFill>
                  <a:srgbClr val="FFFF00"/>
                </a:solidFill>
                <a:latin typeface="+mj-lt"/>
                <a:cs typeface="Times New Roman" pitchFamily="18" charset="0"/>
              </a:rPr>
              <a:t>Đáp ca:</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9191" y="285750"/>
            <a:ext cx="32385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3942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14351"/>
            <a:ext cx="9144000" cy="4629149"/>
          </a:xfrm>
        </p:spPr>
        <p:txBody>
          <a:bodyPr anchor="ctr" anchorCtr="0">
            <a:noAutofit/>
          </a:bodyPr>
          <a:lstStyle/>
          <a:p>
            <a:pPr algn="just"/>
            <a:r>
              <a:rPr lang="vi-VN" sz="7600" dirty="0">
                <a:solidFill>
                  <a:schemeClr val="bg1"/>
                </a:solidFill>
                <a:latin typeface="+mj-lt"/>
                <a:cs typeface="Times New Roman" pitchFamily="18" charset="0"/>
              </a:rPr>
              <a:t>Ngày hôm nay, anh em chớ cứng lòng,</a:t>
            </a:r>
            <a:r>
              <a:rPr lang="en-US" sz="7600" dirty="0">
                <a:solidFill>
                  <a:schemeClr val="bg1"/>
                </a:solidFill>
                <a:latin typeface="+mj-lt"/>
                <a:cs typeface="Times New Roman" pitchFamily="18" charset="0"/>
              </a:rPr>
              <a:t> </a:t>
            </a:r>
            <a:r>
              <a:rPr lang="vi-VN" sz="7600" dirty="0">
                <a:solidFill>
                  <a:schemeClr val="bg1"/>
                </a:solidFill>
                <a:latin typeface="+mj-lt"/>
                <a:cs typeface="Times New Roman" pitchFamily="18" charset="0"/>
              </a:rPr>
              <a:t>nhưng hãy nghe tiếng Chúa.</a:t>
            </a:r>
            <a:endParaRPr lang="en-US" sz="7600" b="0" dirty="0">
              <a:solidFill>
                <a:schemeClr val="bg1"/>
              </a:solidFill>
              <a:effectLst/>
              <a:latin typeface="+mj-lt"/>
              <a:cs typeface="Times New Roman" pitchFamily="18" charset="0"/>
            </a:endParaRPr>
          </a:p>
        </p:txBody>
      </p:sp>
      <p:sp>
        <p:nvSpPr>
          <p:cNvPr id="2" name="TextBox 1"/>
          <p:cNvSpPr txBox="1"/>
          <p:nvPr/>
        </p:nvSpPr>
        <p:spPr>
          <a:xfrm>
            <a:off x="0" y="0"/>
            <a:ext cx="2888932" cy="584775"/>
          </a:xfrm>
          <a:prstGeom prst="rect">
            <a:avLst/>
          </a:prstGeom>
          <a:noFill/>
        </p:spPr>
        <p:txBody>
          <a:bodyPr wrap="none" rtlCol="0">
            <a:spAutoFit/>
          </a:bodyPr>
          <a:lstStyle/>
          <a:p>
            <a:r>
              <a:rPr lang="en-US" sz="3200" u="sng" dirty="0">
                <a:solidFill>
                  <a:srgbClr val="FFFF00"/>
                </a:solidFill>
                <a:latin typeface="+mj-lt"/>
                <a:cs typeface="Times New Roman" pitchFamily="18" charset="0"/>
              </a:rPr>
              <a:t>Alleluia-Alleluia:</a:t>
            </a:r>
          </a:p>
        </p:txBody>
      </p:sp>
      <p:sp>
        <p:nvSpPr>
          <p:cNvPr id="4" name="Rectangle 3"/>
          <p:cNvSpPr/>
          <p:nvPr/>
        </p:nvSpPr>
        <p:spPr>
          <a:xfrm>
            <a:off x="6711037" y="4501733"/>
            <a:ext cx="1643400" cy="646331"/>
          </a:xfrm>
          <a:prstGeom prst="rect">
            <a:avLst/>
          </a:prstGeom>
        </p:spPr>
        <p:txBody>
          <a:bodyPr wrap="none">
            <a:spAutoFit/>
          </a:bodyPr>
          <a:lstStyle/>
          <a:p>
            <a:pPr algn="r"/>
            <a:r>
              <a:rPr lang="en-US" sz="3600" u="sng" dirty="0">
                <a:solidFill>
                  <a:srgbClr val="FFFF00"/>
                </a:solidFill>
                <a:latin typeface="+mj-lt"/>
                <a:cs typeface="Times New Roman" pitchFamily="18" charset="0"/>
              </a:rPr>
              <a:t>Alleluia.</a:t>
            </a:r>
          </a:p>
        </p:txBody>
      </p:sp>
    </p:spTree>
    <p:extLst>
      <p:ext uri="{BB962C8B-B14F-4D97-AF65-F5344CB8AC3E}">
        <p14:creationId xmlns:p14="http://schemas.microsoft.com/office/powerpoint/2010/main" val="4093942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3EB0F07-28CA-C23A-4F00-0B7516CE9A5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BACFF11-8931-9C10-BDCC-5F88D097AE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276376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E69288-8823-4040-BFB8-801480432EC6}"/>
              </a:ext>
            </a:extLst>
          </p:cNvPr>
          <p:cNvSpPr>
            <a:spLocks noGrp="1"/>
          </p:cNvSpPr>
          <p:nvPr/>
        </p:nvSpPr>
        <p:spPr>
          <a:xfrm>
            <a:off x="3886200" y="1602254"/>
            <a:ext cx="5181600" cy="156966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sz="4800" b="0" i="0" u="none" strike="noStrike" kern="1200" cap="none" spc="0" normalizeH="0" baseline="0" noProof="0" dirty="0">
                <a:ln>
                  <a:noFill/>
                </a:ln>
                <a:solidFill>
                  <a:srgbClr val="FFFF00"/>
                </a:solidFill>
                <a:effectLst/>
                <a:uLnTx/>
                <a:uFillTx/>
                <a:latin typeface="UTM American Sans"/>
              </a:rPr>
              <a:t>CA DÂNG LỄ</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FF00"/>
                </a:solidFill>
                <a:effectLst/>
                <a:uLnTx/>
                <a:uFillTx/>
                <a:latin typeface="UTM American Sans"/>
              </a:rPr>
              <a:t>DÂNG TIẾN (4)</a:t>
            </a:r>
            <a:endParaRPr kumimoji="0" sz="4800" b="0" i="0" u="none" strike="noStrike" kern="1200" cap="none" spc="0" normalizeH="0" baseline="0" noProof="0" dirty="0">
              <a:ln>
                <a:noFill/>
              </a:ln>
              <a:solidFill>
                <a:srgbClr val="FFFF00"/>
              </a:solidFill>
              <a:effectLst/>
              <a:uLnTx/>
              <a:uFillTx/>
              <a:latin typeface="UTM American Sans"/>
            </a:endParaRPr>
          </a:p>
        </p:txBody>
      </p:sp>
      <p:pic>
        <p:nvPicPr>
          <p:cNvPr id="7" name="Picture 5"/>
          <p:cNvPicPr>
            <a:picLocks noChangeAspect="1"/>
          </p:cNvPicPr>
          <p:nvPr/>
        </p:nvPicPr>
        <p:blipFill>
          <a:blip r:embed="rId4"/>
          <a:stretch>
            <a:fillRect/>
          </a:stretch>
        </p:blipFill>
        <p:spPr>
          <a:xfrm>
            <a:off x="228600" y="385568"/>
            <a:ext cx="3810000" cy="4224532"/>
          </a:xfrm>
          <a:prstGeom prst="rect">
            <a:avLst/>
          </a:prstGeom>
        </p:spPr>
      </p:pic>
    </p:spTree>
    <p:extLst>
      <p:ext uri="{BB962C8B-B14F-4D97-AF65-F5344CB8AC3E}">
        <p14:creationId xmlns:p14="http://schemas.microsoft.com/office/powerpoint/2010/main" val="1619852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a:noAutofit/>
          </a:bodyPr>
          <a:lstStyle/>
          <a:p>
            <a:pPr algn="just">
              <a:buNone/>
            </a:pPr>
            <a:r>
              <a:rPr sz="5400" b="0" u="sng" dirty="0">
                <a:solidFill>
                  <a:srgbClr val="FFFF00"/>
                </a:solidFill>
              </a:rPr>
              <a:t>TK1:</a:t>
            </a:r>
            <a:r>
              <a:rPr sz="5400" b="0" dirty="0">
                <a:solidFill>
                  <a:schemeClr val="bg1"/>
                </a:solidFill>
              </a:rPr>
              <a:t> </a:t>
            </a:r>
            <a:r>
              <a:rPr lang="vi-VN" sz="5400" b="0" dirty="0">
                <a:solidFill>
                  <a:schemeClr val="bg1"/>
                </a:solidFill>
              </a:rPr>
              <a:t>Con dâng lên bánh trắng thơm, rượu nho tinh tuyền là lễ vật trình nguyện. Con dâng lên với trái tim, toàn thân yếu đuối, dâng trót cả cuộc đời.</a:t>
            </a:r>
            <a:endParaRPr sz="5400" b="0" dirty="0">
              <a:solidFill>
                <a:schemeClr val="bg1"/>
              </a:solidFill>
            </a:endParaRPr>
          </a:p>
        </p:txBody>
      </p:sp>
    </p:spTree>
    <p:extLst>
      <p:ext uri="{BB962C8B-B14F-4D97-AF65-F5344CB8AC3E}">
        <p14:creationId xmlns:p14="http://schemas.microsoft.com/office/powerpoint/2010/main" val="973982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a:noAutofit/>
          </a:bodyPr>
          <a:lstStyle/>
          <a:p>
            <a:pPr algn="just">
              <a:buNone/>
            </a:pPr>
            <a:r>
              <a:rPr sz="7200" b="0" u="sng" dirty="0">
                <a:solidFill>
                  <a:srgbClr val="FFFF00"/>
                </a:solidFill>
              </a:rPr>
              <a:t>ĐK:</a:t>
            </a:r>
            <a:r>
              <a:rPr sz="7200" b="0" dirty="0">
                <a:solidFill>
                  <a:schemeClr val="bg1"/>
                </a:solidFill>
              </a:rPr>
              <a:t> </a:t>
            </a:r>
            <a:r>
              <a:rPr lang="vi-VN" sz="7200" b="0" dirty="0">
                <a:solidFill>
                  <a:schemeClr val="bg1"/>
                </a:solidFill>
              </a:rPr>
              <a:t>Nguyện xin Chúa, Chúa ơi, xin nhận lấy lễ vật giao hòa.</a:t>
            </a:r>
            <a:endParaRPr sz="7200" b="0" dirty="0">
              <a:solidFill>
                <a:schemeClr val="bg1"/>
              </a:solidFill>
            </a:endParaRPr>
          </a:p>
        </p:txBody>
      </p:sp>
    </p:spTree>
    <p:extLst>
      <p:ext uri="{BB962C8B-B14F-4D97-AF65-F5344CB8AC3E}">
        <p14:creationId xmlns:p14="http://schemas.microsoft.com/office/powerpoint/2010/main" val="1780559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210FC-8B18-4BDD-B412-A96414380D18}"/>
              </a:ext>
            </a:extLst>
          </p:cNvPr>
          <p:cNvSpPr>
            <a:spLocks noGrp="1"/>
          </p:cNvSpPr>
          <p:nvPr>
            <p:ph type="ctrTitle"/>
          </p:nvPr>
        </p:nvSpPr>
        <p:spPr>
          <a:xfrm>
            <a:off x="0" y="1"/>
            <a:ext cx="9144000" cy="5143499"/>
          </a:xfrm>
        </p:spPr>
        <p:txBody>
          <a:bodyPr>
            <a:noAutofit/>
          </a:bodyPr>
          <a:lstStyle/>
          <a:p>
            <a:pPr algn="just">
              <a:buNone/>
            </a:pPr>
            <a:r>
              <a:rPr sz="5400" b="0" u="sng" dirty="0">
                <a:solidFill>
                  <a:srgbClr val="FFFF00"/>
                </a:solidFill>
              </a:rPr>
              <a:t>TK2:</a:t>
            </a:r>
            <a:r>
              <a:rPr sz="5400" b="0" dirty="0">
                <a:solidFill>
                  <a:schemeClr val="bg1"/>
                </a:solidFill>
              </a:rPr>
              <a:t> </a:t>
            </a:r>
            <a:r>
              <a:rPr lang="vi-VN" sz="5400" b="0" dirty="0">
                <a:solidFill>
                  <a:schemeClr val="bg1"/>
                </a:solidFill>
              </a:rPr>
              <a:t>Con dâng lên những đớn đau cùng muôn tủi sầu làm lễ vật hy sinh. Con dâng lên những ước mong trọn vẹn đời sống, dâng trót cả nỗi lòng.</a:t>
            </a:r>
            <a:endParaRPr sz="5400" b="0" dirty="0">
              <a:solidFill>
                <a:schemeClr val="bg1"/>
              </a:solidFill>
            </a:endParaRPr>
          </a:p>
        </p:txBody>
      </p:sp>
    </p:spTree>
    <p:extLst>
      <p:ext uri="{BB962C8B-B14F-4D97-AF65-F5344CB8AC3E}">
        <p14:creationId xmlns:p14="http://schemas.microsoft.com/office/powerpoint/2010/main" val="1652124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DD4645C-0BD0-70E8-858B-D321E30B6F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505622-E08F-3185-2651-B5C8FAD07D58}"/>
              </a:ext>
            </a:extLst>
          </p:cNvPr>
          <p:cNvSpPr>
            <a:spLocks noGrp="1"/>
          </p:cNvSpPr>
          <p:nvPr>
            <p:ph type="ctrTitle"/>
          </p:nvPr>
        </p:nvSpPr>
        <p:spPr>
          <a:xfrm>
            <a:off x="0" y="1"/>
            <a:ext cx="9144000" cy="5143499"/>
          </a:xfrm>
        </p:spPr>
        <p:txBody>
          <a:bodyPr>
            <a:noAutofit/>
          </a:bodyPr>
          <a:lstStyle/>
          <a:p>
            <a:pPr algn="just">
              <a:buNone/>
            </a:pPr>
            <a:r>
              <a:rPr sz="7200" b="0" u="sng" dirty="0">
                <a:solidFill>
                  <a:srgbClr val="FFFF00"/>
                </a:solidFill>
              </a:rPr>
              <a:t>ĐK:</a:t>
            </a:r>
            <a:r>
              <a:rPr sz="7200" b="0" dirty="0">
                <a:solidFill>
                  <a:schemeClr val="bg1"/>
                </a:solidFill>
              </a:rPr>
              <a:t> </a:t>
            </a:r>
            <a:r>
              <a:rPr lang="vi-VN" sz="7200" b="0" dirty="0">
                <a:solidFill>
                  <a:schemeClr val="bg1"/>
                </a:solidFill>
              </a:rPr>
              <a:t>Nguyện xin Chúa, Chúa ơi, xin nhận lấy lễ vật giao hòa.</a:t>
            </a:r>
            <a:endParaRPr sz="7200" b="0" dirty="0">
              <a:solidFill>
                <a:schemeClr val="bg1"/>
              </a:solidFill>
            </a:endParaRPr>
          </a:p>
        </p:txBody>
      </p:sp>
    </p:spTree>
    <p:extLst>
      <p:ext uri="{BB962C8B-B14F-4D97-AF65-F5344CB8AC3E}">
        <p14:creationId xmlns:p14="http://schemas.microsoft.com/office/powerpoint/2010/main" val="18504375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2BA1666-1364-52EA-69D5-97EEC873A49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7075D2F-2ADB-7196-91FD-9E9F229BA2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139595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70F4975-BE3F-8B24-789D-B6919964CD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950367-EE35-0B90-EFAE-076607A3E973}"/>
              </a:ext>
            </a:extLst>
          </p:cNvPr>
          <p:cNvSpPr>
            <a:spLocks noGrp="1"/>
          </p:cNvSpPr>
          <p:nvPr>
            <p:ph type="ctrTitle"/>
          </p:nvPr>
        </p:nvSpPr>
        <p:spPr>
          <a:xfrm>
            <a:off x="0" y="1"/>
            <a:ext cx="9144000" cy="5143499"/>
          </a:xfrm>
        </p:spPr>
        <p:txBody>
          <a:bodyPr>
            <a:normAutofit/>
          </a:bodyPr>
          <a:lstStyle/>
          <a:p>
            <a:r>
              <a:rPr sz="6600" b="0" dirty="0">
                <a:solidFill>
                  <a:srgbClr val="FFFF00"/>
                </a:solidFill>
                <a:latin typeface="+mj-lt"/>
                <a:ea typeface="+mj-lt"/>
                <a:cs typeface="+mj-lt"/>
              </a:rPr>
              <a:t>CA</a:t>
            </a:r>
            <a:r>
              <a:rPr lang="en-US" sz="6600" b="0" dirty="0">
                <a:solidFill>
                  <a:srgbClr val="FFFF00"/>
                </a:solidFill>
                <a:latin typeface="+mj-lt"/>
                <a:ea typeface="+mj-lt"/>
                <a:cs typeface="+mj-lt"/>
              </a:rPr>
              <a:t> NGUYỆN</a:t>
            </a:r>
            <a:r>
              <a:rPr sz="6600" b="0" dirty="0">
                <a:solidFill>
                  <a:srgbClr val="FFFF00"/>
                </a:solidFill>
                <a:latin typeface="+mj-lt"/>
                <a:ea typeface="+mj-lt"/>
                <a:cs typeface="+mj-lt"/>
              </a:rPr>
              <a:t> HIỆP LỄ</a:t>
            </a:r>
            <a:endParaRPr sz="9600" b="0" i="1" dirty="0">
              <a:solidFill>
                <a:schemeClr val="bg1"/>
              </a:solidFill>
              <a:latin typeface="+mj-lt"/>
              <a:ea typeface="+mj-lt"/>
              <a:cs typeface="+mj-lt"/>
            </a:endParaRPr>
          </a:p>
          <a:p>
            <a:r>
              <a:rPr lang="en-US" sz="6600" b="0" dirty="0">
                <a:solidFill>
                  <a:srgbClr val="FFFF00"/>
                </a:solidFill>
                <a:latin typeface="+mj-lt"/>
                <a:ea typeface="+mj-lt"/>
                <a:cs typeface="+mj-lt"/>
              </a:rPr>
              <a:t>CAN XIN ĐỨC ÁI</a:t>
            </a:r>
            <a:endParaRPr sz="6600" b="0" dirty="0">
              <a:solidFill>
                <a:srgbClr val="FFFF00"/>
              </a:solidFill>
              <a:latin typeface="+mj-lt"/>
              <a:ea typeface="+mj-lt"/>
              <a:cs typeface="+mj-lt"/>
            </a:endParaRPr>
          </a:p>
          <a:p>
            <a:r>
              <a:rPr lang="en-US" sz="6600" i="1" dirty="0">
                <a:solidFill>
                  <a:schemeClr val="bg1"/>
                </a:solidFill>
              </a:rPr>
              <a:t>Văn Chi</a:t>
            </a:r>
            <a:endParaRPr sz="6600" b="0" i="1" dirty="0">
              <a:solidFill>
                <a:schemeClr val="bg1"/>
              </a:solidFill>
              <a:latin typeface="+mj-lt"/>
              <a:ea typeface="+mj-lt"/>
              <a:cs typeface="+mj-lt"/>
            </a:endParaRPr>
          </a:p>
        </p:txBody>
      </p:sp>
    </p:spTree>
    <p:extLst>
      <p:ext uri="{BB962C8B-B14F-4D97-AF65-F5344CB8AC3E}">
        <p14:creationId xmlns:p14="http://schemas.microsoft.com/office/powerpoint/2010/main" val="2198031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1B8C49D-11A1-5AD6-B11D-02E9C5AAF9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5A769A-61AD-EC9A-D0E8-AEFABC2B28A7}"/>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ĐK:</a:t>
            </a:r>
            <a:r>
              <a:rPr sz="4600" b="0" dirty="0">
                <a:solidFill>
                  <a:schemeClr val="bg1"/>
                </a:solidFill>
              </a:rPr>
              <a:t> </a:t>
            </a:r>
            <a:r>
              <a:rPr lang="vi-VN" sz="4600" b="0" dirty="0">
                <a:solidFill>
                  <a:schemeClr val="bg1"/>
                </a:solidFill>
              </a:rPr>
              <a:t>Lạy Chúa, xin hãy ban cho con tâm hồn bác ái. Nguồn bác ái chính trung, yêu mọi người và chẳng trừ ai. Lạy Chúa, xin hãy đong tim con đầy tình nhân ái. Cho con say mến Chúa và bác ái với cả mọi người.</a:t>
            </a:r>
            <a:endParaRPr sz="4600" b="0" dirty="0">
              <a:solidFill>
                <a:schemeClr val="bg1"/>
              </a:solidFill>
            </a:endParaRPr>
          </a:p>
        </p:txBody>
      </p:sp>
    </p:spTree>
    <p:extLst>
      <p:ext uri="{BB962C8B-B14F-4D97-AF65-F5344CB8AC3E}">
        <p14:creationId xmlns:p14="http://schemas.microsoft.com/office/powerpoint/2010/main" val="21462287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944ED56-A8E1-B7FE-A44A-323100FF4D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8D560B-359B-4C75-D900-62ABFF065039}"/>
              </a:ext>
            </a:extLst>
          </p:cNvPr>
          <p:cNvSpPr>
            <a:spLocks noGrp="1"/>
          </p:cNvSpPr>
          <p:nvPr>
            <p:ph type="ctrTitle"/>
          </p:nvPr>
        </p:nvSpPr>
        <p:spPr>
          <a:xfrm>
            <a:off x="0" y="1"/>
            <a:ext cx="9144000" cy="5143499"/>
          </a:xfrm>
        </p:spPr>
        <p:txBody>
          <a:bodyPr>
            <a:noAutofit/>
          </a:bodyPr>
          <a:lstStyle/>
          <a:p>
            <a:pPr algn="just">
              <a:buNone/>
            </a:pPr>
            <a:r>
              <a:rPr sz="4800" b="0" u="sng" dirty="0">
                <a:solidFill>
                  <a:srgbClr val="FFFF00"/>
                </a:solidFill>
              </a:rPr>
              <a:t>TK1:</a:t>
            </a:r>
            <a:r>
              <a:rPr sz="4800" b="0" dirty="0">
                <a:solidFill>
                  <a:schemeClr val="bg1"/>
                </a:solidFill>
              </a:rPr>
              <a:t> </a:t>
            </a:r>
            <a:r>
              <a:rPr lang="vi-VN" sz="4800" b="0" dirty="0">
                <a:solidFill>
                  <a:schemeClr val="bg1"/>
                </a:solidFill>
              </a:rPr>
              <a:t>Lạy Chúa, Đức Ái chính trung, luôn khoan dung, luôn luôn nhân hậu, không ghen tương, không hay tự mãn. Biết mừng cùng với kẻ mừng, biết buồn cùng người buồn phiền, vì yêu là luật Chúa ban.</a:t>
            </a:r>
            <a:endParaRPr sz="4800" b="0" dirty="0">
              <a:solidFill>
                <a:schemeClr val="bg1"/>
              </a:solidFill>
            </a:endParaRPr>
          </a:p>
        </p:txBody>
      </p:sp>
    </p:spTree>
    <p:extLst>
      <p:ext uri="{BB962C8B-B14F-4D97-AF65-F5344CB8AC3E}">
        <p14:creationId xmlns:p14="http://schemas.microsoft.com/office/powerpoint/2010/main" val="32165758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31CBA0A-8E04-DB03-0AA2-E931030758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307861-3412-D4E1-92F8-A0C53C069577}"/>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ĐK:</a:t>
            </a:r>
            <a:r>
              <a:rPr sz="4600" b="0" dirty="0">
                <a:solidFill>
                  <a:schemeClr val="bg1"/>
                </a:solidFill>
              </a:rPr>
              <a:t> </a:t>
            </a:r>
            <a:r>
              <a:rPr lang="vi-VN" sz="4600" b="0" dirty="0">
                <a:solidFill>
                  <a:schemeClr val="bg1"/>
                </a:solidFill>
              </a:rPr>
              <a:t>Lạy Chúa, xin hãy ban cho con tâm hồn bác ái. Nguồn bác ái chính trung, yêu mọi người và chẳng trừ ai. Lạy Chúa, xin hãy đong tim con đầy tình nhân ái. Cho con say mến Chúa và bác ái với cả mọi người.</a:t>
            </a:r>
            <a:endParaRPr sz="4600" b="0" dirty="0">
              <a:solidFill>
                <a:schemeClr val="bg1"/>
              </a:solidFill>
            </a:endParaRPr>
          </a:p>
        </p:txBody>
      </p:sp>
    </p:spTree>
    <p:extLst>
      <p:ext uri="{BB962C8B-B14F-4D97-AF65-F5344CB8AC3E}">
        <p14:creationId xmlns:p14="http://schemas.microsoft.com/office/powerpoint/2010/main" val="7780381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E847255-543F-B686-5AAC-175B9ED720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E1EEF0-2BC2-C7BE-1FD0-5FBD4D183598}"/>
              </a:ext>
            </a:extLst>
          </p:cNvPr>
          <p:cNvSpPr>
            <a:spLocks noGrp="1"/>
          </p:cNvSpPr>
          <p:nvPr>
            <p:ph type="ctrTitle"/>
          </p:nvPr>
        </p:nvSpPr>
        <p:spPr>
          <a:xfrm>
            <a:off x="0" y="1"/>
            <a:ext cx="9144000" cy="5143499"/>
          </a:xfrm>
        </p:spPr>
        <p:txBody>
          <a:bodyPr>
            <a:noAutofit/>
          </a:bodyPr>
          <a:lstStyle/>
          <a:p>
            <a:pPr algn="just">
              <a:buNone/>
            </a:pPr>
            <a:r>
              <a:rPr sz="4800" b="0" u="sng" dirty="0">
                <a:solidFill>
                  <a:srgbClr val="FFFF00"/>
                </a:solidFill>
              </a:rPr>
              <a:t>TK2:</a:t>
            </a:r>
            <a:r>
              <a:rPr lang="en-US" sz="4800" dirty="0">
                <a:solidFill>
                  <a:schemeClr val="bg1"/>
                </a:solidFill>
              </a:rPr>
              <a:t> </a:t>
            </a:r>
            <a:r>
              <a:rPr lang="vi-VN" sz="4800" b="0" dirty="0">
                <a:solidFill>
                  <a:schemeClr val="bg1"/>
                </a:solidFill>
              </a:rPr>
              <a:t>Tình mến, ấn dấu mến thương, luôn bao dung, không hay giận hờn, vui quên đi bao nhiêu thù oán. Sẵn sàng dập tắt hận thù, thế bằng tình người mặn nồng, tình yêu thật cao quý thay.</a:t>
            </a:r>
            <a:endParaRPr sz="4800" b="0" dirty="0">
              <a:solidFill>
                <a:schemeClr val="bg1"/>
              </a:solidFill>
            </a:endParaRPr>
          </a:p>
        </p:txBody>
      </p:sp>
    </p:spTree>
    <p:extLst>
      <p:ext uri="{BB962C8B-B14F-4D97-AF65-F5344CB8AC3E}">
        <p14:creationId xmlns:p14="http://schemas.microsoft.com/office/powerpoint/2010/main" val="36236241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14EFCC2-51D3-C496-4809-3EE882755D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3F59F6-EF94-B79F-3CCC-B1DD91CD76A4}"/>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ĐK:</a:t>
            </a:r>
            <a:r>
              <a:rPr sz="4600" b="0" dirty="0">
                <a:solidFill>
                  <a:schemeClr val="bg1"/>
                </a:solidFill>
              </a:rPr>
              <a:t> </a:t>
            </a:r>
            <a:r>
              <a:rPr lang="vi-VN" sz="4600" b="0" dirty="0">
                <a:solidFill>
                  <a:schemeClr val="bg1"/>
                </a:solidFill>
              </a:rPr>
              <a:t>Lạy Chúa, xin hãy ban cho con tâm hồn bác ái. Nguồn bác ái chính trung, yêu mọi người và chẳng trừ ai. Lạy Chúa, xin hãy đong tim con đầy tình nhân ái. Cho con say mến Chúa và bác ái với cả mọi người.</a:t>
            </a:r>
            <a:endParaRPr sz="4600" b="0" dirty="0">
              <a:solidFill>
                <a:schemeClr val="bg1"/>
              </a:solidFill>
            </a:endParaRPr>
          </a:p>
        </p:txBody>
      </p:sp>
    </p:spTree>
    <p:extLst>
      <p:ext uri="{BB962C8B-B14F-4D97-AF65-F5344CB8AC3E}">
        <p14:creationId xmlns:p14="http://schemas.microsoft.com/office/powerpoint/2010/main" val="39461620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117C049-0020-FE2E-3B4A-AD4AA072F6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5AD682-C452-CC07-75D2-912466031768}"/>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TK3:</a:t>
            </a:r>
            <a:r>
              <a:rPr sz="4600" b="0" dirty="0">
                <a:solidFill>
                  <a:schemeClr val="bg1"/>
                </a:solidFill>
              </a:rPr>
              <a:t> </a:t>
            </a:r>
            <a:r>
              <a:rPr lang="vi-VN" sz="4600" b="0" dirty="0">
                <a:solidFill>
                  <a:schemeClr val="bg1"/>
                </a:solidFill>
              </a:rPr>
              <a:t>Lòng mến với đức kính tin, luôn kiên tâm, luôn luôn trông cậy, không so đo trong muôn tình mến. Biết rằng lòng mến mọi người vững bền, chẳng giờ tàn tạ, vì yêu là luật Chúa ban.</a:t>
            </a:r>
            <a:endParaRPr sz="4600" b="0" dirty="0">
              <a:solidFill>
                <a:schemeClr val="bg1"/>
              </a:solidFill>
            </a:endParaRPr>
          </a:p>
        </p:txBody>
      </p:sp>
    </p:spTree>
    <p:extLst>
      <p:ext uri="{BB962C8B-B14F-4D97-AF65-F5344CB8AC3E}">
        <p14:creationId xmlns:p14="http://schemas.microsoft.com/office/powerpoint/2010/main" val="11480657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8C301DA-DC4D-E542-21FF-A4C4051AFD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CE1D79-82DC-2388-C627-09B8E24B329E}"/>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ĐK:</a:t>
            </a:r>
            <a:r>
              <a:rPr sz="4600" b="0" dirty="0">
                <a:solidFill>
                  <a:schemeClr val="bg1"/>
                </a:solidFill>
              </a:rPr>
              <a:t> </a:t>
            </a:r>
            <a:r>
              <a:rPr lang="vi-VN" sz="4600" b="0" dirty="0">
                <a:solidFill>
                  <a:schemeClr val="bg1"/>
                </a:solidFill>
              </a:rPr>
              <a:t>Lạy Chúa, xin hãy ban cho con tâm hồn bác ái. Nguồn bác ái chính trung, yêu mọi người và chẳng trừ ai. Lạy Chúa, xin hãy đong tim con đầy tình nhân ái. Cho con say mến Chúa và bác ái với cả mọi người.</a:t>
            </a:r>
            <a:endParaRPr sz="4600" b="0" dirty="0">
              <a:solidFill>
                <a:schemeClr val="bg1"/>
              </a:solidFill>
            </a:endParaRPr>
          </a:p>
        </p:txBody>
      </p:sp>
    </p:spTree>
    <p:extLst>
      <p:ext uri="{BB962C8B-B14F-4D97-AF65-F5344CB8AC3E}">
        <p14:creationId xmlns:p14="http://schemas.microsoft.com/office/powerpoint/2010/main" val="18766796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02E3EF5-FC82-64C5-2D7F-D9EAB37F3E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C81A92-8BF2-7C0B-F694-6C67B7370668}"/>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TK4:</a:t>
            </a:r>
            <a:r>
              <a:rPr sz="4600" b="0" dirty="0">
                <a:solidFill>
                  <a:schemeClr val="bg1"/>
                </a:solidFill>
              </a:rPr>
              <a:t> </a:t>
            </a:r>
            <a:r>
              <a:rPr lang="vi-VN" sz="4600" b="0" dirty="0">
                <a:solidFill>
                  <a:schemeClr val="bg1"/>
                </a:solidFill>
              </a:rPr>
              <a:t>Dù nếu nói các tiếng dân, trong muôn phương hay như thiên thần, nhưng không yêu, không có lòng mến. Chỉ là một tiếng thanh đồng giữa trời làm rộn mọi người, vì không làm được ích chi</a:t>
            </a:r>
            <a:endParaRPr sz="4600" b="0" dirty="0">
              <a:solidFill>
                <a:schemeClr val="bg1"/>
              </a:solidFill>
            </a:endParaRPr>
          </a:p>
        </p:txBody>
      </p:sp>
    </p:spTree>
    <p:extLst>
      <p:ext uri="{BB962C8B-B14F-4D97-AF65-F5344CB8AC3E}">
        <p14:creationId xmlns:p14="http://schemas.microsoft.com/office/powerpoint/2010/main" val="17993306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41F9038-9C3A-892D-F057-66C72C4F12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BED8B4-BADD-57BE-7E5B-20E2C5903581}"/>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ĐK:</a:t>
            </a:r>
            <a:r>
              <a:rPr sz="4600" b="0" dirty="0">
                <a:solidFill>
                  <a:schemeClr val="bg1"/>
                </a:solidFill>
              </a:rPr>
              <a:t> </a:t>
            </a:r>
            <a:r>
              <a:rPr lang="vi-VN" sz="4600" b="0" dirty="0">
                <a:solidFill>
                  <a:schemeClr val="bg1"/>
                </a:solidFill>
              </a:rPr>
              <a:t>Lạy Chúa, xin hãy ban cho con tâm hồn bác ái. Nguồn bác ái chính trung, yêu mọi người và chẳng trừ ai. Lạy Chúa, xin hãy đong tim con đầy tình nhân ái. Cho con say mến Chúa và bác ái với cả mọi người.</a:t>
            </a:r>
            <a:endParaRPr sz="4600" b="0" dirty="0">
              <a:solidFill>
                <a:schemeClr val="bg1"/>
              </a:solidFill>
            </a:endParaRPr>
          </a:p>
        </p:txBody>
      </p:sp>
    </p:spTree>
    <p:extLst>
      <p:ext uri="{BB962C8B-B14F-4D97-AF65-F5344CB8AC3E}">
        <p14:creationId xmlns:p14="http://schemas.microsoft.com/office/powerpoint/2010/main" val="25700105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B1ECAC4-FAD6-AD84-1A47-30B0709D86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286445-E83C-CBF6-CD34-E7437D54F397}"/>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TK</a:t>
            </a:r>
            <a:r>
              <a:rPr lang="en-US" sz="4600" b="0" u="sng" dirty="0">
                <a:solidFill>
                  <a:srgbClr val="FFFF00"/>
                </a:solidFill>
              </a:rPr>
              <a:t>5</a:t>
            </a:r>
            <a:r>
              <a:rPr sz="4600" b="0" u="sng" dirty="0">
                <a:solidFill>
                  <a:srgbClr val="FFFF00"/>
                </a:solidFill>
              </a:rPr>
              <a:t>:</a:t>
            </a:r>
            <a:r>
              <a:rPr sz="4600" b="0" dirty="0">
                <a:solidFill>
                  <a:schemeClr val="bg1"/>
                </a:solidFill>
              </a:rPr>
              <a:t> </a:t>
            </a:r>
            <a:r>
              <a:rPr lang="vi-VN" sz="4600" b="0" dirty="0">
                <a:solidFill>
                  <a:schemeClr val="bg1"/>
                </a:solidFill>
              </a:rPr>
              <a:t>Dù nếu có vững đức tin, ơn tiên tri di chuyển núi đồi, nhưng không yêu, không có lòng mến. Ích gì dù giúp dân nghèo, thiếu lòng thành thực tình người, làm chi thì cũng luống công.</a:t>
            </a:r>
            <a:endParaRPr sz="4600" b="0" dirty="0">
              <a:solidFill>
                <a:schemeClr val="bg1"/>
              </a:solidFill>
            </a:endParaRPr>
          </a:p>
        </p:txBody>
      </p:sp>
    </p:spTree>
    <p:extLst>
      <p:ext uri="{BB962C8B-B14F-4D97-AF65-F5344CB8AC3E}">
        <p14:creationId xmlns:p14="http://schemas.microsoft.com/office/powerpoint/2010/main" val="32112041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9D6B84A-6A5F-0607-0FA8-05B2420F6F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EBEF76-94D4-9A86-AC9A-1BC4DE75D447}"/>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ĐK:</a:t>
            </a:r>
            <a:r>
              <a:rPr sz="4600" b="0" dirty="0">
                <a:solidFill>
                  <a:schemeClr val="bg1"/>
                </a:solidFill>
              </a:rPr>
              <a:t> </a:t>
            </a:r>
            <a:r>
              <a:rPr lang="vi-VN" sz="4600" b="0" dirty="0">
                <a:solidFill>
                  <a:schemeClr val="bg1"/>
                </a:solidFill>
              </a:rPr>
              <a:t>Lạy Chúa, xin hãy ban cho con tâm hồn bác ái. Nguồn bác ái chính trung, yêu mọi người và chẳng trừ ai. Lạy Chúa, xin hãy đong tim con đầy tình nhân ái. Cho con say mến Chúa và bác ái với cả mọi người.</a:t>
            </a:r>
            <a:endParaRPr sz="4600" b="0" dirty="0">
              <a:solidFill>
                <a:schemeClr val="bg1"/>
              </a:solidFill>
            </a:endParaRPr>
          </a:p>
        </p:txBody>
      </p:sp>
    </p:spTree>
    <p:extLst>
      <p:ext uri="{BB962C8B-B14F-4D97-AF65-F5344CB8AC3E}">
        <p14:creationId xmlns:p14="http://schemas.microsoft.com/office/powerpoint/2010/main" val="26410216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D0E6587-814A-654E-660C-267DE513DC5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91A301E-EC2B-E2FE-B1E4-3C76FF0A42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29772512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B7FBE-6542-49BD-B5B7-4278A771B581}"/>
              </a:ext>
            </a:extLst>
          </p:cNvPr>
          <p:cNvSpPr>
            <a:spLocks noGrp="1"/>
          </p:cNvSpPr>
          <p:nvPr>
            <p:ph type="ctrTitle"/>
          </p:nvPr>
        </p:nvSpPr>
        <p:spPr>
          <a:xfrm>
            <a:off x="0" y="57150"/>
            <a:ext cx="9144000" cy="4400550"/>
          </a:xfrm>
        </p:spPr>
        <p:txBody>
          <a:bodyPr>
            <a:normAutofit/>
          </a:bodyPr>
          <a:lstStyle/>
          <a:p>
            <a:r>
              <a:rPr sz="8000" b="0" dirty="0">
                <a:solidFill>
                  <a:srgbClr val="FFFF00"/>
                </a:solidFill>
                <a:latin typeface="+mj-lt"/>
                <a:ea typeface="+mj-lt"/>
                <a:cs typeface="+mj-lt"/>
              </a:rPr>
              <a:t>Ca </a:t>
            </a:r>
            <a:r>
              <a:rPr sz="8000" b="0" dirty="0" err="1">
                <a:solidFill>
                  <a:srgbClr val="FFFF00"/>
                </a:solidFill>
                <a:latin typeface="+mj-lt"/>
                <a:ea typeface="+mj-lt"/>
                <a:cs typeface="+mj-lt"/>
              </a:rPr>
              <a:t>Kết</a:t>
            </a:r>
            <a:r>
              <a:rPr sz="8000" b="0" dirty="0">
                <a:solidFill>
                  <a:srgbClr val="FFFF00"/>
                </a:solidFill>
                <a:latin typeface="+mj-lt"/>
                <a:ea typeface="+mj-lt"/>
                <a:cs typeface="+mj-lt"/>
              </a:rPr>
              <a:t> </a:t>
            </a:r>
            <a:r>
              <a:rPr sz="8000" b="0" dirty="0" err="1">
                <a:solidFill>
                  <a:srgbClr val="FFFF00"/>
                </a:solidFill>
                <a:latin typeface="+mj-lt"/>
                <a:ea typeface="+mj-lt"/>
                <a:cs typeface="+mj-lt"/>
              </a:rPr>
              <a:t>Lễ</a:t>
            </a:r>
            <a:br>
              <a:rPr sz="8000" b="0" dirty="0">
                <a:solidFill>
                  <a:srgbClr val="FFFF00"/>
                </a:solidFill>
                <a:latin typeface="+mj-lt"/>
                <a:ea typeface="+mj-lt"/>
                <a:cs typeface="+mj-lt"/>
              </a:rPr>
            </a:br>
            <a:r>
              <a:rPr lang="en-US" sz="5400" dirty="0">
                <a:solidFill>
                  <a:srgbClr val="FFFF00"/>
                </a:solidFill>
              </a:rPr>
              <a:t>TRÀNG HOA MÂN CÔI</a:t>
            </a:r>
            <a:br>
              <a:rPr lang="en-US" sz="5400" dirty="0">
                <a:solidFill>
                  <a:srgbClr val="FFFF00"/>
                </a:solidFill>
              </a:rPr>
            </a:br>
            <a:r>
              <a:rPr lang="en-US" sz="5400" i="1" dirty="0">
                <a:solidFill>
                  <a:schemeClr val="bg1"/>
                </a:solidFill>
              </a:rPr>
              <a:t>Phạm Xuân </a:t>
            </a:r>
            <a:r>
              <a:rPr lang="en-US" sz="5400" i="1" dirty="0" err="1">
                <a:solidFill>
                  <a:schemeClr val="bg1"/>
                </a:solidFill>
              </a:rPr>
              <a:t>Chiến</a:t>
            </a:r>
            <a:endParaRPr sz="6000" b="0" i="1" dirty="0">
              <a:solidFill>
                <a:schemeClr val="bg1"/>
              </a:solidFill>
              <a:latin typeface="+mj-lt"/>
              <a:ea typeface="+mj-lt"/>
              <a:cs typeface="+mj-lt"/>
            </a:endParaRPr>
          </a:p>
        </p:txBody>
      </p:sp>
    </p:spTree>
    <p:extLst>
      <p:ext uri="{BB962C8B-B14F-4D97-AF65-F5344CB8AC3E}">
        <p14:creationId xmlns:p14="http://schemas.microsoft.com/office/powerpoint/2010/main" val="6873235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a:noAutofit/>
          </a:bodyPr>
          <a:lstStyle/>
          <a:p>
            <a:pPr algn="just">
              <a:buNone/>
            </a:pPr>
            <a:r>
              <a:rPr b="0" u="sng" dirty="0">
                <a:solidFill>
                  <a:srgbClr val="FFFF00"/>
                </a:solidFill>
              </a:rPr>
              <a:t>ĐK:</a:t>
            </a:r>
            <a:r>
              <a:rPr b="0" dirty="0">
                <a:solidFill>
                  <a:schemeClr val="bg1"/>
                </a:solidFill>
              </a:rPr>
              <a:t> </a:t>
            </a:r>
            <a:r>
              <a:rPr lang="vi-VN" b="0" dirty="0">
                <a:solidFill>
                  <a:schemeClr val="bg1"/>
                </a:solidFill>
              </a:rPr>
              <a:t>Ma-ri-a, Mẹ ơi, con dâng Mẹ tràng hoa Mân Côi; con dâng Mẹ lời kinh ca vui, kính mừng Mẹ Ma-ri-a. Ma-ri-a, Mẹ ơi, theo chân Mẹ đời không đơn côi; xin vâng như Mẹ, lòng con luôn tin yêu, mong Mẹ hiền trợ giúp con hèn.</a:t>
            </a:r>
            <a:endParaRPr b="0" dirty="0">
              <a:solidFill>
                <a:schemeClr val="bg1"/>
              </a:solidFill>
            </a:endParaRPr>
          </a:p>
        </p:txBody>
      </p:sp>
    </p:spTree>
    <p:extLst>
      <p:ext uri="{BB962C8B-B14F-4D97-AF65-F5344CB8AC3E}">
        <p14:creationId xmlns:p14="http://schemas.microsoft.com/office/powerpoint/2010/main" val="27716713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a:noAutofit/>
          </a:bodyPr>
          <a:lstStyle/>
          <a:p>
            <a:pPr algn="just">
              <a:buNone/>
            </a:pPr>
            <a:r>
              <a:rPr sz="5400" u="sng" dirty="0">
                <a:solidFill>
                  <a:srgbClr val="FFFF00"/>
                </a:solidFill>
              </a:rPr>
              <a:t>TK</a:t>
            </a:r>
            <a:r>
              <a:rPr lang="en-US" sz="5400" u="sng" dirty="0">
                <a:solidFill>
                  <a:srgbClr val="FFFF00"/>
                </a:solidFill>
              </a:rPr>
              <a:t>1</a:t>
            </a:r>
            <a:r>
              <a:rPr sz="5400" u="sng" dirty="0">
                <a:solidFill>
                  <a:srgbClr val="FFFF00"/>
                </a:solidFill>
              </a:rPr>
              <a:t>:</a:t>
            </a:r>
            <a:r>
              <a:rPr sz="5400" dirty="0">
                <a:solidFill>
                  <a:schemeClr val="bg1"/>
                </a:solidFill>
              </a:rPr>
              <a:t> </a:t>
            </a:r>
            <a:r>
              <a:rPr lang="vi-VN" sz="5400" dirty="0">
                <a:solidFill>
                  <a:schemeClr val="bg1"/>
                </a:solidFill>
              </a:rPr>
              <a:t>Đường trần gian bao nhiêu đau thương, bao đắng cay đang giăng chờ đón. Nguyện Mẹ thương giơ tay ban ơn, phù giúp con tin yêu trọn đời.</a:t>
            </a:r>
            <a:endParaRPr sz="5400" b="0" dirty="0">
              <a:solidFill>
                <a:schemeClr val="bg1"/>
              </a:solidFill>
            </a:endParaRPr>
          </a:p>
        </p:txBody>
      </p:sp>
    </p:spTree>
    <p:extLst>
      <p:ext uri="{BB962C8B-B14F-4D97-AF65-F5344CB8AC3E}">
        <p14:creationId xmlns:p14="http://schemas.microsoft.com/office/powerpoint/2010/main" val="16232091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D46A53D-9B15-C4FD-0D1B-EC7A2AE6D1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6FD8EF-6D68-5DF2-8308-CF7E8F54DCD9}"/>
              </a:ext>
            </a:extLst>
          </p:cNvPr>
          <p:cNvSpPr>
            <a:spLocks noGrp="1"/>
          </p:cNvSpPr>
          <p:nvPr>
            <p:ph type="ctrTitle"/>
          </p:nvPr>
        </p:nvSpPr>
        <p:spPr>
          <a:xfrm>
            <a:off x="0" y="1"/>
            <a:ext cx="9144000" cy="5143499"/>
          </a:xfrm>
        </p:spPr>
        <p:txBody>
          <a:bodyPr>
            <a:noAutofit/>
          </a:bodyPr>
          <a:lstStyle/>
          <a:p>
            <a:pPr algn="just">
              <a:buNone/>
            </a:pPr>
            <a:r>
              <a:rPr b="0" u="sng" dirty="0">
                <a:solidFill>
                  <a:srgbClr val="FFFF00"/>
                </a:solidFill>
              </a:rPr>
              <a:t>ĐK:</a:t>
            </a:r>
            <a:r>
              <a:rPr b="0" dirty="0">
                <a:solidFill>
                  <a:schemeClr val="bg1"/>
                </a:solidFill>
              </a:rPr>
              <a:t> </a:t>
            </a:r>
            <a:r>
              <a:rPr lang="vi-VN" b="0" dirty="0">
                <a:solidFill>
                  <a:schemeClr val="bg1"/>
                </a:solidFill>
              </a:rPr>
              <a:t>Ma-ri-a, Mẹ ơi, con dâng Mẹ tràng hoa Mân Côi; con dâng Mẹ lời kinh ca vui, kính mừng Mẹ Ma-ri-a. Ma-ri-a, Mẹ ơi, theo chân Mẹ đời không đơn côi; xin vâng như Mẹ, lòng con luôn tin yêu, mong Mẹ hiền trợ giúp con hèn.</a:t>
            </a:r>
            <a:endParaRPr b="0" dirty="0">
              <a:solidFill>
                <a:schemeClr val="bg1"/>
              </a:solidFill>
            </a:endParaRPr>
          </a:p>
        </p:txBody>
      </p:sp>
    </p:spTree>
    <p:extLst>
      <p:ext uri="{BB962C8B-B14F-4D97-AF65-F5344CB8AC3E}">
        <p14:creationId xmlns:p14="http://schemas.microsoft.com/office/powerpoint/2010/main" val="34329046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073886C-01D1-4D7C-9552-11B9301E17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FC6E34-8642-58CB-AFD4-310AE504DB25}"/>
              </a:ext>
            </a:extLst>
          </p:cNvPr>
          <p:cNvSpPr>
            <a:spLocks noGrp="1"/>
          </p:cNvSpPr>
          <p:nvPr>
            <p:ph type="ctrTitle"/>
          </p:nvPr>
        </p:nvSpPr>
        <p:spPr>
          <a:xfrm>
            <a:off x="0" y="1"/>
            <a:ext cx="9144000" cy="5143499"/>
          </a:xfrm>
        </p:spPr>
        <p:txBody>
          <a:bodyPr>
            <a:noAutofit/>
          </a:bodyPr>
          <a:lstStyle/>
          <a:p>
            <a:pPr algn="just">
              <a:buNone/>
            </a:pPr>
            <a:r>
              <a:rPr sz="5400" u="sng" dirty="0">
                <a:solidFill>
                  <a:srgbClr val="FFFF00"/>
                </a:solidFill>
              </a:rPr>
              <a:t>TK</a:t>
            </a:r>
            <a:r>
              <a:rPr lang="en-US" sz="5400" u="sng" dirty="0">
                <a:solidFill>
                  <a:srgbClr val="FFFF00"/>
                </a:solidFill>
              </a:rPr>
              <a:t>2</a:t>
            </a:r>
            <a:r>
              <a:rPr sz="5400" u="sng" dirty="0">
                <a:solidFill>
                  <a:srgbClr val="FFFF00"/>
                </a:solidFill>
              </a:rPr>
              <a:t>:</a:t>
            </a:r>
            <a:r>
              <a:rPr sz="5400" dirty="0">
                <a:solidFill>
                  <a:schemeClr val="bg1"/>
                </a:solidFill>
              </a:rPr>
              <a:t> </a:t>
            </a:r>
            <a:r>
              <a:rPr lang="vi-VN" sz="5400" dirty="0">
                <a:solidFill>
                  <a:schemeClr val="bg1"/>
                </a:solidFill>
              </a:rPr>
              <a:t>Này người ơi ta nhanh chân lên, mau đến bên ngai thiêng Mẹ thánh. Nguyện Mẹ thương ban muôn ơn thiêng, để chúng con xin vâng trọn đời.</a:t>
            </a:r>
            <a:endParaRPr sz="5400" b="0" dirty="0">
              <a:solidFill>
                <a:schemeClr val="bg1"/>
              </a:solidFill>
            </a:endParaRPr>
          </a:p>
        </p:txBody>
      </p:sp>
    </p:spTree>
    <p:extLst>
      <p:ext uri="{BB962C8B-B14F-4D97-AF65-F5344CB8AC3E}">
        <p14:creationId xmlns:p14="http://schemas.microsoft.com/office/powerpoint/2010/main" val="31486898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9AF7D35-DBBB-6C4A-32A5-63237E637E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9829AB-5F1A-25E6-25EB-6A3B730692E3}"/>
              </a:ext>
            </a:extLst>
          </p:cNvPr>
          <p:cNvSpPr>
            <a:spLocks noGrp="1"/>
          </p:cNvSpPr>
          <p:nvPr>
            <p:ph type="ctrTitle"/>
          </p:nvPr>
        </p:nvSpPr>
        <p:spPr>
          <a:xfrm>
            <a:off x="0" y="1"/>
            <a:ext cx="9144000" cy="5143499"/>
          </a:xfrm>
        </p:spPr>
        <p:txBody>
          <a:bodyPr>
            <a:noAutofit/>
          </a:bodyPr>
          <a:lstStyle/>
          <a:p>
            <a:pPr algn="just">
              <a:buNone/>
            </a:pPr>
            <a:r>
              <a:rPr sz="5400" u="sng" dirty="0">
                <a:solidFill>
                  <a:srgbClr val="FFFF00"/>
                </a:solidFill>
              </a:rPr>
              <a:t>TK</a:t>
            </a:r>
            <a:r>
              <a:rPr lang="en-US" sz="5400" u="sng" dirty="0">
                <a:solidFill>
                  <a:srgbClr val="FFFF00"/>
                </a:solidFill>
              </a:rPr>
              <a:t>3</a:t>
            </a:r>
            <a:r>
              <a:rPr sz="5400" u="sng" dirty="0">
                <a:solidFill>
                  <a:srgbClr val="FFFF00"/>
                </a:solidFill>
              </a:rPr>
              <a:t>:</a:t>
            </a:r>
            <a:r>
              <a:rPr sz="5400" dirty="0">
                <a:solidFill>
                  <a:schemeClr val="bg1"/>
                </a:solidFill>
              </a:rPr>
              <a:t> </a:t>
            </a:r>
            <a:r>
              <a:rPr lang="vi-VN" sz="5400" dirty="0">
                <a:solidFill>
                  <a:schemeClr val="bg1"/>
                </a:solidFill>
              </a:rPr>
              <a:t>Này tràng hoa Mân Côi dâng lên, chan chứa bao tâm tư trìu mến. Nguyện Mẹ thương ban muôn ơn thiêng và giúp con theo gương Mẹ hiền.</a:t>
            </a:r>
            <a:endParaRPr sz="5400" b="0" dirty="0">
              <a:solidFill>
                <a:schemeClr val="bg1"/>
              </a:solidFill>
            </a:endParaRPr>
          </a:p>
        </p:txBody>
      </p:sp>
    </p:spTree>
    <p:extLst>
      <p:ext uri="{BB962C8B-B14F-4D97-AF65-F5344CB8AC3E}">
        <p14:creationId xmlns:p14="http://schemas.microsoft.com/office/powerpoint/2010/main" val="13172223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97344EB-D381-2F58-4761-E20F64402E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732E13-F7A1-6E5B-7043-A3C67A835E38}"/>
              </a:ext>
            </a:extLst>
          </p:cNvPr>
          <p:cNvSpPr>
            <a:spLocks noGrp="1"/>
          </p:cNvSpPr>
          <p:nvPr>
            <p:ph type="ctrTitle"/>
          </p:nvPr>
        </p:nvSpPr>
        <p:spPr>
          <a:xfrm>
            <a:off x="0" y="1"/>
            <a:ext cx="9144000" cy="5143499"/>
          </a:xfrm>
        </p:spPr>
        <p:txBody>
          <a:bodyPr>
            <a:noAutofit/>
          </a:bodyPr>
          <a:lstStyle/>
          <a:p>
            <a:pPr algn="just">
              <a:buNone/>
            </a:pPr>
            <a:r>
              <a:rPr sz="5400" u="sng" dirty="0">
                <a:solidFill>
                  <a:srgbClr val="FFFF00"/>
                </a:solidFill>
              </a:rPr>
              <a:t>TK</a:t>
            </a:r>
            <a:r>
              <a:rPr lang="en-US" sz="5400" u="sng" dirty="0">
                <a:solidFill>
                  <a:srgbClr val="FFFF00"/>
                </a:solidFill>
              </a:rPr>
              <a:t>4</a:t>
            </a:r>
            <a:r>
              <a:rPr sz="5400" u="sng" dirty="0">
                <a:solidFill>
                  <a:srgbClr val="FFFF00"/>
                </a:solidFill>
              </a:rPr>
              <a:t>:</a:t>
            </a:r>
            <a:r>
              <a:rPr sz="5400" dirty="0">
                <a:solidFill>
                  <a:schemeClr val="bg1"/>
                </a:solidFill>
              </a:rPr>
              <a:t> </a:t>
            </a:r>
            <a:r>
              <a:rPr lang="vi-VN" sz="5400" dirty="0">
                <a:solidFill>
                  <a:schemeClr val="bg1"/>
                </a:solidFill>
              </a:rPr>
              <a:t>Đường trần gian bao nhiêu đau thương, bao đắng cay đang giăng chờ đón. Nguyện Mẹ thương giơ tay ban ơn, phù giúp con tin yêu trọn đời.</a:t>
            </a:r>
            <a:endParaRPr sz="5400" b="0" dirty="0">
              <a:solidFill>
                <a:schemeClr val="bg1"/>
              </a:solidFill>
            </a:endParaRPr>
          </a:p>
        </p:txBody>
      </p:sp>
    </p:spTree>
    <p:extLst>
      <p:ext uri="{BB962C8B-B14F-4D97-AF65-F5344CB8AC3E}">
        <p14:creationId xmlns:p14="http://schemas.microsoft.com/office/powerpoint/2010/main" val="29095551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32B26D9-36C5-9C2A-A354-E20AACDE37F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101D4C4-C7E1-B924-F8D6-A8A8A65884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917635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649</TotalTime>
  <Words>1328</Words>
  <Application>Microsoft Office PowerPoint</Application>
  <PresentationFormat>On-screen Show (16:9)</PresentationFormat>
  <Paragraphs>50</Paragraphs>
  <Slides>45</Slides>
  <Notes>36</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45</vt:i4>
      </vt:variant>
    </vt:vector>
  </HeadingPairs>
  <TitlesOfParts>
    <vt:vector size="52" baseType="lpstr">
      <vt:lpstr>Arial</vt:lpstr>
      <vt:lpstr>Calibri</vt:lpstr>
      <vt:lpstr>UTM American Sans</vt:lpstr>
      <vt:lpstr>Office Theme</vt:lpstr>
      <vt:lpstr>1_Office Theme</vt:lpstr>
      <vt:lpstr>6_Office Theme</vt:lpstr>
      <vt:lpstr>2_Office Theme</vt:lpstr>
      <vt:lpstr>PowerPoint Presentation</vt:lpstr>
      <vt:lpstr>PowerPoint Presentation</vt:lpstr>
      <vt:lpstr>Ca Nhập Lễ TRÈO LÊN CAO SƠN Nam Hoa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TK1: Con dâng lên bánh trắng thơm, rượu nho tinh tuyền là lễ vật trình nguyện. Con dâng lên với trái tim, toàn thân yếu đuối, dâng trót cả cuộc đời.</vt:lpstr>
      <vt:lpstr>ĐK: Nguyện xin Chúa, Chúa ơi, xin nhận lấy lễ vật giao hòa.</vt:lpstr>
      <vt:lpstr>TK2: Con dâng lên những đớn đau cùng muôn tủi sầu làm lễ vật hy sinh. Con dâng lên những ước mong trọn vẹn đời sống, dâng trót cả nỗi lòng.</vt:lpstr>
      <vt:lpstr>ĐK: Nguyện xin Chúa, Chúa ơi, xin nhận lấy lễ vật giao hòa.</vt:lpstr>
      <vt:lpstr>PowerPoint Presentation</vt:lpstr>
      <vt:lpstr>CA NGUYỆN HIỆP LỄ CAN XIN ĐỨC ÁI Văn Chi</vt:lpstr>
      <vt:lpstr>ĐK: Lạy Chúa, xin hãy ban cho con tâm hồn bác ái. Nguồn bác ái chính trung, yêu mọi người và chẳng trừ ai. Lạy Chúa, xin hãy đong tim con đầy tình nhân ái. Cho con say mến Chúa và bác ái với cả mọi người.</vt:lpstr>
      <vt:lpstr>TK1: Lạy Chúa, Đức Ái chính trung, luôn khoan dung, luôn luôn nhân hậu, không ghen tương, không hay tự mãn. Biết mừng cùng với kẻ mừng, biết buồn cùng người buồn phiền, vì yêu là luật Chúa ban.</vt:lpstr>
      <vt:lpstr>ĐK: Lạy Chúa, xin hãy ban cho con tâm hồn bác ái. Nguồn bác ái chính trung, yêu mọi người và chẳng trừ ai. Lạy Chúa, xin hãy đong tim con đầy tình nhân ái. Cho con say mến Chúa và bác ái với cả mọi người.</vt:lpstr>
      <vt:lpstr>TK2: Tình mến, ấn dấu mến thương, luôn bao dung, không hay giận hờn, vui quên đi bao nhiêu thù oán. Sẵn sàng dập tắt hận thù, thế bằng tình người mặn nồng, tình yêu thật cao quý thay.</vt:lpstr>
      <vt:lpstr>ĐK: Lạy Chúa, xin hãy ban cho con tâm hồn bác ái. Nguồn bác ái chính trung, yêu mọi người và chẳng trừ ai. Lạy Chúa, xin hãy đong tim con đầy tình nhân ái. Cho con say mến Chúa và bác ái với cả mọi người.</vt:lpstr>
      <vt:lpstr>TK3: Lòng mến với đức kính tin, luôn kiên tâm, luôn luôn trông cậy, không so đo trong muôn tình mến. Biết rằng lòng mến mọi người vững bền, chẳng giờ tàn tạ, vì yêu là luật Chúa ban.</vt:lpstr>
      <vt:lpstr>ĐK: Lạy Chúa, xin hãy ban cho con tâm hồn bác ái. Nguồn bác ái chính trung, yêu mọi người và chẳng trừ ai. Lạy Chúa, xin hãy đong tim con đầy tình nhân ái. Cho con say mến Chúa và bác ái với cả mọi người.</vt:lpstr>
      <vt:lpstr>TK4: Dù nếu nói các tiếng dân, trong muôn phương hay như thiên thần, nhưng không yêu, không có lòng mến. Chỉ là một tiếng thanh đồng giữa trời làm rộn mọi người, vì không làm được ích chi</vt:lpstr>
      <vt:lpstr>ĐK: Lạy Chúa, xin hãy ban cho con tâm hồn bác ái. Nguồn bác ái chính trung, yêu mọi người và chẳng trừ ai. Lạy Chúa, xin hãy đong tim con đầy tình nhân ái. Cho con say mến Chúa và bác ái với cả mọi người.</vt:lpstr>
      <vt:lpstr>TK5: Dù nếu có vững đức tin, ơn tiên tri di chuyển núi đồi, nhưng không yêu, không có lòng mến. Ích gì dù giúp dân nghèo, thiếu lòng thành thực tình người, làm chi thì cũng luống công.</vt:lpstr>
      <vt:lpstr>ĐK: Lạy Chúa, xin hãy ban cho con tâm hồn bác ái. Nguồn bác ái chính trung, yêu mọi người và chẳng trừ ai. Lạy Chúa, xin hãy đong tim con đầy tình nhân ái. Cho con say mến Chúa và bác ái với cả mọi người.</vt:lpstr>
      <vt:lpstr>PowerPoint Presentation</vt:lpstr>
      <vt:lpstr>Ca Kết Lễ TRÀNG HOA MÂN CÔI Phạm Xuân Chiến</vt:lpstr>
      <vt:lpstr>ĐK: Ma-ri-a, Mẹ ơi, con dâng Mẹ tràng hoa Mân Côi; con dâng Mẹ lời kinh ca vui, kính mừng Mẹ Ma-ri-a. Ma-ri-a, Mẹ ơi, theo chân Mẹ đời không đơn côi; xin vâng như Mẹ, lòng con luôn tin yêu, mong Mẹ hiền trợ giúp con hèn.</vt:lpstr>
      <vt:lpstr>TK1: Đường trần gian bao nhiêu đau thương, bao đắng cay đang giăng chờ đón. Nguyện Mẹ thương giơ tay ban ơn, phù giúp con tin yêu trọn đời.</vt:lpstr>
      <vt:lpstr>ĐK: Ma-ri-a, Mẹ ơi, con dâng Mẹ tràng hoa Mân Côi; con dâng Mẹ lời kinh ca vui, kính mừng Mẹ Ma-ri-a. Ma-ri-a, Mẹ ơi, theo chân Mẹ đời không đơn côi; xin vâng như Mẹ, lòng con luôn tin yêu, mong Mẹ hiền trợ giúp con hèn.</vt:lpstr>
      <vt:lpstr>TK2: Này người ơi ta nhanh chân lên, mau đến bên ngai thiêng Mẹ thánh. Nguyện Mẹ thương ban muôn ơn thiêng, để chúng con xin vâng trọn đời.</vt:lpstr>
      <vt:lpstr>TK3: Này tràng hoa Mân Côi dâng lên, chan chứa bao tâm tư trìu mến. Nguyện Mẹ thương ban muôn ơn thiêng và giúp con theo gương Mẹ hiền.</vt:lpstr>
      <vt:lpstr>TK4: Đường trần gian bao nhiêu đau thương, bao đắng cay đang giăng chờ đón. Nguyện Mẹ thương giơ tay ban ơn, phù giúp con tin yêu trọn đời.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Hung Nam</dc:creator>
  <cp:lastModifiedBy>Nam Hung</cp:lastModifiedBy>
  <cp:revision>103</cp:revision>
  <dcterms:created xsi:type="dcterms:W3CDTF">2022-10-30T00:36:35Z</dcterms:created>
  <dcterms:modified xsi:type="dcterms:W3CDTF">2026-10-08T21:53:53Z</dcterms:modified>
</cp:coreProperties>
</file>