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8" r:id="rId2"/>
    <p:sldMasterId id="2147483828" r:id="rId3"/>
    <p:sldMasterId id="2147483900" r:id="rId4"/>
    <p:sldMasterId id="2147483912" r:id="rId5"/>
    <p:sldMasterId id="2147483924" r:id="rId6"/>
  </p:sldMasterIdLst>
  <p:notesMasterIdLst>
    <p:notesMasterId r:id="rId48"/>
  </p:notesMasterIdLst>
  <p:sldIdLst>
    <p:sldId id="276" r:id="rId7"/>
    <p:sldId id="379" r:id="rId8"/>
    <p:sldId id="372" r:id="rId9"/>
    <p:sldId id="258" r:id="rId10"/>
    <p:sldId id="259" r:id="rId11"/>
    <p:sldId id="260" r:id="rId12"/>
    <p:sldId id="290" r:id="rId13"/>
    <p:sldId id="291" r:id="rId14"/>
    <p:sldId id="292" r:id="rId15"/>
    <p:sldId id="391" r:id="rId16"/>
    <p:sldId id="321" r:id="rId17"/>
    <p:sldId id="278" r:id="rId18"/>
    <p:sldId id="397" r:id="rId19"/>
    <p:sldId id="269" r:id="rId20"/>
    <p:sldId id="271" r:id="rId21"/>
    <p:sldId id="270" r:id="rId22"/>
    <p:sldId id="293" r:id="rId23"/>
    <p:sldId id="294" r:id="rId24"/>
    <p:sldId id="295" r:id="rId25"/>
    <p:sldId id="296" r:id="rId26"/>
    <p:sldId id="279" r:id="rId27"/>
    <p:sldId id="400" r:id="rId28"/>
    <p:sldId id="277" r:id="rId29"/>
    <p:sldId id="398" r:id="rId30"/>
    <p:sldId id="399" r:id="rId31"/>
    <p:sldId id="297" r:id="rId32"/>
    <p:sldId id="298" r:id="rId33"/>
    <p:sldId id="299" r:id="rId34"/>
    <p:sldId id="300" r:id="rId35"/>
    <p:sldId id="401" r:id="rId36"/>
    <p:sldId id="287" r:id="rId37"/>
    <p:sldId id="289" r:id="rId38"/>
    <p:sldId id="288" r:id="rId39"/>
    <p:sldId id="301" r:id="rId40"/>
    <p:sldId id="302" r:id="rId41"/>
    <p:sldId id="303" r:id="rId42"/>
    <p:sldId id="304" r:id="rId43"/>
    <p:sldId id="305" r:id="rId44"/>
    <p:sldId id="306" r:id="rId45"/>
    <p:sldId id="307" r:id="rId46"/>
    <p:sldId id="380" r:id="rId4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73" autoAdjust="0"/>
    <p:restoredTop sz="94693" autoAdjust="0"/>
  </p:normalViewPr>
  <p:slideViewPr>
    <p:cSldViewPr>
      <p:cViewPr varScale="1">
        <p:scale>
          <a:sx n="175" d="100"/>
          <a:sy n="175" d="100"/>
        </p:scale>
        <p:origin x="1230" y="150"/>
      </p:cViewPr>
      <p:guideLst>
        <p:guide orient="horz" pos="1620"/>
        <p:guide pos="2880"/>
      </p:guideLst>
    </p:cSldViewPr>
  </p:slideViewPr>
  <p:outlineViewPr>
    <p:cViewPr>
      <p:scale>
        <a:sx n="33" d="100"/>
        <a:sy n="33" d="100"/>
      </p:scale>
      <p:origin x="0" y="719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10/8/2026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861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3600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00499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52421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2435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9318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05608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13817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90910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6822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84607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6633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57903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15860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989759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68869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73082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38719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94782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47084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95922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28014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99160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66921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00529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67751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93953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89039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84869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53734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00993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07250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84944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0775421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8134355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7885720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6215519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0028402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6736469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7909461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8290423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2314864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7913905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7651161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4447873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3220367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9552351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10/8/2026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49978077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10/8/2026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78222095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10/8/2026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41218244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10/8/2026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9614815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10/8/2026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40112517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10/8/2026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47981807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2338019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057282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747242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5959724"/>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solidFill>
                  <a:prstClr val="black">
                    <a:tint val="75000"/>
                  </a:prstClr>
                </a:solidFill>
              </a:rPr>
              <a:pPr/>
              <a:t>10/8/2026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0345428"/>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lang="en-US">
                <a:solidFill>
                  <a:prstClr val="black">
                    <a:tint val="75000"/>
                  </a:prstClr>
                </a:solidFill>
              </a:rPr>
              <a:t>10/8/2026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085334000"/>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10/8/2026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extLst>
      <p:ext uri="{BB962C8B-B14F-4D97-AF65-F5344CB8AC3E}">
        <p14:creationId xmlns:p14="http://schemas.microsoft.com/office/powerpoint/2010/main" val="572709588"/>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56.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56.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56.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56.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56.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56.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56.xml"/></Relationships>
</file>

<file path=ppt/slides/_rels/slide3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56.xml"/></Relationships>
</file>

<file path=ppt/slides/_rels/slide3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56.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6.xm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ormAutofit/>
          </a:bodyPr>
          <a:lstStyle/>
          <a:p>
            <a:endParaRPr lang="en-US" sz="4400" b="0">
              <a:solidFill>
                <a:srgbClr val="FFFF00"/>
              </a:solidFill>
              <a:effectLst/>
              <a:latin typeface="+mj-lt"/>
              <a:cs typeface="Times New Roman" pitchFamily="18" charset="0"/>
            </a:endParaRPr>
          </a:p>
          <a:p>
            <a:endParaRPr lang="en-US" sz="4400" b="0">
              <a:solidFill>
                <a:srgbClr val="FFFF00"/>
              </a:solidFill>
              <a:effectLst/>
              <a:latin typeface="+mj-lt"/>
              <a:cs typeface="Times New Roman" pitchFamily="18" charset="0"/>
            </a:endParaRPr>
          </a:p>
          <a:p>
            <a:r>
              <a:rPr lang="en-US" sz="4400" b="0">
                <a:solidFill>
                  <a:srgbClr val="FFFF00"/>
                </a:solidFill>
                <a:effectLst/>
                <a:latin typeface="+mj-lt"/>
                <a:cs typeface="Times New Roman" pitchFamily="18" charset="0"/>
              </a:rPr>
              <a:t>THỨ NĂM</a:t>
            </a:r>
          </a:p>
          <a:p>
            <a:r>
              <a:rPr lang="vi-VN" sz="4400" b="0">
                <a:solidFill>
                  <a:srgbClr val="FFFF00"/>
                </a:solidFill>
                <a:effectLst/>
                <a:latin typeface="+mj-lt"/>
                <a:cs typeface="Times New Roman" pitchFamily="18" charset="0"/>
              </a:rPr>
              <a:t>SAU CHÚA NHẬT X</a:t>
            </a:r>
            <a:r>
              <a:rPr lang="en-US" sz="4400" b="0">
                <a:solidFill>
                  <a:srgbClr val="FFFF00"/>
                </a:solidFill>
                <a:effectLst/>
                <a:latin typeface="+mj-lt"/>
                <a:cs typeface="Times New Roman" pitchFamily="18" charset="0"/>
              </a:rPr>
              <a:t>XIX</a:t>
            </a:r>
            <a:endParaRPr lang="vi-VN" sz="4400" b="0">
              <a:solidFill>
                <a:srgbClr val="FFFF00"/>
              </a:solidFill>
              <a:effectLst/>
              <a:latin typeface="+mj-lt"/>
              <a:cs typeface="Times New Roman" pitchFamily="18" charset="0"/>
            </a:endParaRPr>
          </a:p>
          <a:p>
            <a:r>
              <a:rPr lang="vi-VN" sz="4400" b="0">
                <a:solidFill>
                  <a:srgbClr val="FFFF00"/>
                </a:solidFill>
                <a:effectLst/>
                <a:latin typeface="+mj-lt"/>
                <a:cs typeface="Times New Roman" pitchFamily="18" charset="0"/>
              </a:rPr>
              <a:t>THƯỜNG NIÊN</a:t>
            </a:r>
          </a:p>
        </p:txBody>
      </p:sp>
    </p:spTree>
    <p:extLst>
      <p:ext uri="{BB962C8B-B14F-4D97-AF65-F5344CB8AC3E}">
        <p14:creationId xmlns:p14="http://schemas.microsoft.com/office/powerpoint/2010/main" val="263806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in a white robe&#10;&#10;Description automatically generated">
            <a:extLst>
              <a:ext uri="{FF2B5EF4-FFF2-40B4-BE49-F238E27FC236}">
                <a16:creationId xmlns:a16="http://schemas.microsoft.com/office/drawing/2014/main" id="{A7EA07C6-302F-4AA9-BB6B-2003286B00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1249737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29FA6F-EF82-33FC-39B4-9A8E93FC5E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772720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DF3E-D2FC-445C-938F-62E036D87606}"/>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000" b="0" i="0" u="none">
                <a:solidFill>
                  <a:srgbClr val="FFFF00"/>
                </a:solidFill>
              </a:rPr>
              <a:t>Ca Nhập Lễ</a:t>
            </a:r>
            <a:endParaRPr sz="6000" b="0" i="1" dirty="0">
              <a:solidFill>
                <a:schemeClr val="bg1"/>
              </a:solidFill>
              <a:latin typeface="+mj-lt"/>
              <a:ea typeface="+mj-lt"/>
              <a:cs typeface="+mj-lt"/>
            </a:endParaRPr>
          </a:p>
          <a:p>
            <a:pPr algn="ctr">
              <a:spcBef>
                <a:spcPts val="0"/>
              </a:spcBef>
              <a:spcAft>
                <a:spcPts val="0"/>
              </a:spcAft>
            </a:pPr>
            <a:r>
              <a:rPr sz="5400" b="0" i="0" u="none">
                <a:solidFill>
                  <a:srgbClr val="FFFF00"/>
                </a:solidFill>
              </a:rPr>
              <a:t>Hân Hoan Tiến Về Nhà Chúa</a:t>
            </a:r>
          </a:p>
          <a:p>
            <a:pPr algn="ctr">
              <a:spcBef>
                <a:spcPts val="0"/>
              </a:spcBef>
              <a:spcAft>
                <a:spcPts val="0"/>
              </a:spcAft>
            </a:pPr>
            <a:r>
              <a:rPr sz="5000" b="0" i="1" u="none">
                <a:solidFill>
                  <a:srgbClr val="FFFF00"/>
                </a:solidFill>
              </a:rPr>
              <a:t>Hiền Hoà</a:t>
            </a:r>
          </a:p>
        </p:txBody>
      </p:sp>
    </p:spTree>
    <p:extLst>
      <p:ext uri="{BB962C8B-B14F-4D97-AF65-F5344CB8AC3E}">
        <p14:creationId xmlns:p14="http://schemas.microsoft.com/office/powerpoint/2010/main" val="1148415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800" b="0" i="0" u="sng">
                <a:solidFill>
                  <a:srgbClr val="FFFF00"/>
                </a:solidFill>
              </a:rPr>
              <a:t>ĐK:</a:t>
            </a:r>
            <a:r>
              <a:rPr sz="4800" b="0" i="0" u="none">
                <a:solidFill>
                  <a:srgbClr val="FFFF00"/>
                </a:solidFill>
              </a:rPr>
              <a:t> </a:t>
            </a:r>
            <a:r>
              <a:rPr sz="4800" b="0" i="0" u="none">
                <a:solidFill>
                  <a:srgbClr val="FFFFFF"/>
                </a:solidFill>
              </a:rPr>
              <a:t>Đoàn con hân hoan tiến bước về nhà Chúa. Tim vui rộn ràng, dâng câu cảm tạ chúc khen. Vì muôn ơn thiêng Chúa thương ban tuôn tràn lai láng. Hòa vang câu ca chúc khen Danh Chúa muôn đời.</a:t>
            </a:r>
            <a:endParaRPr sz="5200" dirty="0">
              <a:solidFill>
                <a:schemeClr val="bg1"/>
              </a:solidFill>
              <a:latin typeface="+mj-lt"/>
              <a:ea typeface="+mj-lt"/>
              <a:cs typeface="+mj-lt"/>
            </a:endParaRPr>
          </a:p>
        </p:txBody>
      </p:sp>
    </p:spTree>
    <p:extLst>
      <p:ext uri="{BB962C8B-B14F-4D97-AF65-F5344CB8AC3E}">
        <p14:creationId xmlns:p14="http://schemas.microsoft.com/office/powerpoint/2010/main" val="2315032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800" b="0" i="0" u="sng">
                <a:solidFill>
                  <a:srgbClr val="FFFF00"/>
                </a:solidFill>
              </a:rPr>
              <a:t>TK1:</a:t>
            </a:r>
            <a:r>
              <a:rPr sz="4800" b="0" i="0" u="none">
                <a:solidFill>
                  <a:srgbClr val="FFFF00"/>
                </a:solidFill>
              </a:rPr>
              <a:t> </a:t>
            </a:r>
            <a:r>
              <a:rPr sz="4800" b="0" i="0" u="none">
                <a:solidFill>
                  <a:srgbClr val="FFFFFF"/>
                </a:solidFill>
              </a:rPr>
              <a:t>Cất tiếng hát, hòa nhịp đàn. Đến với Chúa cùng một lòng, hiệp dâng tâm tình kính mến. Chúa chúc phúc để mọi người sống chứng tá lời của Ngài, bình an sống trong niềm tin.</a:t>
            </a:r>
            <a:endParaRPr sz="5800" dirty="0">
              <a:solidFill>
                <a:schemeClr val="bg1"/>
              </a:solidFill>
              <a:latin typeface="+mj-lt"/>
              <a:ea typeface="+mj-lt"/>
              <a:cs typeface="+mj-lt"/>
            </a:endParaRPr>
          </a:p>
        </p:txBody>
      </p:sp>
    </p:spTree>
    <p:extLst>
      <p:ext uri="{BB962C8B-B14F-4D97-AF65-F5344CB8AC3E}">
        <p14:creationId xmlns:p14="http://schemas.microsoft.com/office/powerpoint/2010/main" val="1519906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800" b="0" i="0" u="sng">
                <a:solidFill>
                  <a:srgbClr val="FFFF00"/>
                </a:solidFill>
              </a:rPr>
              <a:t>ĐK:</a:t>
            </a:r>
            <a:r>
              <a:rPr sz="4800" b="0" i="0" u="none">
                <a:solidFill>
                  <a:srgbClr val="FFFF00"/>
                </a:solidFill>
              </a:rPr>
              <a:t> </a:t>
            </a:r>
            <a:r>
              <a:rPr sz="4800" b="0" i="0" u="none">
                <a:solidFill>
                  <a:srgbClr val="FFFFFF"/>
                </a:solidFill>
              </a:rPr>
              <a:t>Đoàn con hân hoan tiến bước về nhà Chúa. Tim vui rộn ràng, dâng câu cảm tạ chúc khen. Vì muôn ơn thiêng Chúa thương ban tuôn tràn lai láng. Hòa vang câu ca chúc khen Danh Chúa muôn đời.</a:t>
            </a:r>
            <a:endParaRPr sz="5200" dirty="0">
              <a:solidFill>
                <a:schemeClr val="bg1"/>
              </a:solidFill>
              <a:latin typeface="+mj-lt"/>
              <a:ea typeface="+mj-lt"/>
              <a:cs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800" b="0" i="0" u="sng">
                <a:solidFill>
                  <a:srgbClr val="FFFF00"/>
                </a:solidFill>
              </a:rPr>
              <a:t>TK2:</a:t>
            </a:r>
            <a:r>
              <a:rPr sz="4800" b="0" i="0" u="none">
                <a:solidFill>
                  <a:srgbClr val="FFFF00"/>
                </a:solidFill>
              </a:rPr>
              <a:t> </a:t>
            </a:r>
            <a:r>
              <a:rPr sz="4800" b="0" i="0" u="none">
                <a:solidFill>
                  <a:srgbClr val="FFFFFF"/>
                </a:solidFill>
              </a:rPr>
              <a:t>Khúc hát mới, tình tuyệt vời, kính mến Chúa trọn cuộc đời, Ngài thương che chở năm tháng. Chúa chiếu sáng tình của Ngài, khắp thế giới Ngài hiện diện, và ban xuống ơn bình an.</a:t>
            </a:r>
            <a:endParaRPr sz="5800" dirty="0">
              <a:solidFill>
                <a:schemeClr val="bg1"/>
              </a:solidFill>
              <a:latin typeface="+mj-lt"/>
              <a:ea typeface="+mj-lt"/>
              <a:cs typeface="+mj-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4800" b="0" i="0" u="sng">
                <a:solidFill>
                  <a:srgbClr val="FFFF00"/>
                </a:solidFill>
              </a:rPr>
              <a:t>ĐK:</a:t>
            </a:r>
            <a:r>
              <a:rPr sz="4800" b="0" i="0" u="none">
                <a:solidFill>
                  <a:srgbClr val="FFFF00"/>
                </a:solidFill>
              </a:rPr>
              <a:t> </a:t>
            </a:r>
            <a:r>
              <a:rPr sz="4800" b="0" i="0" u="none">
                <a:solidFill>
                  <a:srgbClr val="FFFFFF"/>
                </a:solidFill>
              </a:rPr>
              <a:t>Đoàn con hân hoan tiến bước về nhà Chúa. Tim vui rộn ràng, dâng câu cảm tạ chúc khen. Vì muôn ơn thiêng Chúa thương ban tuôn tràn lai láng. Hòa vang câu ca chúc khen Danh Chúa muôn đời.</a:t>
            </a:r>
            <a:endParaRPr sz="5200" dirty="0">
              <a:solidFill>
                <a:schemeClr val="bg1"/>
              </a:solidFill>
              <a:latin typeface="+mj-lt"/>
              <a:ea typeface="+mj-lt"/>
              <a:cs typeface="+mj-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DB96ABB-F372-FD11-6B6C-32967FD8CFD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041896A-4B18-23D8-0C00-6564C2CB2A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574897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819150"/>
            <a:ext cx="9144000" cy="4324350"/>
          </a:xfrm>
        </p:spPr>
        <p:txBody>
          <a:bodyPr anchor="ctr" anchorCtr="0">
            <a:normAutofit/>
          </a:bodyPr>
          <a:lstStyle/>
          <a:p>
            <a:pPr algn="just"/>
            <a:r>
              <a:rPr lang="vi-VN" sz="7200" dirty="0">
                <a:solidFill>
                  <a:schemeClr val="bg1"/>
                </a:solidFill>
                <a:latin typeface="+mj-lt"/>
                <a:cs typeface="Times New Roman" pitchFamily="18" charset="0"/>
              </a:rPr>
              <a:t>Tình thương Chúa chan hoà mặt đất.</a:t>
            </a:r>
            <a:endParaRPr lang="en-US" sz="7200" b="0" dirty="0">
              <a:solidFill>
                <a:schemeClr val="bg1"/>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r>
              <a:rPr lang="en-US" sz="4400" b="1" u="sng">
                <a:solidFill>
                  <a:srgbClr val="FFFF00"/>
                </a:solidFill>
                <a:effectLst>
                  <a:outerShdw blurRad="38100" dist="38100" dir="2700000" algn="tl">
                    <a:srgbClr val="000000">
                      <a:alpha val="43137"/>
                    </a:srgbClr>
                  </a:outerShdw>
                </a:effectLst>
                <a:latin typeface="+mj-lt"/>
                <a:cs typeface="Times New Roman" pitchFamily="18" charset="0"/>
              </a:rPr>
              <a:t>Đáp ca:</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9191" y="285750"/>
            <a:ext cx="421957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1670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14351"/>
            <a:ext cx="9144000" cy="4629149"/>
          </a:xfrm>
        </p:spPr>
        <p:txBody>
          <a:bodyPr anchor="ctr" anchorCtr="0">
            <a:noAutofit/>
          </a:bodyPr>
          <a:lstStyle/>
          <a:p>
            <a:pPr algn="just"/>
            <a:r>
              <a:rPr lang="vi-VN" sz="6000" dirty="0">
                <a:solidFill>
                  <a:schemeClr val="bg1"/>
                </a:solidFill>
                <a:latin typeface="+mj-lt"/>
                <a:cs typeface="Times New Roman" pitchFamily="18" charset="0"/>
              </a:rPr>
              <a:t>Tôi chấp nhận mất hết, và coi tất cả như rác rưởi, để được Đức Ki-tô, được kết hợp với Người.</a:t>
            </a:r>
            <a:endParaRPr lang="en-US" sz="6000" b="0" dirty="0">
              <a:solidFill>
                <a:schemeClr val="bg1"/>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r>
              <a:rPr lang="en-US" sz="3200" u="sng" dirty="0">
                <a:solidFill>
                  <a:srgbClr val="FFFF00"/>
                </a:solidFill>
                <a:latin typeface="+mj-lt"/>
                <a:cs typeface="Times New Roman" pitchFamily="18" charset="0"/>
              </a:rPr>
              <a:t>Alleluia-Alleluia:</a:t>
            </a:r>
          </a:p>
        </p:txBody>
      </p:sp>
      <p:sp>
        <p:nvSpPr>
          <p:cNvPr id="4" name="Rectangle 3"/>
          <p:cNvSpPr/>
          <p:nvPr/>
        </p:nvSpPr>
        <p:spPr>
          <a:xfrm>
            <a:off x="6711037" y="4501733"/>
            <a:ext cx="1643400" cy="646331"/>
          </a:xfrm>
          <a:prstGeom prst="rect">
            <a:avLst/>
          </a:prstGeom>
        </p:spPr>
        <p:txBody>
          <a:bodyPr wrap="none">
            <a:spAutoFit/>
          </a:bodyPr>
          <a:lstStyle/>
          <a:p>
            <a:pPr algn="r"/>
            <a:r>
              <a:rPr lang="en-US" sz="3600" u="sng" dirty="0">
                <a:solidFill>
                  <a:srgbClr val="FFFF00"/>
                </a:solidFill>
                <a:latin typeface="+mj-lt"/>
                <a:cs typeface="Times New Roman" pitchFamily="18" charset="0"/>
              </a:rPr>
              <a:t>Alleluia.</a:t>
            </a:r>
          </a:p>
        </p:txBody>
      </p:sp>
    </p:spTree>
    <p:extLst>
      <p:ext uri="{BB962C8B-B14F-4D97-AF65-F5344CB8AC3E}">
        <p14:creationId xmlns:p14="http://schemas.microsoft.com/office/powerpoint/2010/main" val="3895668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473231-D194-6D4A-F00E-AB8177D10E6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651E363-8C88-F5A1-8A9B-64FB08562E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853539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1920240"/>
          </a:xfrm>
          <a:prstGeom prst="rect">
            <a:avLst/>
          </a:prstGeom>
        </p:spPr>
        <p:txBody>
          <a:bodyPr wrap="square"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rPr>
              <a:t>CA DÂNG LỄ</a:t>
            </a:r>
          </a:p>
          <a:p>
            <a:pPr marL="0" marR="0" lvl="0" indent="0" algn="ctr" defTabSz="91440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rPr>
              <a:t>Lòng Thành Dâng Chúa</a:t>
            </a:r>
          </a:p>
          <a:p>
            <a:pPr marL="0" marR="0" lvl="0" indent="0" algn="ctr" defTabSz="914400" eaLnBrk="1" fontAlgn="auto" latinLnBrk="0" hangingPunct="1">
              <a:lnSpc>
                <a:spcPct val="100000"/>
              </a:lnSpc>
              <a:spcBef>
                <a:spcPts val="0"/>
              </a:spcBef>
              <a:spcAft>
                <a:spcPts val="0"/>
              </a:spcAft>
              <a:buClrTx/>
              <a:buSzTx/>
              <a:buFontTx/>
              <a:buNone/>
              <a:tabLst/>
              <a:defRPr/>
            </a:pPr>
            <a:r>
              <a:rPr kumimoji="0" sz="3600" b="1" i="1" u="none" strike="noStrike" kern="1200" cap="none" spc="0" normalizeH="0" baseline="0" noProof="0">
                <a:ln>
                  <a:noFill/>
                </a:ln>
                <a:solidFill>
                  <a:srgbClr val="FFFF00"/>
                </a:solidFill>
                <a:effectLst/>
                <a:uLnTx/>
                <a:uFillTx/>
                <a:latin typeface="UTM American Sans"/>
              </a:rPr>
              <a:t>Hiền Hoà</a:t>
            </a: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600" b="0" i="0" u="sng">
                <a:solidFill>
                  <a:srgbClr val="FFFF00"/>
                </a:solidFill>
              </a:rPr>
              <a:t>TK1:</a:t>
            </a:r>
            <a:r>
              <a:rPr sz="4600" b="0" i="0" u="none">
                <a:solidFill>
                  <a:srgbClr val="FFFF00"/>
                </a:solidFill>
              </a:rPr>
              <a:t> </a:t>
            </a:r>
            <a:r>
              <a:rPr sz="4600" b="0" i="0" u="none">
                <a:solidFill>
                  <a:srgbClr val="FFFFFF"/>
                </a:solidFill>
              </a:rPr>
              <a:t>Lời Chúa đã dạy con hãy luôn sống chân thành. Đừng tìm kiếm lợi danh bả vinh hoa phú quý. Như bà góa nghèo có lòng đơn sơ chân thành. Dâng về cho Chúa tất cả cuộc sống của bà.</a:t>
            </a:r>
          </a:p>
        </p:txBody>
      </p:sp>
    </p:spTree>
    <p:extLst>
      <p:ext uri="{BB962C8B-B14F-4D97-AF65-F5344CB8AC3E}">
        <p14:creationId xmlns:p14="http://schemas.microsoft.com/office/powerpoint/2010/main" val="2200909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ĐK:</a:t>
            </a:r>
            <a:r>
              <a:rPr sz="4200" b="0" i="0" u="none">
                <a:solidFill>
                  <a:srgbClr val="FFFF00"/>
                </a:solidFill>
              </a:rPr>
              <a:t> </a:t>
            </a:r>
            <a:r>
              <a:rPr sz="4200" b="0" i="0" u="none">
                <a:solidFill>
                  <a:srgbClr val="FFFFFF"/>
                </a:solidFill>
              </a:rPr>
              <a:t>Một lòng yêu mến chẳng hề toan tính so đo thiệt hơn. Hoàn toàn tin tưởng vào tình yêu Chúa bao dung từ nhân. Ngài hằng nâng đỡ đổ tràn ơn phúc cho ai thành tâm. Để đời con mãi tràn đầy hạnh phúc sáng tươi hy vọng.</a:t>
            </a:r>
          </a:p>
        </p:txBody>
      </p:sp>
    </p:spTree>
    <p:extLst>
      <p:ext uri="{BB962C8B-B14F-4D97-AF65-F5344CB8AC3E}">
        <p14:creationId xmlns:p14="http://schemas.microsoft.com/office/powerpoint/2010/main" val="3759399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600" b="0" i="0" u="sng">
                <a:solidFill>
                  <a:srgbClr val="FFFF00"/>
                </a:solidFill>
              </a:rPr>
              <a:t>TK2:</a:t>
            </a:r>
            <a:r>
              <a:rPr sz="4600" b="0" i="0" u="none">
                <a:solidFill>
                  <a:srgbClr val="FFFF00"/>
                </a:solidFill>
              </a:rPr>
              <a:t> </a:t>
            </a:r>
            <a:r>
              <a:rPr sz="4600" b="0" i="0" u="none">
                <a:solidFill>
                  <a:srgbClr val="FFFFFF"/>
                </a:solidFill>
              </a:rPr>
              <a:t>Ngài biết cõi lòng con chỉ mong sống cho Ngài. Dù nghèo khổ lầm than ngàn gian nan khốn khó. Xin Ngài đón nhận tấm lòng khiêm cung đơn thành. Dâng trọn yêu mến cảm tạ tình Chúa vô ngần.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ĐK:</a:t>
            </a:r>
            <a:r>
              <a:rPr sz="4200" b="0" i="0" u="none">
                <a:solidFill>
                  <a:srgbClr val="FFFF00"/>
                </a:solidFill>
              </a:rPr>
              <a:t> </a:t>
            </a:r>
            <a:r>
              <a:rPr sz="4200" b="0" i="0" u="none">
                <a:solidFill>
                  <a:srgbClr val="FFFFFF"/>
                </a:solidFill>
              </a:rPr>
              <a:t>Một lòng yêu mến chẳng hề toan tính so đo thiệt hơn. Hoàn toàn tin tưởng vào tình yêu Chúa bao dung từ nhân. Ngài hằng nâng đỡ đổ tràn ơn phúc cho ai thành tâm. Để đời con mãi tràn đầy hạnh phúc sáng tươi hy vọng.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600" b="0" i="0" u="sng">
                <a:solidFill>
                  <a:srgbClr val="FFFF00"/>
                </a:solidFill>
              </a:rPr>
              <a:t>TK3:</a:t>
            </a:r>
            <a:r>
              <a:rPr sz="4600" b="0" i="0" u="none">
                <a:solidFill>
                  <a:srgbClr val="FFFF00"/>
                </a:solidFill>
              </a:rPr>
              <a:t> </a:t>
            </a:r>
            <a:r>
              <a:rPr sz="4600" b="0" i="0" u="none">
                <a:solidFill>
                  <a:srgbClr val="FFFFFF"/>
                </a:solidFill>
              </a:rPr>
              <a:t>Ngàn khúc hát tạ ơn tình thương Chúa cao vời. Một đời có Ngài luôn niềm tin yêu thắp sáng. Muôn ngàn phúc lộc Chúa hằng ban cho dư đầy. Ai người tin tưởng sẽ hưởng hồng phúc miên trường.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ĐK:</a:t>
            </a:r>
            <a:r>
              <a:rPr sz="4200" b="0" i="0" u="none">
                <a:solidFill>
                  <a:srgbClr val="FFFF00"/>
                </a:solidFill>
              </a:rPr>
              <a:t> </a:t>
            </a:r>
            <a:r>
              <a:rPr sz="4200" b="0" i="0" u="none">
                <a:solidFill>
                  <a:srgbClr val="FFFFFF"/>
                </a:solidFill>
              </a:rPr>
              <a:t>Một lòng yêu mến chẳng hề toan tính so đo thiệt hơn. Hoàn toàn tin tưởng vào tình yêu Chúa bao dung từ nhân. Ngài hằng nâng đỡ đổ tràn ơn phúc cho ai thành tâm. Để đời con mãi tràn đầy hạnh phúc sáng tươi hy vọng.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7084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16DEA0-D56A-CAB4-6A3F-E9226941A4D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ED100BF-1E7C-9D91-E3FD-4A30DA12CB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9567573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AE40-7D05-484A-B1AE-F318C4329702}"/>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000" b="0" i="0" u="none">
                <a:solidFill>
                  <a:srgbClr val="FFFF00"/>
                </a:solidFill>
              </a:rPr>
              <a:t>CA HIỆP LỄ</a:t>
            </a:r>
            <a:endParaRPr sz="9600" b="0" i="1" dirty="0">
              <a:solidFill>
                <a:schemeClr val="bg1"/>
              </a:solidFill>
              <a:latin typeface="+mj-lt"/>
              <a:ea typeface="+mj-lt"/>
              <a:cs typeface="+mj-lt"/>
            </a:endParaRPr>
          </a:p>
          <a:p>
            <a:pPr algn="ctr">
              <a:spcBef>
                <a:spcPts val="0"/>
              </a:spcBef>
              <a:spcAft>
                <a:spcPts val="0"/>
              </a:spcAft>
            </a:pPr>
            <a:r>
              <a:rPr sz="6200" b="0" i="0" u="none">
                <a:solidFill>
                  <a:srgbClr val="FFFF00"/>
                </a:solidFill>
              </a:rPr>
              <a:t>Tình Chúa Yêu Con</a:t>
            </a:r>
          </a:p>
          <a:p>
            <a:pPr algn="ctr">
              <a:spcBef>
                <a:spcPts val="0"/>
              </a:spcBef>
              <a:spcAft>
                <a:spcPts val="0"/>
              </a:spcAft>
            </a:pPr>
            <a:r>
              <a:rPr sz="4600" b="0" i="1" u="none">
                <a:solidFill>
                  <a:srgbClr val="FFFF00"/>
                </a:solidFill>
              </a:rPr>
              <a:t>Lm. Thái Nguyên</a:t>
            </a:r>
          </a:p>
        </p:txBody>
      </p:sp>
    </p:spTree>
    <p:extLst>
      <p:ext uri="{BB962C8B-B14F-4D97-AF65-F5344CB8AC3E}">
        <p14:creationId xmlns:p14="http://schemas.microsoft.com/office/powerpoint/2010/main" val="3538784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3600" b="0" i="0" u="sng">
                <a:solidFill>
                  <a:srgbClr val="FFFF00"/>
                </a:solidFill>
              </a:rPr>
              <a:t>TK1:</a:t>
            </a:r>
            <a:r>
              <a:rPr sz="3600" b="0" i="0" u="none">
                <a:solidFill>
                  <a:srgbClr val="FFFF00"/>
                </a:solidFill>
              </a:rPr>
              <a:t> </a:t>
            </a:r>
            <a:r>
              <a:rPr sz="3600" b="0" i="0" u="none">
                <a:solidFill>
                  <a:srgbClr val="FFFFFF"/>
                </a:solidFill>
              </a:rPr>
              <a:t>Tình Chúa yêu con vẫn trong mọi lúc qua từng ngày trong rủi may. Và trong đắng cay làm cho con nên dạn dày, làm cho con nên vững vàng. Để lòng kiên vững qua ngàn thử thách gian nan, không sầu không oán buồn than. Để nguồn bình an Chúa còn mãi luôn tuôn tràn cho đời con vui hát vang.</a:t>
            </a:r>
            <a:endParaRPr b="0" dirty="0">
              <a:solidFill>
                <a:schemeClr val="bg1"/>
              </a:solidFill>
            </a:endParaRPr>
          </a:p>
        </p:txBody>
      </p:sp>
    </p:spTree>
    <p:extLst>
      <p:ext uri="{BB962C8B-B14F-4D97-AF65-F5344CB8AC3E}">
        <p14:creationId xmlns:p14="http://schemas.microsoft.com/office/powerpoint/2010/main" val="52035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800" b="0" i="0" u="sng">
                <a:solidFill>
                  <a:srgbClr val="FFFF00"/>
                </a:solidFill>
              </a:rPr>
              <a:t>ĐK:</a:t>
            </a:r>
            <a:r>
              <a:rPr sz="4800" b="0" i="0" u="none">
                <a:solidFill>
                  <a:srgbClr val="FFFF00"/>
                </a:solidFill>
              </a:rPr>
              <a:t> </a:t>
            </a:r>
            <a:r>
              <a:rPr sz="4800" b="0" i="0" u="none">
                <a:solidFill>
                  <a:srgbClr val="FFFFFF"/>
                </a:solidFill>
              </a:rPr>
              <a:t>Khi con hoang mang ngàn nỗi âu lo, xin cho con thêm tình mến yêu Ngài không hề phôi phai. Khi bao chông gai ngập lối con đi, cho đôi tay con ôm ghì lấy Chúa, lòng chẳng lo gì.</a:t>
            </a:r>
          </a:p>
        </p:txBody>
      </p:sp>
    </p:spTree>
    <p:extLst>
      <p:ext uri="{BB962C8B-B14F-4D97-AF65-F5344CB8AC3E}">
        <p14:creationId xmlns:p14="http://schemas.microsoft.com/office/powerpoint/2010/main" val="1718770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3600" b="0" i="0" u="sng">
                <a:solidFill>
                  <a:srgbClr val="FFFF00"/>
                </a:solidFill>
              </a:rPr>
              <a:t>TK2:</a:t>
            </a:r>
            <a:r>
              <a:rPr sz="3600" b="0" i="0" u="none">
                <a:solidFill>
                  <a:srgbClr val="FFFF00"/>
                </a:solidFill>
              </a:rPr>
              <a:t> </a:t>
            </a:r>
            <a:r>
              <a:rPr sz="3600" b="0" i="0" u="none">
                <a:solidFill>
                  <a:srgbClr val="FFFFFF"/>
                </a:solidFill>
              </a:rPr>
              <a:t>Đời những cơ cầu Chúa ơi dạy con biết tận dụng bao khổ đau. Để bao khổ đau làm cho con nên mềm mại, làm cho con nên nhẫn nại. Để lòng con mãi mở rộng tình mến không phai, vẫn còn tươi thắm ngày mai. Để người quanh con chẳng còn những nỗi u hoài, chung bài tình ca thiết tha.</a:t>
            </a:r>
            <a:endParaRPr b="0" dirty="0">
              <a:solidFill>
                <a:schemeClr val="bg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800" b="0" i="0" u="sng">
                <a:solidFill>
                  <a:srgbClr val="FFFF00"/>
                </a:solidFill>
              </a:rPr>
              <a:t>ĐK:</a:t>
            </a:r>
            <a:r>
              <a:rPr sz="4800" b="0" i="0" u="none">
                <a:solidFill>
                  <a:srgbClr val="FFFF00"/>
                </a:solidFill>
              </a:rPr>
              <a:t> </a:t>
            </a:r>
            <a:r>
              <a:rPr sz="4800" b="0" i="0" u="none">
                <a:solidFill>
                  <a:srgbClr val="FFFFFF"/>
                </a:solidFill>
              </a:rPr>
              <a:t>Khi con hoang mang ngàn nỗi âu lo, xin cho con thêm tình mến yêu Ngài không hề phôi phai. Khi bao chông gai ngập lối con đi, cho đôi tay con ôm ghì lấy Chúa, lòng chẳng lo gì.</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3600" b="0" i="0" u="sng">
                <a:solidFill>
                  <a:srgbClr val="FFFF00"/>
                </a:solidFill>
              </a:rPr>
              <a:t>TK3:</a:t>
            </a:r>
            <a:r>
              <a:rPr sz="3600" b="0" i="0" u="none">
                <a:solidFill>
                  <a:srgbClr val="FFFF00"/>
                </a:solidFill>
              </a:rPr>
              <a:t> </a:t>
            </a:r>
            <a:r>
              <a:rPr sz="3600" b="0" i="0" u="none">
                <a:solidFill>
                  <a:srgbClr val="FFFFFF"/>
                </a:solidFill>
              </a:rPr>
              <a:t>Nhiều lúc cô đơn sống trong buồn thương thấy đời lạnh lùng nhẫn tâm. Và bao trái ngang làm cho con tim bàng hoàng, tình yêu chua cay bẽ bàng. Ngài dạy cho con biết dịu dàng, biết bao dung quên mình vui sống tình thân. Để con quan tâm đến hạnh phúc anh em mình, cho tình yêu lên tiếng ca.</a:t>
            </a:r>
            <a:endParaRPr b="0" dirty="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800" b="0" i="0" u="sng">
                <a:solidFill>
                  <a:srgbClr val="FFFF00"/>
                </a:solidFill>
              </a:rPr>
              <a:t>ĐK:</a:t>
            </a:r>
            <a:r>
              <a:rPr sz="4800" b="0" i="0" u="none">
                <a:solidFill>
                  <a:srgbClr val="FFFF00"/>
                </a:solidFill>
              </a:rPr>
              <a:t> </a:t>
            </a:r>
            <a:r>
              <a:rPr sz="4800" b="0" i="0" u="none">
                <a:solidFill>
                  <a:srgbClr val="FFFFFF"/>
                </a:solidFill>
              </a:rPr>
              <a:t>Khi con hoang mang ngàn nỗi âu lo, xin cho con thêm tình mến yêu Ngài không hề phôi phai. Khi bao chông gai ngập lối con đi, cho đôi tay con ôm ghì lấy Chúa, lòng chẳng lo gì.</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2455E33-4E45-035E-AB49-A36C2D3BA0F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45150BD-0AA3-CE14-0CBE-273A4AA752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6614427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BE-6542-49BD-B5B7-4278A771B581}"/>
              </a:ext>
            </a:extLst>
          </p:cNvPr>
          <p:cNvSpPr>
            <a:spLocks noGrp="1"/>
          </p:cNvSpPr>
          <p:nvPr>
            <p:ph type="ctrTitle"/>
          </p:nvPr>
        </p:nvSpPr>
        <p:spPr>
          <a:xfrm>
            <a:off x="0" y="57150"/>
            <a:ext cx="9144000" cy="4400550"/>
          </a:xfrm>
        </p:spPr>
        <p:txBody>
          <a:bodyPr wrap="square" anchor="ctr">
            <a:normAutofit/>
          </a:bodyPr>
          <a:lstStyle/>
          <a:p>
            <a:pPr algn="ctr">
              <a:spcBef>
                <a:spcPts val="0"/>
              </a:spcBef>
              <a:spcAft>
                <a:spcPts val="0"/>
              </a:spcAft>
            </a:pPr>
            <a:r>
              <a:rPr sz="8000" b="0" i="0" u="none">
                <a:solidFill>
                  <a:srgbClr val="FFFF00"/>
                </a:solidFill>
              </a:rPr>
              <a:t>Ca Kết Lễ</a:t>
            </a:r>
            <a:endParaRPr sz="6000" b="0" i="1">
              <a:solidFill>
                <a:schemeClr val="bg1"/>
              </a:solidFill>
              <a:latin typeface="+mj-lt"/>
              <a:ea typeface="+mj-lt"/>
              <a:cs typeface="+mj-lt"/>
            </a:endParaRPr>
          </a:p>
          <a:p>
            <a:pPr algn="ctr">
              <a:spcBef>
                <a:spcPts val="0"/>
              </a:spcBef>
              <a:spcAft>
                <a:spcPts val="0"/>
              </a:spcAft>
            </a:pPr>
            <a:r>
              <a:rPr sz="6600" b="0" i="0" u="none">
                <a:solidFill>
                  <a:srgbClr val="FFFF00"/>
                </a:solidFill>
              </a:rPr>
              <a:t>Thắp Sáng Lên</a:t>
            </a:r>
          </a:p>
          <a:p>
            <a:pPr algn="ctr">
              <a:spcBef>
                <a:spcPts val="0"/>
              </a:spcBef>
              <a:spcAft>
                <a:spcPts val="0"/>
              </a:spcAft>
            </a:pPr>
            <a:r>
              <a:rPr sz="5400" b="0" i="1" u="none">
                <a:solidFill>
                  <a:srgbClr val="FFFF00"/>
                </a:solidFill>
              </a:rPr>
              <a:t>Kim Long</a:t>
            </a:r>
          </a:p>
        </p:txBody>
      </p:sp>
    </p:spTree>
    <p:extLst>
      <p:ext uri="{BB962C8B-B14F-4D97-AF65-F5344CB8AC3E}">
        <p14:creationId xmlns:p14="http://schemas.microsoft.com/office/powerpoint/2010/main" val="3508502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ĐK:</a:t>
            </a:r>
            <a:r>
              <a:rPr sz="4200" b="0" i="0" u="none">
                <a:solidFill>
                  <a:srgbClr val="FFFF00"/>
                </a:solidFill>
              </a:rPr>
              <a:t> </a:t>
            </a:r>
            <a:r>
              <a:rPr sz="4200" b="0" i="0" u="none">
                <a:solidFill>
                  <a:srgbClr val="FFFFFF"/>
                </a:solidFill>
              </a:rPr>
              <a:t>Thắp sáng lên trong trái tim con. Tình yêu như tia nắng hồng. Bừng lên xua tan băng giá và rực nóng đốt cháy đau thương. Thắp sáng lên trong trái tim con. Niềm tin như muôn sao sáng mờ xóa bóng tối nghi nan, gọi mầm tái sinh trần gian.</a:t>
            </a:r>
          </a:p>
        </p:txBody>
      </p:sp>
    </p:spTree>
    <p:extLst>
      <p:ext uri="{BB962C8B-B14F-4D97-AF65-F5344CB8AC3E}">
        <p14:creationId xmlns:p14="http://schemas.microsoft.com/office/powerpoint/2010/main" val="18532770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000" b="0" i="0" u="sng">
                <a:solidFill>
                  <a:srgbClr val="FFFF00"/>
                </a:solidFill>
              </a:rPr>
              <a:t>TK1:</a:t>
            </a:r>
            <a:r>
              <a:rPr sz="5000" b="0" i="0" u="none">
                <a:solidFill>
                  <a:srgbClr val="FFFF00"/>
                </a:solidFill>
              </a:rPr>
              <a:t> </a:t>
            </a:r>
            <a:r>
              <a:rPr sz="5000" b="0" i="0" u="none">
                <a:solidFill>
                  <a:srgbClr val="FFFFFF"/>
                </a:solidFill>
              </a:rPr>
              <a:t>Con ước mơ làm khí cụ để đem tình yêu Chúa cho trần gian. Như tia nắng báo trời hừng đông. Như chim én báo tin xuân hồng.</a:t>
            </a:r>
            <a:endParaRPr sz="5400" b="0" dirty="0">
              <a:solidFill>
                <a:schemeClr val="bg1"/>
              </a:solidFill>
            </a:endParaRPr>
          </a:p>
        </p:txBody>
      </p:sp>
    </p:spTree>
    <p:extLst>
      <p:ext uri="{BB962C8B-B14F-4D97-AF65-F5344CB8AC3E}">
        <p14:creationId xmlns:p14="http://schemas.microsoft.com/office/powerpoint/2010/main" val="2151557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ĐK:</a:t>
            </a:r>
            <a:r>
              <a:rPr sz="4200" b="0" i="0" u="none">
                <a:solidFill>
                  <a:srgbClr val="FFFF00"/>
                </a:solidFill>
              </a:rPr>
              <a:t> </a:t>
            </a:r>
            <a:r>
              <a:rPr sz="4200" b="0" i="0" u="none">
                <a:solidFill>
                  <a:srgbClr val="FFFFFF"/>
                </a:solidFill>
              </a:rPr>
              <a:t>Thắp sáng lên trong trái tim con. Tình yêu như tia nắng hồng. Bừng lên xua tan băng giá và rực nóng đốt cháy đau thương. Thắp sáng lên trong trái tim con. Niềm tin như muôn sao sáng mờ xóa bóng tối nghi nan, gọi mầm tái sinh trần gian.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000" b="0" i="0" u="sng">
                <a:solidFill>
                  <a:srgbClr val="FFFF00"/>
                </a:solidFill>
              </a:rPr>
              <a:t>TK2:</a:t>
            </a:r>
            <a:r>
              <a:rPr sz="5000" b="0" i="0" u="none">
                <a:solidFill>
                  <a:srgbClr val="FFFF00"/>
                </a:solidFill>
              </a:rPr>
              <a:t> </a:t>
            </a:r>
            <a:r>
              <a:rPr sz="5000" b="0" i="0" u="none">
                <a:solidFill>
                  <a:srgbClr val="FFFFFF"/>
                </a:solidFill>
              </a:rPr>
              <a:t>Con ước mơ làm khí cụ để đem tình yêu Chúa cho trần gian. Như mưa mới tưới gội đồng xanh. Như sương tắm mát cho cây cành.</a:t>
            </a:r>
            <a:endParaRPr sz="5400" b="0" dirty="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ĐK:</a:t>
            </a:r>
            <a:r>
              <a:rPr sz="4200" b="0" i="0" u="none">
                <a:solidFill>
                  <a:srgbClr val="FFFF00"/>
                </a:solidFill>
              </a:rPr>
              <a:t> </a:t>
            </a:r>
            <a:r>
              <a:rPr sz="4200" b="0" i="0" u="none">
                <a:solidFill>
                  <a:srgbClr val="FFFFFF"/>
                </a:solidFill>
              </a:rPr>
              <a:t>Thắp sáng lên trong trái tim con. Tình yêu như tia nắng hồng. Bừng lên xua tan băng giá và rực nóng đốt cháy đau thương. Thắp sáng lên trong trái tim con. Niềm tin như muôn sao sáng mờ xóa bóng tối nghi nan, gọi mầm tái sinh trần gian.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000" b="0" i="0" u="sng">
                <a:solidFill>
                  <a:srgbClr val="FFFF00"/>
                </a:solidFill>
              </a:rPr>
              <a:t>TK3:</a:t>
            </a:r>
            <a:r>
              <a:rPr sz="5000" b="0" i="0" u="none">
                <a:solidFill>
                  <a:srgbClr val="FFFF00"/>
                </a:solidFill>
              </a:rPr>
              <a:t> </a:t>
            </a:r>
            <a:r>
              <a:rPr sz="5000" b="0" i="0" u="none">
                <a:solidFill>
                  <a:srgbClr val="FFFFFF"/>
                </a:solidFill>
              </a:rPr>
              <a:t>Con ước mơ làm khí cụ để đem tình yêu Chúa cho trần gian. Như hoa nở thắm đẹp đồi nương. Như tinh tú chiếu soi đêm trường.</a:t>
            </a:r>
            <a:endParaRPr sz="5400" b="0" dirty="0">
              <a:solidFill>
                <a:schemeClr val="bg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a:solidFill>
                  <a:srgbClr val="FFFF00"/>
                </a:solidFill>
              </a:rPr>
              <a:t>ĐK:</a:t>
            </a:r>
            <a:r>
              <a:rPr sz="4200" b="0" i="0" u="none">
                <a:solidFill>
                  <a:srgbClr val="FFFF00"/>
                </a:solidFill>
              </a:rPr>
              <a:t> </a:t>
            </a:r>
            <a:r>
              <a:rPr sz="4200" b="0" i="0" u="none">
                <a:solidFill>
                  <a:srgbClr val="FFFFFF"/>
                </a:solidFill>
              </a:rPr>
              <a:t>Thắp sáng lên trong trái tim con. Tình yêu như tia nắng hồng. Bừng lên xua tan băng giá và rực nóng đốt cháy đau thương. Thắp sáng lên trong trái tim con. Niềm tin như muôn sao sáng mờ xóa bóng tối nghi nan, gọi mầm tái sinh trần gian.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000" b="0" i="0" u="sng">
                <a:solidFill>
                  <a:srgbClr val="FFFF00"/>
                </a:solidFill>
              </a:rPr>
              <a:t>TK4:</a:t>
            </a:r>
            <a:r>
              <a:rPr sz="5000" b="0" i="0" u="none">
                <a:solidFill>
                  <a:srgbClr val="FFFF00"/>
                </a:solidFill>
              </a:rPr>
              <a:t> </a:t>
            </a:r>
            <a:r>
              <a:rPr sz="5000" b="0" i="0" u="none">
                <a:solidFill>
                  <a:srgbClr val="FFFFFF"/>
                </a:solidFill>
              </a:rPr>
              <a:t>Con ước mơ làm khí cụ để đem tình yêu Chúa cho trần gian. Như cơn gió mát dịu trời đêm. Như câu hát tiếng ru êm đềm.</a:t>
            </a:r>
            <a:endParaRPr sz="5400" b="0" dirty="0">
              <a:solidFill>
                <a:schemeClr val="bg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200" b="0" i="0" u="sng" dirty="0">
                <a:solidFill>
                  <a:srgbClr val="FFFF00"/>
                </a:solidFill>
              </a:rPr>
              <a:t>ĐK:</a:t>
            </a:r>
            <a:r>
              <a:rPr sz="4200" b="0" i="0" u="none" dirty="0">
                <a:solidFill>
                  <a:srgbClr val="FFFF00"/>
                </a:solidFill>
              </a:rPr>
              <a:t> </a:t>
            </a:r>
            <a:r>
              <a:rPr sz="4200" b="0" i="0" u="none" dirty="0" err="1">
                <a:solidFill>
                  <a:srgbClr val="FFFFFF"/>
                </a:solidFill>
              </a:rPr>
              <a:t>Thắp</a:t>
            </a:r>
            <a:r>
              <a:rPr sz="4200" b="0" i="0" u="none" dirty="0">
                <a:solidFill>
                  <a:srgbClr val="FFFFFF"/>
                </a:solidFill>
              </a:rPr>
              <a:t> </a:t>
            </a:r>
            <a:r>
              <a:rPr sz="4200" b="0" i="0" u="none" dirty="0" err="1">
                <a:solidFill>
                  <a:srgbClr val="FFFFFF"/>
                </a:solidFill>
              </a:rPr>
              <a:t>sáng</a:t>
            </a:r>
            <a:r>
              <a:rPr sz="4200" b="0" i="0" u="none" dirty="0">
                <a:solidFill>
                  <a:srgbClr val="FFFFFF"/>
                </a:solidFill>
              </a:rPr>
              <a:t> </a:t>
            </a:r>
            <a:r>
              <a:rPr sz="4200" b="0" i="0" u="none" dirty="0" err="1">
                <a:solidFill>
                  <a:srgbClr val="FFFFFF"/>
                </a:solidFill>
              </a:rPr>
              <a:t>lên</a:t>
            </a:r>
            <a:r>
              <a:rPr sz="4200" b="0" i="0" u="none" dirty="0">
                <a:solidFill>
                  <a:srgbClr val="FFFFFF"/>
                </a:solidFill>
              </a:rPr>
              <a:t> </a:t>
            </a:r>
            <a:r>
              <a:rPr sz="4200" b="0" i="0" u="none" dirty="0" err="1">
                <a:solidFill>
                  <a:srgbClr val="FFFFFF"/>
                </a:solidFill>
              </a:rPr>
              <a:t>trong</a:t>
            </a:r>
            <a:r>
              <a:rPr sz="4200" b="0" i="0" u="none" dirty="0">
                <a:solidFill>
                  <a:srgbClr val="FFFFFF"/>
                </a:solidFill>
              </a:rPr>
              <a:t> </a:t>
            </a:r>
            <a:r>
              <a:rPr sz="4200" b="0" i="0" u="none" dirty="0" err="1">
                <a:solidFill>
                  <a:srgbClr val="FFFFFF"/>
                </a:solidFill>
              </a:rPr>
              <a:t>trái</a:t>
            </a:r>
            <a:r>
              <a:rPr sz="4200" b="0" i="0" u="none" dirty="0">
                <a:solidFill>
                  <a:srgbClr val="FFFFFF"/>
                </a:solidFill>
              </a:rPr>
              <a:t> </a:t>
            </a:r>
            <a:r>
              <a:rPr sz="4200" b="0" i="0" u="none" dirty="0" err="1">
                <a:solidFill>
                  <a:srgbClr val="FFFFFF"/>
                </a:solidFill>
              </a:rPr>
              <a:t>tim</a:t>
            </a:r>
            <a:r>
              <a:rPr sz="4200" b="0" i="0" u="none" dirty="0">
                <a:solidFill>
                  <a:srgbClr val="FFFFFF"/>
                </a:solidFill>
              </a:rPr>
              <a:t> con. </a:t>
            </a:r>
            <a:r>
              <a:rPr sz="4200" b="0" i="0" u="none" dirty="0" err="1">
                <a:solidFill>
                  <a:srgbClr val="FFFFFF"/>
                </a:solidFill>
              </a:rPr>
              <a:t>Tình</a:t>
            </a:r>
            <a:r>
              <a:rPr sz="4200" b="0" i="0" u="none" dirty="0">
                <a:solidFill>
                  <a:srgbClr val="FFFFFF"/>
                </a:solidFill>
              </a:rPr>
              <a:t> </a:t>
            </a:r>
            <a:r>
              <a:rPr sz="4200" b="0" i="0" u="none" dirty="0" err="1">
                <a:solidFill>
                  <a:srgbClr val="FFFFFF"/>
                </a:solidFill>
              </a:rPr>
              <a:t>yêu</a:t>
            </a:r>
            <a:r>
              <a:rPr sz="4200" b="0" i="0" u="none" dirty="0">
                <a:solidFill>
                  <a:srgbClr val="FFFFFF"/>
                </a:solidFill>
              </a:rPr>
              <a:t> </a:t>
            </a:r>
            <a:r>
              <a:rPr sz="4200" b="0" i="0" u="none" dirty="0" err="1">
                <a:solidFill>
                  <a:srgbClr val="FFFFFF"/>
                </a:solidFill>
              </a:rPr>
              <a:t>như</a:t>
            </a:r>
            <a:r>
              <a:rPr sz="4200" b="0" i="0" u="none" dirty="0">
                <a:solidFill>
                  <a:srgbClr val="FFFFFF"/>
                </a:solidFill>
              </a:rPr>
              <a:t> </a:t>
            </a:r>
            <a:r>
              <a:rPr sz="4200" b="0" i="0" u="none" dirty="0" err="1">
                <a:solidFill>
                  <a:srgbClr val="FFFFFF"/>
                </a:solidFill>
              </a:rPr>
              <a:t>tia</a:t>
            </a:r>
            <a:r>
              <a:rPr sz="4200" b="0" i="0" u="none" dirty="0">
                <a:solidFill>
                  <a:srgbClr val="FFFFFF"/>
                </a:solidFill>
              </a:rPr>
              <a:t> </a:t>
            </a:r>
            <a:r>
              <a:rPr sz="4200" b="0" i="0" u="none" dirty="0" err="1">
                <a:solidFill>
                  <a:srgbClr val="FFFFFF"/>
                </a:solidFill>
              </a:rPr>
              <a:t>nắng</a:t>
            </a:r>
            <a:r>
              <a:rPr sz="4200" b="0" i="0" u="none" dirty="0">
                <a:solidFill>
                  <a:srgbClr val="FFFFFF"/>
                </a:solidFill>
              </a:rPr>
              <a:t> </a:t>
            </a:r>
            <a:r>
              <a:rPr sz="4200" b="0" i="0" u="none" dirty="0" err="1">
                <a:solidFill>
                  <a:srgbClr val="FFFFFF"/>
                </a:solidFill>
              </a:rPr>
              <a:t>hồng</a:t>
            </a:r>
            <a:r>
              <a:rPr sz="4200" b="0" i="0" u="none" dirty="0">
                <a:solidFill>
                  <a:srgbClr val="FFFFFF"/>
                </a:solidFill>
              </a:rPr>
              <a:t>. </a:t>
            </a:r>
            <a:r>
              <a:rPr sz="4200" b="0" i="0" u="none" dirty="0" err="1">
                <a:solidFill>
                  <a:srgbClr val="FFFFFF"/>
                </a:solidFill>
              </a:rPr>
              <a:t>Bừng</a:t>
            </a:r>
            <a:r>
              <a:rPr sz="4200" b="0" i="0" u="none" dirty="0">
                <a:solidFill>
                  <a:srgbClr val="FFFFFF"/>
                </a:solidFill>
              </a:rPr>
              <a:t> </a:t>
            </a:r>
            <a:r>
              <a:rPr sz="4200" b="0" i="0" u="none" dirty="0" err="1">
                <a:solidFill>
                  <a:srgbClr val="FFFFFF"/>
                </a:solidFill>
              </a:rPr>
              <a:t>lên</a:t>
            </a:r>
            <a:r>
              <a:rPr sz="4200" b="0" i="0" u="none" dirty="0">
                <a:solidFill>
                  <a:srgbClr val="FFFFFF"/>
                </a:solidFill>
              </a:rPr>
              <a:t> </a:t>
            </a:r>
            <a:r>
              <a:rPr sz="4200" b="0" i="0" u="none" dirty="0" err="1">
                <a:solidFill>
                  <a:srgbClr val="FFFFFF"/>
                </a:solidFill>
              </a:rPr>
              <a:t>xua</a:t>
            </a:r>
            <a:r>
              <a:rPr sz="4200" b="0" i="0" u="none" dirty="0">
                <a:solidFill>
                  <a:srgbClr val="FFFFFF"/>
                </a:solidFill>
              </a:rPr>
              <a:t> tan </a:t>
            </a:r>
            <a:r>
              <a:rPr sz="4200" b="0" i="0" u="none" dirty="0" err="1">
                <a:solidFill>
                  <a:srgbClr val="FFFFFF"/>
                </a:solidFill>
              </a:rPr>
              <a:t>băng</a:t>
            </a:r>
            <a:r>
              <a:rPr sz="4200" b="0" i="0" u="none" dirty="0">
                <a:solidFill>
                  <a:srgbClr val="FFFFFF"/>
                </a:solidFill>
              </a:rPr>
              <a:t> </a:t>
            </a:r>
            <a:r>
              <a:rPr sz="4200" b="0" i="0" u="none" dirty="0" err="1">
                <a:solidFill>
                  <a:srgbClr val="FFFFFF"/>
                </a:solidFill>
              </a:rPr>
              <a:t>giá</a:t>
            </a:r>
            <a:r>
              <a:rPr sz="4200" b="0" i="0" u="none" dirty="0">
                <a:solidFill>
                  <a:srgbClr val="FFFFFF"/>
                </a:solidFill>
              </a:rPr>
              <a:t> </a:t>
            </a:r>
            <a:r>
              <a:rPr sz="4200" b="0" i="0" u="none" dirty="0" err="1">
                <a:solidFill>
                  <a:srgbClr val="FFFFFF"/>
                </a:solidFill>
              </a:rPr>
              <a:t>và</a:t>
            </a:r>
            <a:r>
              <a:rPr sz="4200" b="0" i="0" u="none" dirty="0">
                <a:solidFill>
                  <a:srgbClr val="FFFFFF"/>
                </a:solidFill>
              </a:rPr>
              <a:t> </a:t>
            </a:r>
            <a:r>
              <a:rPr sz="4200" b="0" i="0" u="none" dirty="0" err="1">
                <a:solidFill>
                  <a:srgbClr val="FFFFFF"/>
                </a:solidFill>
              </a:rPr>
              <a:t>rực</a:t>
            </a:r>
            <a:r>
              <a:rPr sz="4200" b="0" i="0" u="none" dirty="0">
                <a:solidFill>
                  <a:srgbClr val="FFFFFF"/>
                </a:solidFill>
              </a:rPr>
              <a:t> </a:t>
            </a:r>
            <a:r>
              <a:rPr sz="4200" b="0" i="0" u="none" dirty="0" err="1">
                <a:solidFill>
                  <a:srgbClr val="FFFFFF"/>
                </a:solidFill>
              </a:rPr>
              <a:t>nóng</a:t>
            </a:r>
            <a:r>
              <a:rPr sz="4200" b="0" i="0" u="none" dirty="0">
                <a:solidFill>
                  <a:srgbClr val="FFFFFF"/>
                </a:solidFill>
              </a:rPr>
              <a:t> </a:t>
            </a:r>
            <a:r>
              <a:rPr sz="4200" b="0" i="0" u="none" dirty="0" err="1">
                <a:solidFill>
                  <a:srgbClr val="FFFFFF"/>
                </a:solidFill>
              </a:rPr>
              <a:t>đốt</a:t>
            </a:r>
            <a:r>
              <a:rPr sz="4200" b="0" i="0" u="none" dirty="0">
                <a:solidFill>
                  <a:srgbClr val="FFFFFF"/>
                </a:solidFill>
              </a:rPr>
              <a:t> </a:t>
            </a:r>
            <a:r>
              <a:rPr sz="4200" b="0" i="0" u="none" dirty="0" err="1">
                <a:solidFill>
                  <a:srgbClr val="FFFFFF"/>
                </a:solidFill>
              </a:rPr>
              <a:t>cháy</a:t>
            </a:r>
            <a:r>
              <a:rPr sz="4200" b="0" i="0" u="none" dirty="0">
                <a:solidFill>
                  <a:srgbClr val="FFFFFF"/>
                </a:solidFill>
              </a:rPr>
              <a:t> </a:t>
            </a:r>
            <a:r>
              <a:rPr sz="4200" b="0" i="0" u="none" dirty="0" err="1">
                <a:solidFill>
                  <a:srgbClr val="FFFFFF"/>
                </a:solidFill>
              </a:rPr>
              <a:t>đau</a:t>
            </a:r>
            <a:r>
              <a:rPr sz="4200" b="0" i="0" u="none" dirty="0">
                <a:solidFill>
                  <a:srgbClr val="FFFFFF"/>
                </a:solidFill>
              </a:rPr>
              <a:t> </a:t>
            </a:r>
            <a:r>
              <a:rPr sz="4200" b="0" i="0" u="none" dirty="0" err="1">
                <a:solidFill>
                  <a:srgbClr val="FFFFFF"/>
                </a:solidFill>
              </a:rPr>
              <a:t>thương</a:t>
            </a:r>
            <a:r>
              <a:rPr sz="4200" b="0" i="0" u="none" dirty="0">
                <a:solidFill>
                  <a:srgbClr val="FFFFFF"/>
                </a:solidFill>
              </a:rPr>
              <a:t>. </a:t>
            </a:r>
            <a:r>
              <a:rPr sz="4200" b="0" i="0" u="none" dirty="0" err="1">
                <a:solidFill>
                  <a:srgbClr val="FFFFFF"/>
                </a:solidFill>
              </a:rPr>
              <a:t>Thắp</a:t>
            </a:r>
            <a:r>
              <a:rPr sz="4200" b="0" i="0" u="none" dirty="0">
                <a:solidFill>
                  <a:srgbClr val="FFFFFF"/>
                </a:solidFill>
              </a:rPr>
              <a:t> </a:t>
            </a:r>
            <a:r>
              <a:rPr sz="4200" b="0" i="0" u="none" dirty="0" err="1">
                <a:solidFill>
                  <a:srgbClr val="FFFFFF"/>
                </a:solidFill>
              </a:rPr>
              <a:t>sáng</a:t>
            </a:r>
            <a:r>
              <a:rPr sz="4200" b="0" i="0" u="none" dirty="0">
                <a:solidFill>
                  <a:srgbClr val="FFFFFF"/>
                </a:solidFill>
              </a:rPr>
              <a:t> </a:t>
            </a:r>
            <a:r>
              <a:rPr sz="4200" b="0" i="0" u="none" dirty="0" err="1">
                <a:solidFill>
                  <a:srgbClr val="FFFFFF"/>
                </a:solidFill>
              </a:rPr>
              <a:t>lên</a:t>
            </a:r>
            <a:r>
              <a:rPr sz="4200" b="0" i="0" u="none" dirty="0">
                <a:solidFill>
                  <a:srgbClr val="FFFFFF"/>
                </a:solidFill>
              </a:rPr>
              <a:t> </a:t>
            </a:r>
            <a:r>
              <a:rPr sz="4200" b="0" i="0" u="none" dirty="0" err="1">
                <a:solidFill>
                  <a:srgbClr val="FFFFFF"/>
                </a:solidFill>
              </a:rPr>
              <a:t>trong</a:t>
            </a:r>
            <a:r>
              <a:rPr sz="4200" b="0" i="0" u="none" dirty="0">
                <a:solidFill>
                  <a:srgbClr val="FFFFFF"/>
                </a:solidFill>
              </a:rPr>
              <a:t> </a:t>
            </a:r>
            <a:r>
              <a:rPr sz="4200" b="0" i="0" u="none" dirty="0" err="1">
                <a:solidFill>
                  <a:srgbClr val="FFFFFF"/>
                </a:solidFill>
              </a:rPr>
              <a:t>trái</a:t>
            </a:r>
            <a:r>
              <a:rPr sz="4200" b="0" i="0" u="none" dirty="0">
                <a:solidFill>
                  <a:srgbClr val="FFFFFF"/>
                </a:solidFill>
              </a:rPr>
              <a:t> </a:t>
            </a:r>
            <a:r>
              <a:rPr sz="4200" b="0" i="0" u="none" dirty="0" err="1">
                <a:solidFill>
                  <a:srgbClr val="FFFFFF"/>
                </a:solidFill>
              </a:rPr>
              <a:t>tim</a:t>
            </a:r>
            <a:r>
              <a:rPr sz="4200" b="0" i="0" u="none" dirty="0">
                <a:solidFill>
                  <a:srgbClr val="FFFFFF"/>
                </a:solidFill>
              </a:rPr>
              <a:t> con. </a:t>
            </a:r>
            <a:r>
              <a:rPr sz="4200" b="0" i="0" u="none" dirty="0" err="1">
                <a:solidFill>
                  <a:srgbClr val="FFFFFF"/>
                </a:solidFill>
              </a:rPr>
              <a:t>Niềm</a:t>
            </a:r>
            <a:r>
              <a:rPr sz="4200" b="0" i="0" u="none" dirty="0">
                <a:solidFill>
                  <a:srgbClr val="FFFFFF"/>
                </a:solidFill>
              </a:rPr>
              <a:t> tin </a:t>
            </a:r>
            <a:r>
              <a:rPr sz="4200" b="0" i="0" u="none" dirty="0" err="1">
                <a:solidFill>
                  <a:srgbClr val="FFFFFF"/>
                </a:solidFill>
              </a:rPr>
              <a:t>như</a:t>
            </a:r>
            <a:r>
              <a:rPr sz="4200" b="0" i="0" u="none" dirty="0">
                <a:solidFill>
                  <a:srgbClr val="FFFFFF"/>
                </a:solidFill>
              </a:rPr>
              <a:t> </a:t>
            </a:r>
            <a:r>
              <a:rPr sz="4200" b="0" i="0" u="none" dirty="0" err="1">
                <a:solidFill>
                  <a:srgbClr val="FFFFFF"/>
                </a:solidFill>
              </a:rPr>
              <a:t>muôn</a:t>
            </a:r>
            <a:r>
              <a:rPr sz="4200" b="0" i="0" u="none" dirty="0">
                <a:solidFill>
                  <a:srgbClr val="FFFFFF"/>
                </a:solidFill>
              </a:rPr>
              <a:t> </a:t>
            </a:r>
            <a:r>
              <a:rPr sz="4200" b="0" i="0" u="none" dirty="0" err="1">
                <a:solidFill>
                  <a:srgbClr val="FFFFFF"/>
                </a:solidFill>
              </a:rPr>
              <a:t>sao</a:t>
            </a:r>
            <a:r>
              <a:rPr sz="4200" b="0" i="0" u="none" dirty="0">
                <a:solidFill>
                  <a:srgbClr val="FFFFFF"/>
                </a:solidFill>
              </a:rPr>
              <a:t> </a:t>
            </a:r>
            <a:r>
              <a:rPr sz="4200" b="0" i="0" u="none" dirty="0" err="1">
                <a:solidFill>
                  <a:srgbClr val="FFFFFF"/>
                </a:solidFill>
              </a:rPr>
              <a:t>sáng</a:t>
            </a:r>
            <a:r>
              <a:rPr sz="4200" b="0" i="0" u="none" dirty="0">
                <a:solidFill>
                  <a:srgbClr val="FFFFFF"/>
                </a:solidFill>
              </a:rPr>
              <a:t> </a:t>
            </a:r>
            <a:r>
              <a:rPr sz="4200" b="0" i="0" u="none" dirty="0" err="1">
                <a:solidFill>
                  <a:srgbClr val="FFFFFF"/>
                </a:solidFill>
              </a:rPr>
              <a:t>mờ</a:t>
            </a:r>
            <a:r>
              <a:rPr sz="4200" b="0" i="0" u="none" dirty="0">
                <a:solidFill>
                  <a:srgbClr val="FFFFFF"/>
                </a:solidFill>
              </a:rPr>
              <a:t> </a:t>
            </a:r>
            <a:r>
              <a:rPr sz="4200" b="0" i="0" u="none" dirty="0" err="1">
                <a:solidFill>
                  <a:srgbClr val="FFFFFF"/>
                </a:solidFill>
              </a:rPr>
              <a:t>xóa</a:t>
            </a:r>
            <a:r>
              <a:rPr sz="4200" b="0" i="0" u="none" dirty="0">
                <a:solidFill>
                  <a:srgbClr val="FFFFFF"/>
                </a:solidFill>
              </a:rPr>
              <a:t> </a:t>
            </a:r>
            <a:r>
              <a:rPr sz="4200" b="0" i="0" u="none" dirty="0" err="1">
                <a:solidFill>
                  <a:srgbClr val="FFFFFF"/>
                </a:solidFill>
              </a:rPr>
              <a:t>bóng</a:t>
            </a:r>
            <a:r>
              <a:rPr sz="4200" b="0" i="0" u="none" dirty="0">
                <a:solidFill>
                  <a:srgbClr val="FFFFFF"/>
                </a:solidFill>
              </a:rPr>
              <a:t> </a:t>
            </a:r>
            <a:r>
              <a:rPr sz="4200" b="0" i="0" u="none" dirty="0" err="1">
                <a:solidFill>
                  <a:srgbClr val="FFFFFF"/>
                </a:solidFill>
              </a:rPr>
              <a:t>tối</a:t>
            </a:r>
            <a:r>
              <a:rPr sz="4200" b="0" i="0" u="none" dirty="0">
                <a:solidFill>
                  <a:srgbClr val="FFFFFF"/>
                </a:solidFill>
              </a:rPr>
              <a:t> </a:t>
            </a:r>
            <a:r>
              <a:rPr sz="4200" b="0" i="0" u="none" dirty="0" err="1">
                <a:solidFill>
                  <a:srgbClr val="FFFFFF"/>
                </a:solidFill>
              </a:rPr>
              <a:t>nghi</a:t>
            </a:r>
            <a:r>
              <a:rPr sz="4200" b="0" i="0" u="none" dirty="0">
                <a:solidFill>
                  <a:srgbClr val="FFFFFF"/>
                </a:solidFill>
              </a:rPr>
              <a:t> nan, </a:t>
            </a:r>
            <a:r>
              <a:rPr sz="4200" b="0" i="0" u="none" dirty="0" err="1">
                <a:solidFill>
                  <a:srgbClr val="FFFFFF"/>
                </a:solidFill>
              </a:rPr>
              <a:t>gọi</a:t>
            </a:r>
            <a:r>
              <a:rPr sz="4200" b="0" i="0" u="none" dirty="0">
                <a:solidFill>
                  <a:srgbClr val="FFFFFF"/>
                </a:solidFill>
              </a:rPr>
              <a:t> </a:t>
            </a:r>
            <a:r>
              <a:rPr sz="4200" b="0" i="0" u="none" dirty="0" err="1">
                <a:solidFill>
                  <a:srgbClr val="FFFFFF"/>
                </a:solidFill>
              </a:rPr>
              <a:t>mầm</a:t>
            </a:r>
            <a:r>
              <a:rPr sz="4200" b="0" i="0" u="none" dirty="0">
                <a:solidFill>
                  <a:srgbClr val="FFFFFF"/>
                </a:solidFill>
              </a:rPr>
              <a:t> </a:t>
            </a:r>
            <a:r>
              <a:rPr sz="4200" b="0" i="0" u="none" dirty="0" err="1">
                <a:solidFill>
                  <a:srgbClr val="FFFFFF"/>
                </a:solidFill>
              </a:rPr>
              <a:t>tái</a:t>
            </a:r>
            <a:r>
              <a:rPr sz="4200" b="0" i="0" u="none" dirty="0">
                <a:solidFill>
                  <a:srgbClr val="FFFFFF"/>
                </a:solidFill>
              </a:rPr>
              <a:t> </a:t>
            </a:r>
            <a:r>
              <a:rPr sz="4200" b="0" i="0" u="none" dirty="0" err="1">
                <a:solidFill>
                  <a:srgbClr val="FFFFFF"/>
                </a:solidFill>
              </a:rPr>
              <a:t>sinh</a:t>
            </a:r>
            <a:r>
              <a:rPr sz="4200" b="0" i="0" u="none" dirty="0">
                <a:solidFill>
                  <a:srgbClr val="FFFFFF"/>
                </a:solidFill>
              </a:rPr>
              <a:t> </a:t>
            </a:r>
            <a:r>
              <a:rPr sz="4200" b="0" i="0" u="none" dirty="0" err="1">
                <a:solidFill>
                  <a:srgbClr val="FFFFFF"/>
                </a:solidFill>
              </a:rPr>
              <a:t>trần</a:t>
            </a:r>
            <a:r>
              <a:rPr sz="4200" b="0" i="0" u="none" dirty="0">
                <a:solidFill>
                  <a:srgbClr val="FFFFFF"/>
                </a:solidFill>
              </a:rPr>
              <a:t> </a:t>
            </a:r>
            <a:r>
              <a:rPr sz="4200" b="0" i="0" u="none" dirty="0" err="1">
                <a:solidFill>
                  <a:srgbClr val="FFFFFF"/>
                </a:solidFill>
              </a:rPr>
              <a:t>gian</a:t>
            </a:r>
            <a:r>
              <a:rPr sz="4200" b="0" i="0" u="none" dirty="0">
                <a:solidFill>
                  <a:srgbClr val="FFFFFF"/>
                </a:solidFill>
              </a:rPr>
              <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in a white robe&#10;&#10;Description automatically generated">
            <a:extLst>
              <a:ext uri="{FF2B5EF4-FFF2-40B4-BE49-F238E27FC236}">
                <a16:creationId xmlns:a16="http://schemas.microsoft.com/office/drawing/2014/main" id="{A7EA07C6-302F-4AA9-BB6B-2003286B00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33120612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578</TotalTime>
  <Words>1398</Words>
  <Application>Microsoft Office PowerPoint</Application>
  <PresentationFormat>On-screen Show (16:9)</PresentationFormat>
  <Paragraphs>48</Paragraphs>
  <Slides>41</Slides>
  <Notes>12</Notes>
  <HiddenSlides>0</HiddenSlides>
  <MMClips>0</MMClips>
  <ScaleCrop>false</ScaleCrop>
  <HeadingPairs>
    <vt:vector size="6" baseType="variant">
      <vt:variant>
        <vt:lpstr>Fonts Used</vt:lpstr>
      </vt:variant>
      <vt:variant>
        <vt:i4>3</vt:i4>
      </vt:variant>
      <vt:variant>
        <vt:lpstr>Theme</vt:lpstr>
      </vt:variant>
      <vt:variant>
        <vt:i4>6</vt:i4>
      </vt:variant>
      <vt:variant>
        <vt:lpstr>Slide Titles</vt:lpstr>
      </vt:variant>
      <vt:variant>
        <vt:i4>41</vt:i4>
      </vt:variant>
    </vt:vector>
  </HeadingPairs>
  <TitlesOfParts>
    <vt:vector size="50" baseType="lpstr">
      <vt:lpstr>Arial</vt:lpstr>
      <vt:lpstr>Calibri</vt:lpstr>
      <vt:lpstr>UTM American Sans</vt:lpstr>
      <vt:lpstr>1_Office Theme</vt:lpstr>
      <vt:lpstr>5_Office Theme</vt:lpstr>
      <vt:lpstr>11_Office Theme</vt:lpstr>
      <vt:lpstr>16_Office Theme</vt:lpstr>
      <vt:lpstr>6_Office Theme</vt:lpstr>
      <vt:lpstr>Office Theme</vt:lpstr>
      <vt:lpstr>PowerPoint Presentation</vt:lpstr>
      <vt:lpstr>PowerPoint Presentation</vt:lpstr>
      <vt:lpstr>PowerPoint Presentation</vt:lpstr>
      <vt:lpstr>Ca Nhập Lễ Hân Hoan Tiến Về Nhà Chúa Hiền Hoà</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TK1: Lời Chúa đã dạy con hãy luôn sống chân thành. Đừng tìm kiếm lợi danh bả vinh hoa phú quý. Như bà góa nghèo có lòng đơn sơ chân thành. Dâng về cho Chúa tất cả cuộc sống của bà.</vt:lpstr>
      <vt:lpstr>ĐK: Một lòng yêu mến chẳng hề toan tính so đo thiệt hơn. Hoàn toàn tin tưởng vào tình yêu Chúa bao dung từ nhân. Ngài hằng nâng đỡ đổ tràn ơn phúc cho ai thành tâm. Để đời con mãi tràn đầy hạnh phúc sáng tươi hy vọng.</vt:lpstr>
      <vt:lpstr>TK2: Ngài biết cõi lòng con chỉ mong sống cho Ngài. Dù nghèo khổ lầm than ngàn gian nan khốn khó. Xin Ngài đón nhận tấm lòng khiêm cung đơn thành. Dâng trọn yêu mến cảm tạ tình Chúa vô ngần.</vt:lpstr>
      <vt:lpstr>ĐK: Một lòng yêu mến chẳng hề toan tính so đo thiệt hơn. Hoàn toàn tin tưởng vào tình yêu Chúa bao dung từ nhân. Ngài hằng nâng đỡ đổ tràn ơn phúc cho ai thành tâm. Để đời con mãi tràn đầy hạnh phúc sáng tươi hy vọng.</vt:lpstr>
      <vt:lpstr>TK3: Ngàn khúc hát tạ ơn tình thương Chúa cao vời. Một đời có Ngài luôn niềm tin yêu thắp sáng. Muôn ngàn phúc lộc Chúa hằng ban cho dư đầy. Ai người tin tưởng sẽ hưởng hồng phúc miên trường.</vt:lpstr>
      <vt:lpstr>ĐK: Một lòng yêu mến chẳng hề toan tính so đo thiệt hơn. Hoàn toàn tin tưởng vào tình yêu Chúa bao dung từ nhân. Ngài hằng nâng đỡ đổ tràn ơn phúc cho ai thành tâm. Để đời con mãi tràn đầy hạnh phúc sáng tươi hy vọng.</vt:lpstr>
      <vt:lpstr>PowerPoint Presentation</vt:lpstr>
      <vt:lpstr>PowerPoint Presentation</vt:lpstr>
      <vt:lpstr>CA HIỆP LỄ Tình Chúa Yêu Con Lm. Thái Nguyên</vt:lpstr>
      <vt:lpstr>TK1: Tình Chúa yêu con vẫn trong mọi lúc qua từng ngày trong rủi may. Và trong đắng cay làm cho con nên dạn dày, làm cho con nên vững vàng. Để lòng kiên vững qua ngàn thử thách gian nan, không sầu không oán buồn than. Để nguồn bình an Chúa còn mãi luôn tuôn tràn cho đời con vui hát vang.</vt:lpstr>
      <vt:lpstr>ĐK: Khi con hoang mang ngàn nỗi âu lo, xin cho con thêm tình mến yêu Ngài không hề phôi phai. Khi bao chông gai ngập lối con đi, cho đôi tay con ôm ghì lấy Chúa, lòng chẳng lo gì.</vt:lpstr>
      <vt:lpstr>TK2: Đời những cơ cầu Chúa ơi dạy con biết tận dụng bao khổ đau. Để bao khổ đau làm cho con nên mềm mại, làm cho con nên nhẫn nại. Để lòng con mãi mở rộng tình mến không phai, vẫn còn tươi thắm ngày mai. Để người quanh con chẳng còn những nỗi u hoài, chung bài tình ca thiết tha.</vt:lpstr>
      <vt:lpstr>ĐK: Khi con hoang mang ngàn nỗi âu lo, xin cho con thêm tình mến yêu Ngài không hề phôi phai. Khi bao chông gai ngập lối con đi, cho đôi tay con ôm ghì lấy Chúa, lòng chẳng lo gì.</vt:lpstr>
      <vt:lpstr>TK3: Nhiều lúc cô đơn sống trong buồn thương thấy đời lạnh lùng nhẫn tâm. Và bao trái ngang làm cho con tim bàng hoàng, tình yêu chua cay bẽ bàng. Ngài dạy cho con biết dịu dàng, biết bao dung quên mình vui sống tình thân. Để con quan tâm đến hạnh phúc anh em mình, cho tình yêu lên tiếng ca.</vt:lpstr>
      <vt:lpstr>ĐK: Khi con hoang mang ngàn nỗi âu lo, xin cho con thêm tình mến yêu Ngài không hề phôi phai. Khi bao chông gai ngập lối con đi, cho đôi tay con ôm ghì lấy Chúa, lòng chẳng lo gì.</vt:lpstr>
      <vt:lpstr>PowerPoint Presentation</vt:lpstr>
      <vt:lpstr>Ca Kết Lễ Thắp Sáng Lên Kim Long</vt:lpstr>
      <vt:lpstr>ĐK: Thắp sáng lên trong trái tim con. Tình yêu như tia nắng hồng. Bừng lên xua tan băng giá và rực nóng đốt cháy đau thương. Thắp sáng lên trong trái tim con. Niềm tin như muôn sao sáng mờ xóa bóng tối nghi nan, gọi mầm tái sinh trần gian.</vt:lpstr>
      <vt:lpstr>TK1: Con ước mơ làm khí cụ để đem tình yêu Chúa cho trần gian. Như tia nắng báo trời hừng đông. Như chim én báo tin xuân hồng.</vt:lpstr>
      <vt:lpstr>ĐK: Thắp sáng lên trong trái tim con. Tình yêu như tia nắng hồng. Bừng lên xua tan băng giá và rực nóng đốt cháy đau thương. Thắp sáng lên trong trái tim con. Niềm tin như muôn sao sáng mờ xóa bóng tối nghi nan, gọi mầm tái sinh trần gian.</vt:lpstr>
      <vt:lpstr>TK2: Con ước mơ làm khí cụ để đem tình yêu Chúa cho trần gian. Như mưa mới tưới gội đồng xanh. Như sương tắm mát cho cây cành.</vt:lpstr>
      <vt:lpstr>ĐK: Thắp sáng lên trong trái tim con. Tình yêu như tia nắng hồng. Bừng lên xua tan băng giá và rực nóng đốt cháy đau thương. Thắp sáng lên trong trái tim con. Niềm tin như muôn sao sáng mờ xóa bóng tối nghi nan, gọi mầm tái sinh trần gian.</vt:lpstr>
      <vt:lpstr>TK3: Con ước mơ làm khí cụ để đem tình yêu Chúa cho trần gian. Như hoa nở thắm đẹp đồi nương. Như tinh tú chiếu soi đêm trường.</vt:lpstr>
      <vt:lpstr>ĐK: Thắp sáng lên trong trái tim con. Tình yêu như tia nắng hồng. Bừng lên xua tan băng giá và rực nóng đốt cháy đau thương. Thắp sáng lên trong trái tim con. Niềm tin như muôn sao sáng mờ xóa bóng tối nghi nan, gọi mầm tái sinh trần gian.</vt:lpstr>
      <vt:lpstr>TK4: Con ước mơ làm khí cụ để đem tình yêu Chúa cho trần gian. Như cơn gió mát dịu trời đêm. Như câu hát tiếng ru êm đềm.</vt:lpstr>
      <vt:lpstr>ĐK: Thắp sáng lên trong trái tim con. Tình yêu như tia nắng hồng. Bừng lên xua tan băng giá và rực nóng đốt cháy đau thương. Thắp sáng lên trong trái tim con. Niềm tin như muôn sao sáng mờ xóa bóng tối nghi nan, gọi mầm tái sinh trần gian.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105</cp:revision>
  <dcterms:created xsi:type="dcterms:W3CDTF">2022-10-30T00:36:35Z</dcterms:created>
  <dcterms:modified xsi:type="dcterms:W3CDTF">2026-10-08T08:36:32Z</dcterms:modified>
</cp:coreProperties>
</file>