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Lst>
  <p:notesMasterIdLst>
    <p:notesMasterId r:id="rId38"/>
  </p:notesMasterIdLst>
  <p:sldIdLst>
    <p:sldId id="256" r:id="rId4"/>
    <p:sldId id="257" r:id="rId5"/>
    <p:sldId id="258" r:id="rId6"/>
    <p:sldId id="259" r:id="rId7"/>
    <p:sldId id="260" r:id="rId8"/>
    <p:sldId id="261" r:id="rId9"/>
    <p:sldId id="262" r:id="rId10"/>
    <p:sldId id="263" r:id="rId11"/>
    <p:sldId id="300" r:id="rId12"/>
    <p:sldId id="301" r:id="rId13"/>
    <p:sldId id="292" r:id="rId14"/>
    <p:sldId id="266" r:id="rId15"/>
    <p:sldId id="267" r:id="rId16"/>
    <p:sldId id="306" r:id="rId17"/>
    <p:sldId id="269" r:id="rId18"/>
    <p:sldId id="270" r:id="rId19"/>
    <p:sldId id="271" r:id="rId20"/>
    <p:sldId id="272" r:id="rId21"/>
    <p:sldId id="273" r:id="rId22"/>
    <p:sldId id="274" r:id="rId23"/>
    <p:sldId id="275" r:id="rId24"/>
    <p:sldId id="307" r:id="rId25"/>
    <p:sldId id="277" r:id="rId26"/>
    <p:sldId id="279" r:id="rId27"/>
    <p:sldId id="278" r:id="rId28"/>
    <p:sldId id="280" r:id="rId29"/>
    <p:sldId id="281" r:id="rId30"/>
    <p:sldId id="282" r:id="rId31"/>
    <p:sldId id="283" r:id="rId32"/>
    <p:sldId id="308" r:id="rId33"/>
    <p:sldId id="287" r:id="rId34"/>
    <p:sldId id="288" r:id="rId35"/>
    <p:sldId id="289" r:id="rId36"/>
    <p:sldId id="309" r:id="rId37"/>
  </p:sldIdLst>
  <p:sldSz cx="9144000" cy="5143500" type="screen16x9"/>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0" d="100"/>
          <a:sy n="150" d="100"/>
        </p:scale>
        <p:origin x="960" y="5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Nguồn lịch phụng vụ: Giáo phận Hưng Hóa, Lịch phụng vụ năm 2026.</a:t>
            </a:r>
          </a:p>
          <a:p>
            <a:r>
              <a:t>https://giaophanhunghoa.org/vi/thong-bao/lich-phung-vu/</a:t>
            </a:r>
          </a:p>
          <a:p>
            <a:r>
              <a:t>Thánh Faustina Kowalska: lễ nhớ không buộc ngày 05/10.</a:t>
            </a:r>
          </a:p>
          <a:p>
            <a:r>
              <a:t>https://tgpsaigon.net/bai-viet/ngay-05-10-thanh-nu-faustina-60328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67FB2-44D6-00E1-300A-4EDB88853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52B3A-8275-8789-CDA5-3D17D1E21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4C3724-B6CC-EC8A-31C3-F4C72D39CEF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4743707-B85C-8D11-AEFC-363C9A4754C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60257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DAFFA-B421-EC96-CB1A-048787DFB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07DD4D-CFD6-3C8E-3885-79673FC8D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BE4002-5218-65A7-AE08-8C4C98FE5ED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9D3161F-7E45-15EA-AC3C-8B0A7FE5289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186667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F80B6-2640-FCCA-1E5D-E955C4315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E8E94-11E2-AFBF-1FDC-847CA173BF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668695-311A-0400-1625-40228912CA2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835C333-877E-76F2-63A9-22592B842523}"/>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005792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Nguồn bản văn phụng vụ: Vatican News, Lời Chúa ngày 05/10/2026.</a:t>
            </a:r>
          </a:p>
          <a:p>
            <a:r>
              <a:t>Bản văn Kinh Thánh được chính thức cho phép sử dụng bởi Nhóm Phiên Dịch Các Giờ Kinh Phụng Vụ.</a:t>
            </a:r>
          </a:p>
          <a:p>
            <a:r>
              <a:t>https://www.vaticannews.va/vi/loi-chua-hang-ngay/2026/10/05.html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Nguồn bản văn phụng vụ: Vatican News, Lời Chúa ngày 05/10/2026.</a:t>
            </a:r>
          </a:p>
          <a:p>
            <a:r>
              <a:t>Bản văn Kinh Thánh được chính thức cho phép sử dụng bởi Nhóm Phiên Dịch Các Giờ Kinh Phụng Vụ.</a:t>
            </a:r>
          </a:p>
          <a:p>
            <a:r>
              <a:t>https://www.vaticannews.va/vi/loi-chua-hang-ngay/2026/10/05.html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CBC7D-B978-4241-083D-252551394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22AE60-CD6E-CDEA-7D15-1D1FA5589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4FC0E3-5011-2581-BCA4-7B262DA60DA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CBBC9D6-FE15-4B10-61A8-6E1824D20A6E}"/>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4973642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7D791-5597-395C-2ED7-9AA77D0DB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DD9440-D67D-E119-C958-8F96B9C77E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43874D-D846-6531-1C2C-B9CCF956D1E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2D3A7A9-282A-E388-111D-230EC86BE4FC}"/>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725453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DD76F-518B-7FA3-D50A-D1EAAC7DF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20A89E-B26A-C8E8-FF35-E79DD582E3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41D4C3-A2F9-FD55-4969-07F073071E4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F79126A2-0A17-E68E-A500-6B2523957143}"/>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1146434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36AE4-A267-7931-704A-BD3A194809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DC19BD-3EF8-50FE-21C2-CEF0234E6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FEAB1-C8E0-6827-104B-8BA10968E3F1}"/>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3B165FD-80A4-1EF8-47EF-68718196AA0A}"/>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763465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10/5/2026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10/5/2026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10/5/2026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10/5/2026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10/5/2026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10/5/2026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0EE2-6AD3-43FC-830B-D92E63DFB152}"/>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0BE55F34-D56D-488A-A737-B05A2B821E43}"/>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9F3577B9-BC58-4491-903C-990582E6341B}"/>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2F89ACC1-74EE-43E3-8EC2-93AF9170DED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93732D7-213A-4EA7-9458-3E6745C9ABD0}"/>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94BA-E9C0-454E-A512-E2107F2256BD}"/>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F00D8FA-1F4F-4E62-B117-E60D8668EB47}"/>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AA0051F6-94A0-490A-A9AA-278EC790EEBB}"/>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6C797318-86BB-499D-A82F-D5E0AEA22DA0}"/>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62FE96F-24AB-4F0C-AA5B-C4171E83E7D7}"/>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C0076-FCD2-457E-B33A-C051544E0B43}"/>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DC126DDC-9307-4760-A002-CFA97FDD62AE}"/>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7BD2BDBB-CCE7-4A9B-8CE7-408A71783B13}"/>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E1FD9DAE-2B3A-4116-8AC5-00EA90FB706F}"/>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11FBE96-19E3-4333-B01E-6C268523C2A0}"/>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187AC-5D30-41FD-9EBC-AD875AEB3E42}"/>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A8E094A7-A46F-4768-945F-3EA779E09CFF}"/>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74671775-53E2-4068-8730-DC1D3DFBF930}"/>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791604-B32C-4D26-9B4D-2380ACA6AE7A}"/>
              </a:ext>
            </a:extLst>
          </p:cNvPr>
          <p:cNvSpPr>
            <a:spLocks noGrp="1"/>
          </p:cNvSpPr>
          <p:nvPr>
            <p:ph type="dt" idx="10"/>
          </p:nvPr>
        </p:nvSpPr>
        <p:spPr/>
        <p:txBody>
          <a:bodyPr/>
          <a:lstStyle/>
          <a:p>
            <a:fld id="{75998827-A38C-4EBF-831C-9166A171FF1B}" type="datetimeFigureOut">
              <a:t>10/5/2026</a:t>
            </a:fld>
            <a:endParaRPr/>
          </a:p>
        </p:txBody>
      </p:sp>
      <p:sp>
        <p:nvSpPr>
          <p:cNvPr id="6" name="Footer Placeholder 5">
            <a:extLst>
              <a:ext uri="{FF2B5EF4-FFF2-40B4-BE49-F238E27FC236}">
                <a16:creationId xmlns:a16="http://schemas.microsoft.com/office/drawing/2014/main" id="{50377E2F-4537-4C8B-BADF-8B83ADB845C4}"/>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10091C3F-9611-4922-B537-92BD45AD2BBA}"/>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E204-4B42-484B-815E-763344519B9A}"/>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9692E0DB-65CF-456E-AE64-215DACF7FA5F}"/>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4887EA29-0442-4FBF-8725-EF5C71FE5478}"/>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772F74E-BCC5-41F8-973F-A80DCCAF7AA4}"/>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693C1B19-AEF3-4122-A870-0DFAAE194AF2}"/>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34E028D5-4CCE-4F82-A084-5E166B081CAA}"/>
              </a:ext>
            </a:extLst>
          </p:cNvPr>
          <p:cNvSpPr>
            <a:spLocks noGrp="1"/>
          </p:cNvSpPr>
          <p:nvPr>
            <p:ph type="dt" idx="10"/>
          </p:nvPr>
        </p:nvSpPr>
        <p:spPr/>
        <p:txBody>
          <a:bodyPr/>
          <a:lstStyle/>
          <a:p>
            <a:fld id="{75998827-A38C-4EBF-831C-9166A171FF1B}" type="datetimeFigureOut">
              <a:t>10/5/2026</a:t>
            </a:fld>
            <a:endParaRPr/>
          </a:p>
        </p:txBody>
      </p:sp>
      <p:sp>
        <p:nvSpPr>
          <p:cNvPr id="8" name="Footer Placeholder 7">
            <a:extLst>
              <a:ext uri="{FF2B5EF4-FFF2-40B4-BE49-F238E27FC236}">
                <a16:creationId xmlns:a16="http://schemas.microsoft.com/office/drawing/2014/main" id="{F1578F96-3539-4404-9D09-319A9025AE50}"/>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83AD2CD3-C72F-4E35-BB48-666E02D91DE8}"/>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51AA-7E44-487E-9B5B-0D05A722D2D5}"/>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9D0F2E1A-146B-45CF-88DB-90D95F3BF085}"/>
              </a:ext>
            </a:extLst>
          </p:cNvPr>
          <p:cNvSpPr>
            <a:spLocks noGrp="1"/>
          </p:cNvSpPr>
          <p:nvPr>
            <p:ph type="dt" idx="10"/>
          </p:nvPr>
        </p:nvSpPr>
        <p:spPr/>
        <p:txBody>
          <a:bodyPr/>
          <a:lstStyle/>
          <a:p>
            <a:fld id="{75998827-A38C-4EBF-831C-9166A171FF1B}" type="datetimeFigureOut">
              <a:t>10/5/2026</a:t>
            </a:fld>
            <a:endParaRPr/>
          </a:p>
        </p:txBody>
      </p:sp>
      <p:sp>
        <p:nvSpPr>
          <p:cNvPr id="4" name="Footer Placeholder 3">
            <a:extLst>
              <a:ext uri="{FF2B5EF4-FFF2-40B4-BE49-F238E27FC236}">
                <a16:creationId xmlns:a16="http://schemas.microsoft.com/office/drawing/2014/main" id="{27A1ECC5-62F9-4684-9AAF-A8E318200188}"/>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2A372FF9-6819-494E-8132-26FF205A7DD5}"/>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FD4E0E-7837-44BB-9566-0BE925CDB0F9}"/>
              </a:ext>
            </a:extLst>
          </p:cNvPr>
          <p:cNvSpPr>
            <a:spLocks noGrp="1"/>
          </p:cNvSpPr>
          <p:nvPr>
            <p:ph type="dt" idx="10"/>
          </p:nvPr>
        </p:nvSpPr>
        <p:spPr/>
        <p:txBody>
          <a:bodyPr/>
          <a:lstStyle/>
          <a:p>
            <a:fld id="{75998827-A38C-4EBF-831C-9166A171FF1B}" type="datetimeFigureOut">
              <a:t>10/5/2026</a:t>
            </a:fld>
            <a:endParaRPr/>
          </a:p>
        </p:txBody>
      </p:sp>
      <p:sp>
        <p:nvSpPr>
          <p:cNvPr id="3" name="Footer Placeholder 2">
            <a:extLst>
              <a:ext uri="{FF2B5EF4-FFF2-40B4-BE49-F238E27FC236}">
                <a16:creationId xmlns:a16="http://schemas.microsoft.com/office/drawing/2014/main" id="{CEFA63FF-16CF-4203-ADD2-B9791AC465C0}"/>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E0BE4C72-C2DC-4709-9582-71581C20752B}"/>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665F-22DD-440D-9B7C-37E55F84AEFC}"/>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F2B2CC75-530C-4089-86E1-6890AE3F40F1}"/>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AE9BAD85-10AE-43D8-94E5-314D17567E99}"/>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E8D85535-F4E7-4C8D-9DBA-2F0C91ECDA10}"/>
              </a:ext>
            </a:extLst>
          </p:cNvPr>
          <p:cNvSpPr>
            <a:spLocks noGrp="1"/>
          </p:cNvSpPr>
          <p:nvPr>
            <p:ph type="dt" idx="10"/>
          </p:nvPr>
        </p:nvSpPr>
        <p:spPr/>
        <p:txBody>
          <a:bodyPr/>
          <a:lstStyle/>
          <a:p>
            <a:fld id="{75998827-A38C-4EBF-831C-9166A171FF1B}" type="datetimeFigureOut">
              <a:t>10/5/2026</a:t>
            </a:fld>
            <a:endParaRPr/>
          </a:p>
        </p:txBody>
      </p:sp>
      <p:sp>
        <p:nvSpPr>
          <p:cNvPr id="6" name="Footer Placeholder 5">
            <a:extLst>
              <a:ext uri="{FF2B5EF4-FFF2-40B4-BE49-F238E27FC236}">
                <a16:creationId xmlns:a16="http://schemas.microsoft.com/office/drawing/2014/main" id="{8EDF5BFD-4B90-48CE-AF29-4853CA7B0CBF}"/>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B8A54B30-75AF-46FD-B777-B445C38313D1}"/>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F55A1-23DA-413C-88F0-16B56AD2607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1B81CAC4-1159-4655-ADAE-31F27E3E7E47}"/>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1D9D9EE-2B9B-47FE-B47D-D5056A5A093F}"/>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D806CCC-9C09-4D59-A5CB-283BDD4AC40E}"/>
              </a:ext>
            </a:extLst>
          </p:cNvPr>
          <p:cNvSpPr>
            <a:spLocks noGrp="1"/>
          </p:cNvSpPr>
          <p:nvPr>
            <p:ph type="dt" idx="10"/>
          </p:nvPr>
        </p:nvSpPr>
        <p:spPr/>
        <p:txBody>
          <a:bodyPr/>
          <a:lstStyle/>
          <a:p>
            <a:fld id="{75998827-A38C-4EBF-831C-9166A171FF1B}" type="datetimeFigureOut">
              <a:t>10/5/2026</a:t>
            </a:fld>
            <a:endParaRPr/>
          </a:p>
        </p:txBody>
      </p:sp>
      <p:sp>
        <p:nvSpPr>
          <p:cNvPr id="6" name="Footer Placeholder 5">
            <a:extLst>
              <a:ext uri="{FF2B5EF4-FFF2-40B4-BE49-F238E27FC236}">
                <a16:creationId xmlns:a16="http://schemas.microsoft.com/office/drawing/2014/main" id="{E2E46CCD-8CA5-4DBF-BFF4-4EA692E1E5B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CD797000-062D-4341-9D3C-931E6D7FB29A}"/>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6F546-3F29-405B-B17A-71A87456786E}"/>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99D9D4EF-DB9F-4487-8905-37BD45758485}"/>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3953890D-4559-4D24-8C84-8B3F8F6022E0}"/>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11CAB079-8A7D-42D7-9A75-14B6BD822BF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EA81D12-41A2-4E8F-A8C5-1FBE8BBE63A9}"/>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283684-9BD6-4B81-93B5-81DCF35A98CC}"/>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140E4EC-05FA-4AC3-B18A-AA24D95E5C9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D31D84E1-36C9-4DE2-82B4-6D63177EB784}"/>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8472D6FB-7239-45B4-ACB3-7685CDEFD18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61D6A5F-DFF2-44A7-8AAF-50E5E3F5BE32}"/>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E1D16-2AF1-4284-9888-45EDC85FC83E}"/>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C85CB41E-1D61-48B9-B0A1-52F76D767562}"/>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CFA2C7C-6713-4742-AD6D-3E6C755155CE}"/>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AAD4970B-CD1B-4207-ADDF-4DDB8AE35F4B}"/>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4A2FCA18-1DC3-41CB-B6C8-EE1BAAB6646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9AA492E5-2E1A-4A79-B9B5-F2284F2247DB}" type="slidenum">
              <a:t>‹#›</a:t>
            </a:fld>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3.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23.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2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CF245ED-5EEB-46D5-BE11-352A655886BD}"/>
              </a:ext>
            </a:extLst>
          </p:cNvPr>
          <p:cNvSpPr>
            <a:spLocks noGrp="1"/>
          </p:cNvSpPr>
          <p:nvPr>
            <p:ph type="subTitle" idx="1"/>
          </p:nvPr>
        </p:nvSpPr>
        <p:spPr>
          <a:xfrm>
            <a:off x="0" y="0"/>
            <a:ext cx="9144000" cy="5143500"/>
          </a:xfrm>
        </p:spPr>
        <p:txBody>
          <a:bodyPr anchor="ctr" anchorCtr="0">
            <a:normAutofit/>
          </a:bodyPr>
          <a:lstStyle/>
          <a:p>
            <a:r>
              <a:rPr sz="4050" dirty="0">
                <a:solidFill>
                  <a:srgbClr val="FFFF00"/>
                </a:solidFill>
              </a:rPr>
              <a:t>THỨ </a:t>
            </a:r>
            <a:r>
              <a:rPr lang="en-US" sz="4050" dirty="0">
                <a:solidFill>
                  <a:srgbClr val="FFFF00"/>
                </a:solidFill>
              </a:rPr>
              <a:t>NĂM</a:t>
            </a:r>
            <a:endParaRPr b="0" dirty="0">
              <a:solidFill>
                <a:srgbClr val="FFFF00"/>
              </a:solidFill>
              <a:effectLst>
                <a:outerShdw blurRad="38100" dist="38100" dir="2700000" algn="tl">
                  <a:srgbClr val="000000">
                    <a:alpha val="43137"/>
                  </a:srgbClr>
                </a:outerShdw>
              </a:effectLst>
              <a:latin typeface="+mj-lt"/>
              <a:ea typeface="+mj-lt"/>
              <a:cs typeface="+mj-lt"/>
            </a:endParaRPr>
          </a:p>
          <a:p>
            <a:r>
              <a:rPr sz="4050" dirty="0">
                <a:solidFill>
                  <a:srgbClr val="FFFF00"/>
                </a:solidFill>
              </a:rPr>
              <a:t>SAU CHÚA NHẬT XXVII</a:t>
            </a:r>
          </a:p>
          <a:p>
            <a:r>
              <a:rPr sz="4050" dirty="0">
                <a:solidFill>
                  <a:srgbClr val="FFFF00"/>
                </a:solidFill>
              </a:rPr>
              <a:t>THƯỜNG NIÊN</a:t>
            </a:r>
          </a:p>
          <a:p>
            <a:r>
              <a:rPr sz="4050" dirty="0">
                <a:solidFill>
                  <a:srgbClr val="FFFF00"/>
                </a:solidFill>
              </a:rPr>
              <a:t>NĂM CHẴN</a:t>
            </a:r>
          </a:p>
        </p:txBody>
      </p:sp>
    </p:spTree>
    <p:extLst>
      <p:ext uri="{BB962C8B-B14F-4D97-AF65-F5344CB8AC3E}">
        <p14:creationId xmlns:p14="http://schemas.microsoft.com/office/powerpoint/2010/main" val="72950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layout-retention-anchor">
            <a:extLst>
              <a:ext uri="{FF2B5EF4-FFF2-40B4-BE49-F238E27FC236}">
                <a16:creationId xmlns:a16="http://schemas.microsoft.com/office/drawing/2014/main" id="{9199BF51-26BA-47DF-9F5C-B2C5F85B18F9}"/>
              </a:ext>
            </a:extLst>
          </p:cNvPr>
          <p:cNvSpPr>
            <a:spLocks noGrp="1"/>
          </p:cNvSpPr>
          <p:nvPr/>
        </p:nvSpPr>
        <p:spPr>
          <a:xfrm>
            <a:off x="9134475" y="5133975"/>
            <a:ext cx="9525" cy="9525"/>
          </a:xfrm>
          <a:prstGeom prst="rect">
            <a:avLst/>
          </a:prstGeom>
          <a:noFill/>
          <a:ln w="0">
            <a:noFill/>
          </a:ln>
        </p:spPr>
        <p:txBody>
          <a:bodyPr lIns="0" tIns="0" rIns="0" bIns="0">
            <a:noAutofit/>
          </a:bodyPr>
          <a:lstStyle/>
          <a:p>
            <a:pPr>
              <a:defRPr sz="100">
                <a:solidFill>
                  <a:srgbClr val="008000"/>
                </a:solidFill>
              </a:defRPr>
            </a:pPr>
            <a:r>
              <a:rPr sz="100">
                <a:solidFill>
                  <a:srgbClr val="008000"/>
                </a:solidFill>
              </a:rPr>
              <a:t> </a:t>
            </a:r>
          </a:p>
        </p:txBody>
      </p:sp>
      <p:pic>
        <p:nvPicPr>
          <p:cNvPr id="8" name="Picture 7">
            <a:extLst>
              <a:ext uri="{FF2B5EF4-FFF2-40B4-BE49-F238E27FC236}">
                <a16:creationId xmlns:a16="http://schemas.microsoft.com/office/drawing/2014/main" id="{4F719D69-B548-296F-8B30-70CBF32A08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430669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a:normAutofit/>
          </a:bodyPr>
          <a:lstStyle/>
          <a:p>
            <a:r>
              <a:rPr sz="6000" b="0" dirty="0">
                <a:solidFill>
                  <a:srgbClr val="FFFF00"/>
                </a:solidFill>
                <a:latin typeface="+mj-lt"/>
                <a:ea typeface="+mj-lt"/>
                <a:cs typeface="+mj-lt"/>
              </a:rPr>
              <a:t>Ca </a:t>
            </a:r>
            <a:r>
              <a:rPr sz="6000" b="0" dirty="0" err="1">
                <a:solidFill>
                  <a:srgbClr val="FFFF00"/>
                </a:solidFill>
                <a:latin typeface="+mj-lt"/>
                <a:ea typeface="+mj-lt"/>
                <a:cs typeface="+mj-lt"/>
              </a:rPr>
              <a:t>Nhập</a:t>
            </a:r>
            <a:r>
              <a:rPr sz="6000" b="0" dirty="0">
                <a:solidFill>
                  <a:srgbClr val="FFFF00"/>
                </a:solidFill>
                <a:latin typeface="+mj-lt"/>
                <a:ea typeface="+mj-lt"/>
                <a:cs typeface="+mj-lt"/>
              </a:rPr>
              <a:t> </a:t>
            </a:r>
            <a:r>
              <a:rPr sz="6000" b="0" dirty="0" err="1">
                <a:solidFill>
                  <a:srgbClr val="FFFF00"/>
                </a:solidFill>
                <a:latin typeface="+mj-lt"/>
                <a:ea typeface="+mj-lt"/>
                <a:cs typeface="+mj-lt"/>
              </a:rPr>
              <a:t>Lễ</a:t>
            </a:r>
            <a:endParaRPr sz="6000" b="0" i="1" dirty="0">
              <a:solidFill>
                <a:schemeClr val="bg1"/>
              </a:solidFill>
              <a:latin typeface="+mj-lt"/>
              <a:ea typeface="+mj-lt"/>
              <a:cs typeface="+mj-lt"/>
            </a:endParaRPr>
          </a:p>
          <a:p>
            <a:r>
              <a:rPr lang="en-US" sz="6000" b="0" dirty="0">
                <a:solidFill>
                  <a:srgbClr val="FFFF00"/>
                </a:solidFill>
                <a:latin typeface="+mj-lt"/>
                <a:ea typeface="+mj-lt"/>
                <a:cs typeface="+mj-lt"/>
              </a:rPr>
              <a:t>HÃY ĐẾN</a:t>
            </a:r>
            <a:br>
              <a:rPr lang="en-US" sz="6000" b="0" dirty="0">
                <a:solidFill>
                  <a:srgbClr val="FFFF00"/>
                </a:solidFill>
                <a:latin typeface="+mj-lt"/>
                <a:ea typeface="+mj-lt"/>
                <a:cs typeface="+mj-lt"/>
              </a:rPr>
            </a:br>
            <a:r>
              <a:rPr lang="en-US" sz="6000" b="0" dirty="0" err="1">
                <a:solidFill>
                  <a:srgbClr val="FFFF00"/>
                </a:solidFill>
                <a:latin typeface="+mj-lt"/>
                <a:ea typeface="+mj-lt"/>
                <a:cs typeface="+mj-lt"/>
              </a:rPr>
              <a:t>Lm</a:t>
            </a:r>
            <a:r>
              <a:rPr lang="en-US" sz="6000" b="0" dirty="0">
                <a:solidFill>
                  <a:srgbClr val="FFFF00"/>
                </a:solidFill>
                <a:latin typeface="+mj-lt"/>
                <a:ea typeface="+mj-lt"/>
                <a:cs typeface="+mj-lt"/>
              </a:rPr>
              <a:t>. Kim Long</a:t>
            </a:r>
            <a:endParaRPr sz="6000" b="0" dirty="0">
              <a:solidFill>
                <a:srgbClr val="FFFF00"/>
              </a:solidFill>
              <a:latin typeface="+mj-lt"/>
              <a:ea typeface="+mj-lt"/>
              <a:cs typeface="+mj-lt"/>
            </a:endParaRPr>
          </a:p>
        </p:txBody>
      </p:sp>
    </p:spTree>
    <p:extLst>
      <p:ext uri="{BB962C8B-B14F-4D97-AF65-F5344CB8AC3E}">
        <p14:creationId xmlns:p14="http://schemas.microsoft.com/office/powerpoint/2010/main" val="114841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rgbClr val="FFFF00"/>
                </a:solidFill>
                <a:latin typeface="+mj-lt"/>
                <a:ea typeface="+mj-lt"/>
                <a:cs typeface="+mj-lt"/>
              </a:rPr>
              <a:t> </a:t>
            </a:r>
            <a:r>
              <a:rPr lang="vi-VN" sz="5200" b="0" dirty="0">
                <a:solidFill>
                  <a:schemeClr val="bg1"/>
                </a:solidFill>
                <a:latin typeface="+mj-lt"/>
                <a:ea typeface="+mj-lt"/>
                <a:cs typeface="+mj-lt"/>
              </a:rPr>
              <a:t>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2315032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TK1:</a:t>
            </a:r>
            <a:r>
              <a:rPr sz="5400" b="0" dirty="0">
                <a:solidFill>
                  <a:schemeClr val="bg1"/>
                </a:solidFill>
                <a:latin typeface="+mj-lt"/>
                <a:ea typeface="+mj-lt"/>
                <a:cs typeface="+mj-lt"/>
              </a:rPr>
              <a:t> </a:t>
            </a:r>
            <a:r>
              <a:rPr lang="vi-VN" sz="5400" b="0" dirty="0">
                <a:solidFill>
                  <a:schemeClr val="bg1"/>
                </a:solidFill>
                <a:latin typeface="+mj-lt"/>
                <a:ea typeface="+mj-lt"/>
                <a:cs typeface="+mj-lt"/>
              </a:rPr>
              <a:t>Chúa là nguồn quang minh tâm trí con, sáng soi con đường thế gian mịt mùng. Dìu con tiến bước về nơi ước mong, dẫu ngàn nguy khó rắc gieo trên đường.</a:t>
            </a:r>
          </a:p>
        </p:txBody>
      </p:sp>
    </p:spTree>
    <p:extLst>
      <p:ext uri="{BB962C8B-B14F-4D97-AF65-F5344CB8AC3E}">
        <p14:creationId xmlns:p14="http://schemas.microsoft.com/office/powerpoint/2010/main" val="1519906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22EB9C-3108-456B-9AE7-28E1BFAF5C8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chemeClr val="bg1"/>
                </a:solidFill>
                <a:latin typeface="+mj-lt"/>
                <a:ea typeface="+mj-lt"/>
                <a:cs typeface="+mj-lt"/>
              </a:rPr>
              <a:t> </a:t>
            </a:r>
            <a:r>
              <a:rPr lang="vi-VN" sz="5200" b="0" dirty="0">
                <a:solidFill>
                  <a:schemeClr val="bg1"/>
                </a:solidFill>
                <a:latin typeface="+mj-lt"/>
                <a:ea typeface="+mj-lt"/>
                <a:cs typeface="+mj-lt"/>
              </a:rPr>
              <a:t>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3457751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D7D7AC-1FF7-43BF-9B1B-4990936DE09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TK2:</a:t>
            </a:r>
            <a:r>
              <a:rPr sz="5400" b="0" dirty="0">
                <a:solidFill>
                  <a:schemeClr val="bg1"/>
                </a:solidFill>
                <a:latin typeface="+mj-lt"/>
                <a:ea typeface="+mj-lt"/>
                <a:cs typeface="+mj-lt"/>
              </a:rPr>
              <a:t> </a:t>
            </a:r>
            <a:r>
              <a:rPr lang="vi-VN" sz="5400" b="0" dirty="0">
                <a:solidFill>
                  <a:schemeClr val="bg1"/>
                </a:solidFill>
                <a:latin typeface="+mj-lt"/>
                <a:ea typeface="+mj-lt"/>
                <a:cs typeface="+mj-lt"/>
              </a:rPr>
              <a:t>Tiếng lòng giờ đây vang lên thiết tha ngát thơm như làn khói hương cao vời. Cùng chung với đất trời muôn tiếng ca, chúc tụng danh Chúa đến muôn muôn đời.</a:t>
            </a:r>
            <a:endParaRPr sz="5400" b="0" dirty="0">
              <a:solidFill>
                <a:schemeClr val="bg1"/>
              </a:solidFill>
              <a:latin typeface="+mj-lt"/>
              <a:ea typeface="+mj-lt"/>
              <a:cs typeface="+mj-lt"/>
            </a:endParaRPr>
          </a:p>
        </p:txBody>
      </p:sp>
    </p:spTree>
    <p:extLst>
      <p:ext uri="{BB962C8B-B14F-4D97-AF65-F5344CB8AC3E}">
        <p14:creationId xmlns:p14="http://schemas.microsoft.com/office/powerpoint/2010/main" val="2805845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D6574FC-5031-4593-B62D-C8058117E62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chemeClr val="bg1"/>
                </a:solidFill>
                <a:latin typeface="+mj-lt"/>
                <a:ea typeface="+mj-lt"/>
                <a:cs typeface="+mj-lt"/>
              </a:rPr>
              <a:t> </a:t>
            </a:r>
            <a:r>
              <a:rPr lang="vi-VN" sz="5200" b="0" dirty="0">
                <a:solidFill>
                  <a:schemeClr val="bg1"/>
                </a:solidFill>
                <a:latin typeface="+mj-lt"/>
                <a:ea typeface="+mj-lt"/>
                <a:cs typeface="+mj-lt"/>
              </a:rPr>
              <a:t>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620700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EDC2B74-DEF1-358F-1FB9-142C5DC672B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0005B33-9656-AE98-EE0C-6FF288D14FB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TK</a:t>
            </a:r>
            <a:r>
              <a:rPr lang="en-US" sz="5400" b="0" u="sng" dirty="0">
                <a:solidFill>
                  <a:srgbClr val="FFFF00"/>
                </a:solidFill>
                <a:latin typeface="+mj-lt"/>
                <a:ea typeface="+mj-lt"/>
                <a:cs typeface="+mj-lt"/>
              </a:rPr>
              <a:t>3</a:t>
            </a:r>
            <a:r>
              <a:rPr sz="5400" b="0" u="sng" dirty="0">
                <a:solidFill>
                  <a:srgbClr val="FFFF00"/>
                </a:solidFill>
                <a:latin typeface="+mj-lt"/>
                <a:ea typeface="+mj-lt"/>
                <a:cs typeface="+mj-lt"/>
              </a:rPr>
              <a:t>:</a:t>
            </a:r>
            <a:r>
              <a:rPr sz="5400" b="0" dirty="0">
                <a:solidFill>
                  <a:schemeClr val="bg1"/>
                </a:solidFill>
                <a:latin typeface="+mj-lt"/>
                <a:ea typeface="+mj-lt"/>
                <a:cs typeface="+mj-lt"/>
              </a:rPr>
              <a:t> </a:t>
            </a:r>
            <a:r>
              <a:rPr lang="vi-VN" sz="5400" b="0" dirty="0">
                <a:solidFill>
                  <a:schemeClr val="bg1"/>
                </a:solidFill>
                <a:latin typeface="+mj-lt"/>
                <a:ea typeface="+mj-lt"/>
                <a:cs typeface="+mj-lt"/>
              </a:rPr>
              <a:t>Hãy vào cùng khiêm cung dâng tiến lên tấm thân với lòng mến yêu chân thành. Dù cho sóng gió tràn lan bốn bề, vững niềm tin kính Chúa luôn nhân lành.</a:t>
            </a:r>
            <a:endParaRPr sz="5400" b="0" dirty="0">
              <a:solidFill>
                <a:schemeClr val="bg1"/>
              </a:solidFill>
              <a:latin typeface="+mj-lt"/>
              <a:ea typeface="+mj-lt"/>
              <a:cs typeface="+mj-lt"/>
            </a:endParaRPr>
          </a:p>
        </p:txBody>
      </p:sp>
    </p:spTree>
    <p:extLst>
      <p:ext uri="{BB962C8B-B14F-4D97-AF65-F5344CB8AC3E}">
        <p14:creationId xmlns:p14="http://schemas.microsoft.com/office/powerpoint/2010/main" val="2082596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2A9607C-CDFD-DD4B-31BB-612A0A86C3C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C682C61-0B9A-0B8D-BEAA-E5A3E3728E04}"/>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chemeClr val="bg1"/>
                </a:solidFill>
                <a:latin typeface="+mj-lt"/>
                <a:ea typeface="+mj-lt"/>
                <a:cs typeface="+mj-lt"/>
              </a:rPr>
              <a:t> </a:t>
            </a:r>
            <a:r>
              <a:rPr lang="vi-VN" sz="5200" b="0" dirty="0">
                <a:solidFill>
                  <a:schemeClr val="bg1"/>
                </a:solidFill>
                <a:latin typeface="+mj-lt"/>
                <a:ea typeface="+mj-lt"/>
                <a:cs typeface="+mj-lt"/>
              </a:rPr>
              <a:t>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1724506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19964E-670F-EEE6-09C1-07BA5B24DC0F}"/>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E50E74D0-EBBE-36AC-A116-99E23F829211}"/>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7" name="Picture 6">
            <a:extLst>
              <a:ext uri="{FF2B5EF4-FFF2-40B4-BE49-F238E27FC236}">
                <a16:creationId xmlns:a16="http://schemas.microsoft.com/office/drawing/2014/main" id="{9E73CD44-3D6E-DA81-2DA2-4A50AB7107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024303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65B455-B9E0-4EDC-B4AF-A24260F3B2A5}"/>
              </a:ext>
            </a:extLst>
          </p:cNvPr>
          <p:cNvSpPr>
            <a:spLocks noGrp="1"/>
          </p:cNvSpPr>
          <p:nvPr>
            <p:ph type="subTitle" idx="1"/>
          </p:nvPr>
        </p:nvSpPr>
        <p:spPr>
          <a:xfrm>
            <a:off x="0" y="548169"/>
            <a:ext cx="9144000" cy="4324350"/>
          </a:xfrm>
        </p:spPr>
        <p:txBody>
          <a:bodyPr anchor="ctr">
            <a:normAutofit/>
          </a:bodyPr>
          <a:lstStyle/>
          <a:p>
            <a:pPr algn="just">
              <a:buNone/>
            </a:pPr>
            <a:r>
              <a:rPr lang="vi-VN" sz="7200" b="0" dirty="0">
                <a:solidFill>
                  <a:schemeClr val="bg1"/>
                </a:solidFill>
                <a:effectLst>
                  <a:outerShdw blurRad="38100" dist="38100" dir="2700000" algn="tl">
                    <a:srgbClr val="000000">
                      <a:alpha val="43137"/>
                    </a:srgbClr>
                  </a:outerShdw>
                </a:effectLst>
                <a:latin typeface="+mj-lt"/>
                <a:ea typeface="+mj-lt"/>
                <a:cs typeface="+mj-lt"/>
              </a:rPr>
              <a:t>Chúc tụng Đức Chúa là Thiên Chúa Ít-ra-en đã viếng thăm dân Người.</a:t>
            </a:r>
            <a:endParaRPr sz="8800" b="0" dirty="0">
              <a:solidFill>
                <a:schemeClr val="bg1"/>
              </a:solidFill>
              <a:effectLst>
                <a:outerShdw blurRad="38100" dist="38100" dir="2700000" algn="tl">
                  <a:srgbClr val="000000">
                    <a:alpha val="43137"/>
                  </a:srgbClr>
                </a:outerShdw>
              </a:effectLst>
              <a:latin typeface="+mj-lt"/>
              <a:ea typeface="+mj-lt"/>
              <a:cs typeface="+mj-lt"/>
            </a:endParaRPr>
          </a:p>
        </p:txBody>
      </p:sp>
      <p:sp>
        <p:nvSpPr>
          <p:cNvPr id="2" name="TextBox 1">
            <a:extLst>
              <a:ext uri="{FF2B5EF4-FFF2-40B4-BE49-F238E27FC236}">
                <a16:creationId xmlns:a16="http://schemas.microsoft.com/office/drawing/2014/main" id="{D24CD3C4-8EE8-4A2A-AC83-B682713E85D4}"/>
              </a:ext>
            </a:extLst>
          </p:cNvPr>
          <p:cNvSpPr>
            <a:spLocks noGrp="1"/>
          </p:cNvSpPr>
          <p:nvPr/>
        </p:nvSpPr>
        <p:spPr>
          <a:xfrm>
            <a:off x="0" y="26670"/>
            <a:ext cx="1959191" cy="769441"/>
          </a:xfrm>
          <a:prstGeom prst="rect">
            <a:avLst/>
          </a:prstGeom>
          <a:noFill/>
        </p:spPr>
        <p:txBody>
          <a:bodyPr wrap="none">
            <a:spAutoFit/>
          </a:bodyPr>
          <a:lstStyle/>
          <a:p>
            <a:pPr marL="0" marR="0" lvl="0" indent="0" algn="l" defTabSz="914400">
              <a:lnSpc>
                <a:spcPct val="100000"/>
              </a:lnSpc>
              <a:spcBef>
                <a:spcPts val="0"/>
              </a:spcBef>
              <a:spcAft>
                <a:spcPts val="0"/>
              </a:spcAft>
              <a:buClrTx/>
              <a:buSzTx/>
              <a:buFontTx/>
              <a:buNone/>
            </a:pPr>
            <a:r>
              <a:rPr sz="4400" b="0" i="0" u="sng" strike="noStrike" cap="none" spc="0" baseline="0">
                <a:ln>
                  <a:noFill/>
                </a:ln>
                <a:solidFill>
                  <a:srgbClr val="FFFF00"/>
                </a:solidFill>
                <a:latin typeface="UTM American Sans"/>
                <a:ea typeface="UTM American Sans"/>
                <a:cs typeface="UTM American Sans"/>
              </a:rPr>
              <a:t>Đáp ca:</a:t>
            </a:r>
          </a:p>
        </p:txBody>
      </p:sp>
    </p:spTree>
    <p:extLst>
      <p:ext uri="{BB962C8B-B14F-4D97-AF65-F5344CB8AC3E}">
        <p14:creationId xmlns:p14="http://schemas.microsoft.com/office/powerpoint/2010/main" val="4093942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AF76155-FCF6-4A81-9764-9F015A5AC6E5}"/>
              </a:ext>
            </a:extLst>
          </p:cNvPr>
          <p:cNvSpPr>
            <a:spLocks noGrp="1"/>
          </p:cNvSpPr>
          <p:nvPr>
            <p:ph type="subTitle" idx="1"/>
          </p:nvPr>
        </p:nvSpPr>
        <p:spPr>
          <a:xfrm>
            <a:off x="0" y="514351"/>
            <a:ext cx="9144000" cy="4629149"/>
          </a:xfrm>
        </p:spPr>
        <p:txBody>
          <a:bodyPr anchor="ctr">
            <a:normAutofit/>
          </a:bodyPr>
          <a:lstStyle/>
          <a:p>
            <a:pPr algn="just">
              <a:buNone/>
            </a:pPr>
            <a:r>
              <a:rPr lang="en-US" sz="7200" b="0" dirty="0" err="1">
                <a:solidFill>
                  <a:schemeClr val="bg1"/>
                </a:solidFill>
                <a:effectLst>
                  <a:outerShdw blurRad="38100" dist="38100" dir="2700000" algn="tl">
                    <a:srgbClr val="000000">
                      <a:alpha val="43137"/>
                    </a:srgbClr>
                  </a:outerShdw>
                </a:effectLst>
                <a:latin typeface="+mj-lt"/>
                <a:ea typeface="+mj-lt"/>
                <a:cs typeface="+mj-lt"/>
              </a:rPr>
              <a:t>Lạy</a:t>
            </a:r>
            <a:r>
              <a:rPr lang="en-US" sz="7200" b="0" dirty="0">
                <a:solidFill>
                  <a:schemeClr val="bg1"/>
                </a:solidFill>
                <a:effectLst>
                  <a:outerShdw blurRad="38100" dist="38100" dir="2700000" algn="tl">
                    <a:srgbClr val="000000">
                      <a:alpha val="43137"/>
                    </a:srgbClr>
                  </a:outerShdw>
                </a:effectLst>
                <a:latin typeface="+mj-lt"/>
                <a:ea typeface="+mj-lt"/>
                <a:cs typeface="+mj-lt"/>
              </a:rPr>
              <a:t> Chúa, </a:t>
            </a:r>
            <a:r>
              <a:rPr lang="en-US" sz="7200" b="0" dirty="0" err="1">
                <a:solidFill>
                  <a:schemeClr val="bg1"/>
                </a:solidFill>
                <a:effectLst>
                  <a:outerShdw blurRad="38100" dist="38100" dir="2700000" algn="tl">
                    <a:srgbClr val="000000">
                      <a:alpha val="43137"/>
                    </a:srgbClr>
                  </a:outerShdw>
                </a:effectLst>
                <a:latin typeface="+mj-lt"/>
                <a:ea typeface="+mj-lt"/>
                <a:cs typeface="+mj-lt"/>
              </a:rPr>
              <a:t>xin</a:t>
            </a:r>
            <a:r>
              <a:rPr lang="en-US" sz="7200" b="0" dirty="0">
                <a:solidFill>
                  <a:schemeClr val="bg1"/>
                </a:solidFill>
                <a:effectLst>
                  <a:outerShdw blurRad="38100" dist="38100" dir="2700000" algn="tl">
                    <a:srgbClr val="000000">
                      <a:alpha val="43137"/>
                    </a:srgbClr>
                  </a:outerShdw>
                </a:effectLst>
                <a:latin typeface="+mj-lt"/>
                <a:ea typeface="+mj-lt"/>
                <a:cs typeface="+mj-lt"/>
              </a:rPr>
              <a:t> </a:t>
            </a:r>
            <a:r>
              <a:rPr lang="en-US" sz="7200" b="0" dirty="0" err="1">
                <a:solidFill>
                  <a:schemeClr val="bg1"/>
                </a:solidFill>
                <a:effectLst>
                  <a:outerShdw blurRad="38100" dist="38100" dir="2700000" algn="tl">
                    <a:srgbClr val="000000">
                      <a:alpha val="43137"/>
                    </a:srgbClr>
                  </a:outerShdw>
                </a:effectLst>
                <a:latin typeface="+mj-lt"/>
                <a:ea typeface="+mj-lt"/>
                <a:cs typeface="+mj-lt"/>
              </a:rPr>
              <a:t>mở</a:t>
            </a:r>
            <a:r>
              <a:rPr lang="en-US" sz="7200" b="0" dirty="0">
                <a:solidFill>
                  <a:schemeClr val="bg1"/>
                </a:solidFill>
                <a:effectLst>
                  <a:outerShdw blurRad="38100" dist="38100" dir="2700000" algn="tl">
                    <a:srgbClr val="000000">
                      <a:alpha val="43137"/>
                    </a:srgbClr>
                  </a:outerShdw>
                </a:effectLst>
                <a:latin typeface="+mj-lt"/>
                <a:ea typeface="+mj-lt"/>
                <a:cs typeface="+mj-lt"/>
              </a:rPr>
              <a:t> </a:t>
            </a:r>
            <a:r>
              <a:rPr lang="en-US" sz="7200" b="0" dirty="0" err="1">
                <a:solidFill>
                  <a:schemeClr val="bg1"/>
                </a:solidFill>
                <a:effectLst>
                  <a:outerShdw blurRad="38100" dist="38100" dir="2700000" algn="tl">
                    <a:srgbClr val="000000">
                      <a:alpha val="43137"/>
                    </a:srgbClr>
                  </a:outerShdw>
                </a:effectLst>
                <a:latin typeface="+mj-lt"/>
                <a:ea typeface="+mj-lt"/>
                <a:cs typeface="+mj-lt"/>
              </a:rPr>
              <a:t>lòng</a:t>
            </a:r>
            <a:r>
              <a:rPr lang="en-US" sz="7200" b="0" dirty="0">
                <a:solidFill>
                  <a:schemeClr val="bg1"/>
                </a:solidFill>
                <a:effectLst>
                  <a:outerShdw blurRad="38100" dist="38100" dir="2700000" algn="tl">
                    <a:srgbClr val="000000">
                      <a:alpha val="43137"/>
                    </a:srgbClr>
                  </a:outerShdw>
                </a:effectLst>
                <a:latin typeface="+mj-lt"/>
                <a:ea typeface="+mj-lt"/>
                <a:cs typeface="+mj-lt"/>
              </a:rPr>
              <a:t> </a:t>
            </a:r>
            <a:r>
              <a:rPr lang="en-US" sz="7200" b="0" dirty="0" err="1">
                <a:solidFill>
                  <a:schemeClr val="bg1"/>
                </a:solidFill>
                <a:effectLst>
                  <a:outerShdw blurRad="38100" dist="38100" dir="2700000" algn="tl">
                    <a:srgbClr val="000000">
                      <a:alpha val="43137"/>
                    </a:srgbClr>
                  </a:outerShdw>
                </a:effectLst>
                <a:latin typeface="+mj-lt"/>
                <a:ea typeface="+mj-lt"/>
                <a:cs typeface="+mj-lt"/>
              </a:rPr>
              <a:t>chúng</a:t>
            </a:r>
            <a:r>
              <a:rPr lang="en-US" sz="7200" b="0" dirty="0">
                <a:solidFill>
                  <a:schemeClr val="bg1"/>
                </a:solidFill>
                <a:effectLst>
                  <a:outerShdw blurRad="38100" dist="38100" dir="2700000" algn="tl">
                    <a:srgbClr val="000000">
                      <a:alpha val="43137"/>
                    </a:srgbClr>
                  </a:outerShdw>
                </a:effectLst>
                <a:latin typeface="+mj-lt"/>
                <a:ea typeface="+mj-lt"/>
                <a:cs typeface="+mj-lt"/>
              </a:rPr>
              <a:t> con, </a:t>
            </a:r>
            <a:r>
              <a:rPr lang="en-US" sz="7200" b="0" dirty="0" err="1">
                <a:solidFill>
                  <a:schemeClr val="bg1"/>
                </a:solidFill>
                <a:effectLst>
                  <a:outerShdw blurRad="38100" dist="38100" dir="2700000" algn="tl">
                    <a:srgbClr val="000000">
                      <a:alpha val="43137"/>
                    </a:srgbClr>
                  </a:outerShdw>
                </a:effectLst>
                <a:latin typeface="+mj-lt"/>
                <a:ea typeface="+mj-lt"/>
                <a:cs typeface="+mj-lt"/>
              </a:rPr>
              <a:t>để</a:t>
            </a:r>
            <a:r>
              <a:rPr lang="en-US" sz="7200" b="0" dirty="0">
                <a:solidFill>
                  <a:schemeClr val="bg1"/>
                </a:solidFill>
                <a:effectLst>
                  <a:outerShdw blurRad="38100" dist="38100" dir="2700000" algn="tl">
                    <a:srgbClr val="000000">
                      <a:alpha val="43137"/>
                    </a:srgbClr>
                  </a:outerShdw>
                </a:effectLst>
                <a:latin typeface="+mj-lt"/>
                <a:ea typeface="+mj-lt"/>
                <a:cs typeface="+mj-lt"/>
              </a:rPr>
              <a:t> </a:t>
            </a:r>
            <a:r>
              <a:rPr lang="en-US" sz="7200" b="0" dirty="0" err="1">
                <a:solidFill>
                  <a:schemeClr val="bg1"/>
                </a:solidFill>
                <a:effectLst>
                  <a:outerShdw blurRad="38100" dist="38100" dir="2700000" algn="tl">
                    <a:srgbClr val="000000">
                      <a:alpha val="43137"/>
                    </a:srgbClr>
                  </a:outerShdw>
                </a:effectLst>
                <a:latin typeface="+mj-lt"/>
                <a:ea typeface="+mj-lt"/>
                <a:cs typeface="+mj-lt"/>
              </a:rPr>
              <a:t>chúng</a:t>
            </a:r>
            <a:r>
              <a:rPr lang="en-US" sz="7200" b="0" dirty="0">
                <a:solidFill>
                  <a:schemeClr val="bg1"/>
                </a:solidFill>
                <a:effectLst>
                  <a:outerShdw blurRad="38100" dist="38100" dir="2700000" algn="tl">
                    <a:srgbClr val="000000">
                      <a:alpha val="43137"/>
                    </a:srgbClr>
                  </a:outerShdw>
                </a:effectLst>
                <a:latin typeface="+mj-lt"/>
                <a:ea typeface="+mj-lt"/>
                <a:cs typeface="+mj-lt"/>
              </a:rPr>
              <a:t> con </a:t>
            </a:r>
            <a:r>
              <a:rPr lang="en-US" sz="7200" b="0" dirty="0" err="1">
                <a:solidFill>
                  <a:schemeClr val="bg1"/>
                </a:solidFill>
                <a:effectLst>
                  <a:outerShdw blurRad="38100" dist="38100" dir="2700000" algn="tl">
                    <a:srgbClr val="000000">
                      <a:alpha val="43137"/>
                    </a:srgbClr>
                  </a:outerShdw>
                </a:effectLst>
                <a:latin typeface="+mj-lt"/>
                <a:ea typeface="+mj-lt"/>
                <a:cs typeface="+mj-lt"/>
              </a:rPr>
              <a:t>lắng</a:t>
            </a:r>
            <a:r>
              <a:rPr lang="en-US" sz="7200" b="0" dirty="0">
                <a:solidFill>
                  <a:schemeClr val="bg1"/>
                </a:solidFill>
                <a:effectLst>
                  <a:outerShdw blurRad="38100" dist="38100" dir="2700000" algn="tl">
                    <a:srgbClr val="000000">
                      <a:alpha val="43137"/>
                    </a:srgbClr>
                  </a:outerShdw>
                </a:effectLst>
                <a:latin typeface="+mj-lt"/>
                <a:ea typeface="+mj-lt"/>
                <a:cs typeface="+mj-lt"/>
              </a:rPr>
              <a:t> </a:t>
            </a:r>
            <a:r>
              <a:rPr lang="en-US" sz="7200" b="0" dirty="0" err="1">
                <a:solidFill>
                  <a:schemeClr val="bg1"/>
                </a:solidFill>
                <a:effectLst>
                  <a:outerShdw blurRad="38100" dist="38100" dir="2700000" algn="tl">
                    <a:srgbClr val="000000">
                      <a:alpha val="43137"/>
                    </a:srgbClr>
                  </a:outerShdw>
                </a:effectLst>
                <a:latin typeface="+mj-lt"/>
                <a:ea typeface="+mj-lt"/>
                <a:cs typeface="+mj-lt"/>
              </a:rPr>
              <a:t>nghe</a:t>
            </a:r>
            <a:r>
              <a:rPr lang="en-US" sz="7200" b="0" dirty="0">
                <a:solidFill>
                  <a:schemeClr val="bg1"/>
                </a:solidFill>
                <a:effectLst>
                  <a:outerShdw blurRad="38100" dist="38100" dir="2700000" algn="tl">
                    <a:srgbClr val="000000">
                      <a:alpha val="43137"/>
                    </a:srgbClr>
                  </a:outerShdw>
                </a:effectLst>
                <a:latin typeface="+mj-lt"/>
                <a:ea typeface="+mj-lt"/>
                <a:cs typeface="+mj-lt"/>
              </a:rPr>
              <a:t> </a:t>
            </a:r>
            <a:r>
              <a:rPr lang="en-US" sz="7200" b="0" dirty="0" err="1">
                <a:solidFill>
                  <a:schemeClr val="bg1"/>
                </a:solidFill>
                <a:effectLst>
                  <a:outerShdw blurRad="38100" dist="38100" dir="2700000" algn="tl">
                    <a:srgbClr val="000000">
                      <a:alpha val="43137"/>
                    </a:srgbClr>
                  </a:outerShdw>
                </a:effectLst>
                <a:latin typeface="+mj-lt"/>
                <a:ea typeface="+mj-lt"/>
                <a:cs typeface="+mj-lt"/>
              </a:rPr>
              <a:t>lời</a:t>
            </a:r>
            <a:r>
              <a:rPr lang="en-US" sz="7200" b="0" dirty="0">
                <a:solidFill>
                  <a:schemeClr val="bg1"/>
                </a:solidFill>
                <a:effectLst>
                  <a:outerShdw blurRad="38100" dist="38100" dir="2700000" algn="tl">
                    <a:srgbClr val="000000">
                      <a:alpha val="43137"/>
                    </a:srgbClr>
                  </a:outerShdw>
                </a:effectLst>
                <a:latin typeface="+mj-lt"/>
                <a:ea typeface="+mj-lt"/>
                <a:cs typeface="+mj-lt"/>
              </a:rPr>
              <a:t> </a:t>
            </a:r>
            <a:r>
              <a:rPr lang="en-US" sz="7200" b="0" dirty="0" err="1">
                <a:solidFill>
                  <a:schemeClr val="bg1"/>
                </a:solidFill>
                <a:effectLst>
                  <a:outerShdw blurRad="38100" dist="38100" dir="2700000" algn="tl">
                    <a:srgbClr val="000000">
                      <a:alpha val="43137"/>
                    </a:srgbClr>
                  </a:outerShdw>
                </a:effectLst>
                <a:latin typeface="+mj-lt"/>
                <a:ea typeface="+mj-lt"/>
                <a:cs typeface="+mj-lt"/>
              </a:rPr>
              <a:t>của</a:t>
            </a:r>
            <a:r>
              <a:rPr lang="en-US" sz="7200" b="0" dirty="0">
                <a:solidFill>
                  <a:schemeClr val="bg1"/>
                </a:solidFill>
                <a:effectLst>
                  <a:outerShdw blurRad="38100" dist="38100" dir="2700000" algn="tl">
                    <a:srgbClr val="000000">
                      <a:alpha val="43137"/>
                    </a:srgbClr>
                  </a:outerShdw>
                </a:effectLst>
                <a:latin typeface="+mj-lt"/>
                <a:ea typeface="+mj-lt"/>
                <a:cs typeface="+mj-lt"/>
              </a:rPr>
              <a:t> Con Chúa.</a:t>
            </a:r>
            <a:endParaRPr sz="7200" b="0" dirty="0">
              <a:solidFill>
                <a:schemeClr val="bg1"/>
              </a:solidFill>
              <a:effectLst>
                <a:outerShdw blurRad="38100" dist="38100" dir="2700000" algn="tl">
                  <a:srgbClr val="000000">
                    <a:alpha val="43137"/>
                  </a:srgbClr>
                </a:outerShdw>
              </a:effectLst>
              <a:latin typeface="+mj-lt"/>
              <a:ea typeface="+mj-lt"/>
              <a:cs typeface="+mj-lt"/>
            </a:endParaRPr>
          </a:p>
        </p:txBody>
      </p:sp>
      <p:sp>
        <p:nvSpPr>
          <p:cNvPr id="2" name="TextBox 1">
            <a:extLst>
              <a:ext uri="{FF2B5EF4-FFF2-40B4-BE49-F238E27FC236}">
                <a16:creationId xmlns:a16="http://schemas.microsoft.com/office/drawing/2014/main" id="{C8AD6012-265F-4BF0-82D8-FE2534ECB274}"/>
              </a:ext>
            </a:extLst>
          </p:cNvPr>
          <p:cNvSpPr>
            <a:spLocks noGrp="1"/>
          </p:cNvSpPr>
          <p:nvPr/>
        </p:nvSpPr>
        <p:spPr>
          <a:xfrm>
            <a:off x="0" y="0"/>
            <a:ext cx="2888932" cy="584775"/>
          </a:xfrm>
          <a:prstGeom prst="rect">
            <a:avLst/>
          </a:prstGeom>
          <a:noFill/>
        </p:spPr>
        <p:txBody>
          <a:bodyPr wrap="none">
            <a:spAutoFit/>
          </a:bodyPr>
          <a:lstStyle/>
          <a:p>
            <a:pPr marL="0" marR="0" lvl="0" indent="0" algn="l" defTabSz="914400">
              <a:lnSpc>
                <a:spcPct val="100000"/>
              </a:lnSpc>
              <a:spcBef>
                <a:spcPts val="0"/>
              </a:spcBef>
              <a:spcAft>
                <a:spcPts val="0"/>
              </a:spcAft>
              <a:buClrTx/>
              <a:buSzTx/>
              <a:buFontTx/>
              <a:buNone/>
            </a:pPr>
            <a:r>
              <a:rPr sz="3200" b="0" i="0" u="sng" strike="noStrike" cap="none" spc="0" baseline="0">
                <a:ln>
                  <a:noFill/>
                </a:ln>
                <a:solidFill>
                  <a:srgbClr val="FFFF00"/>
                </a:solidFill>
                <a:latin typeface="UTM American Sans"/>
                <a:ea typeface="UTM American Sans"/>
                <a:cs typeface="UTM American Sans"/>
              </a:rPr>
              <a:t>Alleluia-Alleluia:</a:t>
            </a:r>
          </a:p>
        </p:txBody>
      </p:sp>
      <p:sp>
        <p:nvSpPr>
          <p:cNvPr id="4" name="Rectangle 3">
            <a:extLst>
              <a:ext uri="{FF2B5EF4-FFF2-40B4-BE49-F238E27FC236}">
                <a16:creationId xmlns:a16="http://schemas.microsoft.com/office/drawing/2014/main" id="{2CDDCC82-20B2-4A1F-8979-9C6F63541D03}"/>
              </a:ext>
            </a:extLst>
          </p:cNvPr>
          <p:cNvSpPr>
            <a:spLocks noGrp="1"/>
          </p:cNvSpPr>
          <p:nvPr/>
        </p:nvSpPr>
        <p:spPr>
          <a:xfrm>
            <a:off x="6711037" y="4501733"/>
            <a:ext cx="1643400" cy="646331"/>
          </a:xfrm>
          <a:prstGeom prst="rect">
            <a:avLst/>
          </a:prstGeom>
        </p:spPr>
        <p:txBody>
          <a:bodyPr wrap="none">
            <a:spAutoFit/>
          </a:bodyPr>
          <a:lstStyle/>
          <a:p>
            <a:pPr marL="0" marR="0" lvl="0" indent="0" algn="r" defTabSz="914400">
              <a:lnSpc>
                <a:spcPct val="100000"/>
              </a:lnSpc>
              <a:spcBef>
                <a:spcPts val="0"/>
              </a:spcBef>
              <a:spcAft>
                <a:spcPts val="0"/>
              </a:spcAft>
              <a:buClrTx/>
              <a:buSzTx/>
              <a:buFontTx/>
              <a:buNone/>
            </a:pPr>
            <a:r>
              <a:rPr sz="3600" b="0" i="0" u="sng" strike="noStrike" cap="none" spc="0" baseline="0">
                <a:ln>
                  <a:noFill/>
                </a:ln>
                <a:solidFill>
                  <a:srgbClr val="FFFF00"/>
                </a:solidFill>
                <a:latin typeface="UTM American Sans"/>
                <a:ea typeface="UTM American Sans"/>
                <a:cs typeface="UTM American Sans"/>
              </a:rPr>
              <a:t>Alleluia.</a:t>
            </a:r>
          </a:p>
        </p:txBody>
      </p:sp>
    </p:spTree>
    <p:extLst>
      <p:ext uri="{BB962C8B-B14F-4D97-AF65-F5344CB8AC3E}">
        <p14:creationId xmlns:p14="http://schemas.microsoft.com/office/powerpoint/2010/main" val="1645039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BA01BA4-811A-FFDD-6862-5CD2542B7292}"/>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4AB7EADC-C3CD-EC1D-130E-3289BF516229}"/>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8" name="Picture 7">
            <a:extLst>
              <a:ext uri="{FF2B5EF4-FFF2-40B4-BE49-F238E27FC236}">
                <a16:creationId xmlns:a16="http://schemas.microsoft.com/office/drawing/2014/main" id="{C760C4B3-2C05-4A25-C2CD-BB597B7789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186335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38992"/>
          </a:xfrm>
          <a:prstGeom prst="rect">
            <a:avLst/>
          </a:prstGeom>
        </p:spPr>
        <p:txBody>
          <a:bodyPr wrap="square">
            <a:spAutoFit/>
          </a:bodyPr>
          <a:lstStyle/>
          <a:p>
            <a:pPr algn="ctr">
              <a:buNone/>
            </a:pPr>
            <a:r>
              <a:rPr sz="4000" b="1" dirty="0">
                <a:solidFill>
                  <a:srgbClr val="FFFF00"/>
                </a:solidFill>
              </a:rPr>
              <a:t>CA DÂNG LỄ</a:t>
            </a:r>
          </a:p>
          <a:p>
            <a:pPr algn="ctr">
              <a:buNone/>
            </a:pPr>
            <a:r>
              <a:rPr lang="en-US" sz="4000" b="1" dirty="0">
                <a:solidFill>
                  <a:srgbClr val="FFFF00"/>
                </a:solidFill>
              </a:rPr>
              <a:t>LỜI NGUYỆN CẦU – </a:t>
            </a:r>
            <a:r>
              <a:rPr lang="en-US" sz="4000" b="1" dirty="0" err="1">
                <a:solidFill>
                  <a:srgbClr val="FFFF00"/>
                </a:solidFill>
              </a:rPr>
              <a:t>Thế</a:t>
            </a:r>
            <a:r>
              <a:rPr lang="en-US" sz="4000" b="1" dirty="0">
                <a:solidFill>
                  <a:srgbClr val="FFFF00"/>
                </a:solidFill>
              </a:rPr>
              <a:t> Thông</a:t>
            </a:r>
            <a:endParaRPr sz="4000" b="1" dirty="0">
              <a:solidFill>
                <a:srgbClr val="FFFF00"/>
              </a:solidFill>
            </a:endParaRP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Lời nguyện cầu như khói hương nhẹ bay lên thánh đài. Cầu Ngài thương đoái nhận này đây lễ dâng. Lời nguyện cầu bao thiết tha là niềm tin sáng ngời dù trần gian đổi dời. Trọn đời yêu một Chúa thôi.</a:t>
            </a:r>
            <a:endParaRPr sz="4600" b="0" dirty="0">
              <a:solidFill>
                <a:schemeClr val="bg1"/>
              </a:solidFill>
            </a:endParaRPr>
          </a:p>
        </p:txBody>
      </p:sp>
    </p:spTree>
    <p:extLst>
      <p:ext uri="{BB962C8B-B14F-4D97-AF65-F5344CB8AC3E}">
        <p14:creationId xmlns:p14="http://schemas.microsoft.com/office/powerpoint/2010/main" val="3759399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TK1:</a:t>
            </a:r>
            <a:r>
              <a:rPr b="0" dirty="0">
                <a:solidFill>
                  <a:schemeClr val="bg1"/>
                </a:solidFill>
              </a:rPr>
              <a:t> </a:t>
            </a:r>
            <a:r>
              <a:rPr lang="vi-VN" b="0" dirty="0">
                <a:solidFill>
                  <a:schemeClr val="bg1"/>
                </a:solidFill>
              </a:rPr>
              <a:t>Trên đường dương thế có nhiều nguy nan. Dâng về nhan Chúa với trọn tâm can. Dâng về nhan Chúa câu ca cảm mến. Dương thế mấy ngả Bao nỗi vất vả mà lòng mến chẳng phôi pha. Cùng Ngài bước trọn đường xa.</a:t>
            </a:r>
            <a:endParaRPr b="0" dirty="0">
              <a:solidFill>
                <a:schemeClr val="bg1"/>
              </a:solidFill>
            </a:endParaRPr>
          </a:p>
        </p:txBody>
      </p:sp>
    </p:spTree>
    <p:extLst>
      <p:ext uri="{BB962C8B-B14F-4D97-AF65-F5344CB8AC3E}">
        <p14:creationId xmlns:p14="http://schemas.microsoft.com/office/powerpoint/2010/main" val="2200909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5ACE-DC8E-F85A-1A8F-E5C6946914CD}"/>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ĐK:</a:t>
            </a:r>
            <a:r>
              <a:rPr sz="4600" b="0" dirty="0">
                <a:solidFill>
                  <a:schemeClr val="bg1"/>
                </a:solidFill>
              </a:rPr>
              <a:t> </a:t>
            </a:r>
            <a:r>
              <a:rPr lang="vi-VN" sz="4600" b="0" dirty="0">
                <a:solidFill>
                  <a:schemeClr val="bg1"/>
                </a:solidFill>
              </a:rPr>
              <a:t>Lời nguyện cầu như khói hương nhẹ bay lên thánh đài. Cầu Ngài thương đoái nhận này đây lễ dâng. Lời nguyện cầu bao thiết tha là niềm tin sáng ngời dù trần gian đổi dời. Trọn đời yêu một Chúa thôi.</a:t>
            </a:r>
            <a:endParaRPr sz="4600" b="0" dirty="0">
              <a:solidFill>
                <a:schemeClr val="bg1"/>
              </a:solidFill>
            </a:endParaRPr>
          </a:p>
        </p:txBody>
      </p:sp>
    </p:spTree>
    <p:extLst>
      <p:ext uri="{BB962C8B-B14F-4D97-AF65-F5344CB8AC3E}">
        <p14:creationId xmlns:p14="http://schemas.microsoft.com/office/powerpoint/2010/main" val="2781117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a:noAutofit/>
          </a:bodyPr>
          <a:lstStyle/>
          <a:p>
            <a:pPr algn="just">
              <a:buNone/>
            </a:pPr>
            <a:r>
              <a:rPr sz="4000" b="0" u="sng" dirty="0">
                <a:solidFill>
                  <a:srgbClr val="FFFF00"/>
                </a:solidFill>
              </a:rPr>
              <a:t>TK2:</a:t>
            </a:r>
            <a:r>
              <a:rPr sz="4000" b="0" dirty="0">
                <a:solidFill>
                  <a:schemeClr val="bg1"/>
                </a:solidFill>
              </a:rPr>
              <a:t> </a:t>
            </a:r>
            <a:r>
              <a:rPr lang="vi-VN" sz="4000" b="0" dirty="0">
                <a:solidFill>
                  <a:schemeClr val="bg1"/>
                </a:solidFill>
              </a:rPr>
              <a:t>Con nguyện dâng Chúa khó nhọc hôm nay. Con nguyện dâng Chúa khát vọng tương lai. Con nguyện dâng Chúa con tim nồng cháy. Dâng những tháng ngày Dâng những khắc khoải miệt mài bước đường chông gai. Cậy Ngài dắt dìu ngày mai.</a:t>
            </a:r>
            <a:endParaRPr sz="4000" b="0" dirty="0">
              <a:solidFill>
                <a:schemeClr val="bg1"/>
              </a:solidFill>
            </a:endParaRPr>
          </a:p>
        </p:txBody>
      </p:sp>
    </p:spTree>
    <p:extLst>
      <p:ext uri="{BB962C8B-B14F-4D97-AF65-F5344CB8AC3E}">
        <p14:creationId xmlns:p14="http://schemas.microsoft.com/office/powerpoint/2010/main" val="2199709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8534-B9E0-EE9B-740A-9EE9CB1C2866}"/>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Lời nguyện cầu như khói hương nhẹ bay lên thánh đài. Cầu Ngài thương đoái nhận này đây lễ dâng. Lời nguyện cầu bao thiết tha là niềm tin sáng ngời dù trần gian đổi dời. Trọn đời yêu một Chúa thôi.</a:t>
            </a:r>
            <a:endParaRPr b="0" dirty="0">
              <a:solidFill>
                <a:schemeClr val="bg1"/>
              </a:solidFill>
            </a:endParaRPr>
          </a:p>
        </p:txBody>
      </p:sp>
    </p:spTree>
    <p:extLst>
      <p:ext uri="{BB962C8B-B14F-4D97-AF65-F5344CB8AC3E}">
        <p14:creationId xmlns:p14="http://schemas.microsoft.com/office/powerpoint/2010/main" val="5295865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layout-retention-anchor">
            <a:extLst>
              <a:ext uri="{FF2B5EF4-FFF2-40B4-BE49-F238E27FC236}">
                <a16:creationId xmlns:a16="http://schemas.microsoft.com/office/drawing/2014/main" id="{27966980-B9B8-4B60-A660-C6A2B109619C}"/>
              </a:ext>
            </a:extLst>
          </p:cNvPr>
          <p:cNvSpPr>
            <a:spLocks noGrp="1"/>
          </p:cNvSpPr>
          <p:nvPr/>
        </p:nvSpPr>
        <p:spPr>
          <a:xfrm>
            <a:off x="9134475" y="5133975"/>
            <a:ext cx="9525" cy="9525"/>
          </a:xfrm>
          <a:prstGeom prst="rect">
            <a:avLst/>
          </a:prstGeom>
          <a:noFill/>
          <a:ln w="0">
            <a:noFill/>
          </a:ln>
        </p:spPr>
        <p:txBody>
          <a:bodyPr lIns="0" tIns="0" rIns="0" bIns="0">
            <a:noAutofit/>
          </a:bodyPr>
          <a:lstStyle/>
          <a:p>
            <a:pPr>
              <a:defRPr sz="100">
                <a:solidFill>
                  <a:srgbClr val="008000"/>
                </a:solidFill>
              </a:defRPr>
            </a:pPr>
            <a:r>
              <a:rPr sz="100">
                <a:solidFill>
                  <a:srgbClr val="008000"/>
                </a:solidFill>
              </a:rPr>
              <a:t> </a:t>
            </a:r>
          </a:p>
        </p:txBody>
      </p:sp>
    </p:spTree>
    <p:extLst>
      <p:ext uri="{BB962C8B-B14F-4D97-AF65-F5344CB8AC3E}">
        <p14:creationId xmlns:p14="http://schemas.microsoft.com/office/powerpoint/2010/main" val="2281482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72AF5F6-1917-DBFB-37FF-695FC4C7BE1D}"/>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E5B07857-5B64-2E32-42BC-9C737C523272}"/>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8" name="Picture 7">
            <a:extLst>
              <a:ext uri="{FF2B5EF4-FFF2-40B4-BE49-F238E27FC236}">
                <a16:creationId xmlns:a16="http://schemas.microsoft.com/office/drawing/2014/main" id="{50EB5889-E27C-D984-C768-C105592A71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180243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a:normAutofit/>
          </a:bodyPr>
          <a:lstStyle/>
          <a:p>
            <a:r>
              <a:rPr sz="6600" b="0" dirty="0">
                <a:solidFill>
                  <a:srgbClr val="FFFF00"/>
                </a:solidFill>
                <a:latin typeface="+mj-lt"/>
                <a:ea typeface="+mj-lt"/>
                <a:cs typeface="+mj-lt"/>
              </a:rPr>
              <a:t>CA HIỆP LỄ</a:t>
            </a:r>
            <a:endParaRPr sz="9600" b="0" i="1" dirty="0">
              <a:solidFill>
                <a:schemeClr val="bg1"/>
              </a:solidFill>
              <a:latin typeface="+mj-lt"/>
              <a:ea typeface="+mj-lt"/>
              <a:cs typeface="+mj-lt"/>
            </a:endParaRPr>
          </a:p>
          <a:p>
            <a:r>
              <a:rPr lang="vi-VN" sz="6600" b="0" dirty="0">
                <a:solidFill>
                  <a:srgbClr val="FFFF00"/>
                </a:solidFill>
                <a:latin typeface="+mj-lt"/>
                <a:ea typeface="+mj-lt"/>
                <a:cs typeface="+mj-lt"/>
              </a:rPr>
              <a:t>HÃY ĐẾN VỚI TA</a:t>
            </a:r>
            <a:br>
              <a:rPr lang="en-US" sz="6600" b="0" dirty="0">
                <a:solidFill>
                  <a:srgbClr val="FFFF00"/>
                </a:solidFill>
                <a:latin typeface="+mj-lt"/>
                <a:ea typeface="+mj-lt"/>
                <a:cs typeface="+mj-lt"/>
              </a:rPr>
            </a:br>
            <a:r>
              <a:rPr lang="vi-VN" sz="6600" b="0" dirty="0">
                <a:solidFill>
                  <a:srgbClr val="FFFF00"/>
                </a:solidFill>
                <a:latin typeface="+mj-lt"/>
                <a:ea typeface="+mj-lt"/>
                <a:cs typeface="+mj-lt"/>
              </a:rPr>
              <a:t>Kim Lon</a:t>
            </a:r>
            <a:r>
              <a:rPr lang="en-US" sz="6600" dirty="0">
                <a:solidFill>
                  <a:srgbClr val="FFFF00"/>
                </a:solidFill>
              </a:rPr>
              <a:t>g</a:t>
            </a:r>
            <a:endParaRPr sz="6600" b="0" dirty="0">
              <a:solidFill>
                <a:srgbClr val="FFFF00"/>
              </a:solidFill>
              <a:latin typeface="+mj-lt"/>
              <a:ea typeface="+mj-lt"/>
              <a:cs typeface="+mj-lt"/>
            </a:endParaRPr>
          </a:p>
        </p:txBody>
      </p:sp>
    </p:spTree>
    <p:extLst>
      <p:ext uri="{BB962C8B-B14F-4D97-AF65-F5344CB8AC3E}">
        <p14:creationId xmlns:p14="http://schemas.microsoft.com/office/powerpoint/2010/main" val="3538784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Hãy đến với Ta hỡi ai nặng gánh u sầu, Ai lần bước trong đêm thâu, Ai từng phút giây lo âu tìm về đâu? Hãy đến với Ta lãnh lương thực các thiên thần: Đây Thịt Máu Ta ân ban, nên tiệc thánh nuôi muôn dân khắp thế trần.</a:t>
            </a:r>
            <a:endParaRPr b="0" dirty="0">
              <a:solidFill>
                <a:schemeClr val="bg1"/>
              </a:solidFill>
            </a:endParaRPr>
          </a:p>
        </p:txBody>
      </p:sp>
    </p:spTree>
    <p:extLst>
      <p:ext uri="{BB962C8B-B14F-4D97-AF65-F5344CB8AC3E}">
        <p14:creationId xmlns:p14="http://schemas.microsoft.com/office/powerpoint/2010/main" val="17187707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TK1:</a:t>
            </a:r>
            <a:r>
              <a:rPr sz="6000" b="0" dirty="0">
                <a:solidFill>
                  <a:schemeClr val="bg1"/>
                </a:solidFill>
              </a:rPr>
              <a:t> </a:t>
            </a:r>
            <a:r>
              <a:rPr lang="vi-VN" sz="6000" b="0" dirty="0">
                <a:solidFill>
                  <a:schemeClr val="bg1"/>
                </a:solidFill>
              </a:rPr>
              <a:t>Này người cùng khốn, ách nặng nề vai gầy gánh mang. Mau quay bước về, chính Ta sẽ bồi dưỡng đỡ nâng</a:t>
            </a:r>
            <a:r>
              <a:rPr lang="en-US" sz="6000" b="0" dirty="0">
                <a:solidFill>
                  <a:schemeClr val="bg1"/>
                </a:solidFill>
              </a:rPr>
              <a:t>.</a:t>
            </a:r>
            <a:endParaRPr sz="6000" b="0" dirty="0">
              <a:solidFill>
                <a:schemeClr val="bg1"/>
              </a:solidFill>
            </a:endParaRPr>
          </a:p>
        </p:txBody>
      </p:sp>
    </p:spTree>
    <p:extLst>
      <p:ext uri="{BB962C8B-B14F-4D97-AF65-F5344CB8AC3E}">
        <p14:creationId xmlns:p14="http://schemas.microsoft.com/office/powerpoint/2010/main" val="520350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3CCC-7AD3-4B83-9D49-08341F5A15E8}"/>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TK2:</a:t>
            </a:r>
            <a:r>
              <a:rPr sz="6000" b="0" dirty="0">
                <a:solidFill>
                  <a:schemeClr val="bg1"/>
                </a:solidFill>
              </a:rPr>
              <a:t> </a:t>
            </a:r>
            <a:r>
              <a:rPr lang="vi-VN" sz="6000" b="0" dirty="0">
                <a:solidFill>
                  <a:schemeClr val="bg1"/>
                </a:solidFill>
              </a:rPr>
              <a:t>Này người tội lỗi, sống lưu lạc men đời thắm cay. Mau quay bước về, có Cha hiền từng phút đợi đây.</a:t>
            </a:r>
            <a:endParaRPr sz="6000" b="0" dirty="0">
              <a:solidFill>
                <a:schemeClr val="bg1"/>
              </a:solidFill>
            </a:endParaRPr>
          </a:p>
        </p:txBody>
      </p:sp>
    </p:spTree>
    <p:extLst>
      <p:ext uri="{BB962C8B-B14F-4D97-AF65-F5344CB8AC3E}">
        <p14:creationId xmlns:p14="http://schemas.microsoft.com/office/powerpoint/2010/main" val="24262661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3D62C-9C1B-B458-8463-2386DCDC13DA}"/>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Hãy đến với Ta hỡi ai nặng gánh u sầu, Ai lần bước trong đêm thâu, Ai từng phút giây lo âu tìm về đâu? Hãy đến với Ta lãnh lương thực các thiên thần: Đây Thịt Máu Ta ân ban, nên tiệc thánh nuôi muôn dân khắp thế trần.</a:t>
            </a:r>
            <a:endParaRPr b="0" dirty="0">
              <a:solidFill>
                <a:schemeClr val="bg1"/>
              </a:solidFill>
            </a:endParaRPr>
          </a:p>
        </p:txBody>
      </p:sp>
    </p:spTree>
    <p:extLst>
      <p:ext uri="{BB962C8B-B14F-4D97-AF65-F5344CB8AC3E}">
        <p14:creationId xmlns:p14="http://schemas.microsoft.com/office/powerpoint/2010/main" val="453308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33BF-3E05-4ADF-8749-229085AF8770}"/>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TK3:</a:t>
            </a:r>
            <a:r>
              <a:rPr sz="6000" b="0" dirty="0">
                <a:solidFill>
                  <a:schemeClr val="bg1"/>
                </a:solidFill>
              </a:rPr>
              <a:t> </a:t>
            </a:r>
            <a:r>
              <a:rPr lang="vi-VN" sz="6000" b="0" dirty="0">
                <a:solidFill>
                  <a:schemeClr val="bg1"/>
                </a:solidFill>
              </a:rPr>
              <a:t>Này người nghèo khó dẫu không tiền bạc để sắm mua. Mau quay bước về suối trong này mà uống thoả thuê.</a:t>
            </a:r>
            <a:endParaRPr sz="6000" b="0" dirty="0">
              <a:solidFill>
                <a:schemeClr val="bg1"/>
              </a:solidFill>
            </a:endParaRPr>
          </a:p>
        </p:txBody>
      </p:sp>
    </p:spTree>
    <p:extLst>
      <p:ext uri="{BB962C8B-B14F-4D97-AF65-F5344CB8AC3E}">
        <p14:creationId xmlns:p14="http://schemas.microsoft.com/office/powerpoint/2010/main" val="2426266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DC65-44F4-7784-ECFE-E534508E115B}"/>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Hãy đến với Ta hỡi ai nặng gánh u sầu, Ai lần bước trong đêm thâu, Ai từng phút giây lo âu tìm về đâu? Hãy đến với Ta lãnh lương thực các thiên thần: Đây Thịt Máu Ta ân ban, nên tiệc thánh nuôi muôn dân khắp thế trần.</a:t>
            </a:r>
            <a:endParaRPr b="0" dirty="0">
              <a:solidFill>
                <a:schemeClr val="bg1"/>
              </a:solidFill>
            </a:endParaRPr>
          </a:p>
        </p:txBody>
      </p:sp>
    </p:spTree>
    <p:extLst>
      <p:ext uri="{BB962C8B-B14F-4D97-AF65-F5344CB8AC3E}">
        <p14:creationId xmlns:p14="http://schemas.microsoft.com/office/powerpoint/2010/main" val="3612953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2B3E899-138D-E1E0-7F32-5C7B68A5A2F2}"/>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793B73FF-EDF3-5880-702B-C76A4D6E6484}"/>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8" name="Picture 7">
            <a:extLst>
              <a:ext uri="{FF2B5EF4-FFF2-40B4-BE49-F238E27FC236}">
                <a16:creationId xmlns:a16="http://schemas.microsoft.com/office/drawing/2014/main" id="{8C3582F9-C5E2-CB8C-61AB-EB72E6F5E2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77717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a:normAutofit/>
          </a:bodyPr>
          <a:lstStyle/>
          <a:p>
            <a:r>
              <a:rPr sz="8000" b="0" dirty="0">
                <a:solidFill>
                  <a:srgbClr val="FFFF00"/>
                </a:solidFill>
                <a:latin typeface="+mj-lt"/>
                <a:ea typeface="+mj-lt"/>
                <a:cs typeface="+mj-lt"/>
              </a:rPr>
              <a:t>Ca </a:t>
            </a:r>
            <a:r>
              <a:rPr sz="8000" b="0" dirty="0" err="1">
                <a:solidFill>
                  <a:srgbClr val="FFFF00"/>
                </a:solidFill>
                <a:latin typeface="+mj-lt"/>
                <a:ea typeface="+mj-lt"/>
                <a:cs typeface="+mj-lt"/>
              </a:rPr>
              <a:t>Kết</a:t>
            </a:r>
            <a:r>
              <a:rPr sz="8000" b="0" dirty="0">
                <a:solidFill>
                  <a:srgbClr val="FFFF00"/>
                </a:solidFill>
                <a:latin typeface="+mj-lt"/>
                <a:ea typeface="+mj-lt"/>
                <a:cs typeface="+mj-lt"/>
              </a:rPr>
              <a:t> </a:t>
            </a:r>
            <a:r>
              <a:rPr sz="8000" b="0" dirty="0" err="1">
                <a:solidFill>
                  <a:srgbClr val="FFFF00"/>
                </a:solidFill>
                <a:latin typeface="+mj-lt"/>
                <a:ea typeface="+mj-lt"/>
                <a:cs typeface="+mj-lt"/>
              </a:rPr>
              <a:t>Lễ</a:t>
            </a:r>
            <a:br>
              <a:rPr sz="8000" b="0" dirty="0">
                <a:solidFill>
                  <a:srgbClr val="FFFF00"/>
                </a:solidFill>
                <a:latin typeface="+mj-lt"/>
                <a:ea typeface="+mj-lt"/>
                <a:cs typeface="+mj-lt"/>
              </a:rPr>
            </a:br>
            <a:r>
              <a:rPr lang="en-US" sz="6600" dirty="0">
                <a:solidFill>
                  <a:srgbClr val="FFFF00"/>
                </a:solidFill>
              </a:rPr>
              <a:t>CHỨNG NHÂN TÌNH YÊU Nguyễn Duy</a:t>
            </a:r>
            <a:endParaRPr sz="6000" b="0" i="1" dirty="0">
              <a:solidFill>
                <a:schemeClr val="bg1"/>
              </a:solidFill>
              <a:latin typeface="+mj-lt"/>
              <a:ea typeface="+mj-lt"/>
              <a:cs typeface="+mj-lt"/>
            </a:endParaRPr>
          </a:p>
        </p:txBody>
      </p:sp>
    </p:spTree>
    <p:extLst>
      <p:ext uri="{BB962C8B-B14F-4D97-AF65-F5344CB8AC3E}">
        <p14:creationId xmlns:p14="http://schemas.microsoft.com/office/powerpoint/2010/main" val="350850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a:noAutofit/>
          </a:bodyPr>
          <a:lstStyle/>
          <a:p>
            <a:pPr algn="just">
              <a:buNone/>
            </a:pPr>
            <a:r>
              <a:rPr u="sng" dirty="0">
                <a:solidFill>
                  <a:srgbClr val="FFFF00"/>
                </a:solidFill>
              </a:rPr>
              <a:t>TK1:</a:t>
            </a:r>
            <a:r>
              <a:rPr dirty="0">
                <a:solidFill>
                  <a:schemeClr val="bg1"/>
                </a:solidFill>
              </a:rPr>
              <a:t> </a:t>
            </a:r>
            <a:r>
              <a:rPr lang="vi-VN" dirty="0">
                <a:solidFill>
                  <a:schemeClr val="bg1"/>
                </a:solidFill>
              </a:rPr>
              <a:t>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a:t>
            </a:r>
            <a:endParaRPr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Này đây Chúa ơi con hiến dâng cho Ngài niềm tin tâm tư cùng trái tim nồng cháy. Từ đây hăng say theo bước chân của Ngài trung kiên làm chứng nhân Nước Trời, thắp lên hạnh phúc cho muôn người.</a:t>
            </a:r>
            <a:r>
              <a:rPr lang="en-US" b="0" dirty="0">
                <a:solidFill>
                  <a:schemeClr val="bg1"/>
                </a:solidFill>
              </a:rPr>
              <a:t> </a:t>
            </a:r>
            <a:endParaRPr b="0" dirty="0">
              <a:solidFill>
                <a:schemeClr val="bg1"/>
              </a:solidFill>
            </a:endParaRPr>
          </a:p>
        </p:txBody>
      </p:sp>
    </p:spTree>
    <p:extLst>
      <p:ext uri="{BB962C8B-B14F-4D97-AF65-F5344CB8AC3E}">
        <p14:creationId xmlns:p14="http://schemas.microsoft.com/office/powerpoint/2010/main" val="18532770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AA35EA8-2420-D912-ADAC-146B0A875D89}"/>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67A9BEE9-4780-466C-DED4-4B628E4E7950}"/>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8" name="Picture 7">
            <a:extLst>
              <a:ext uri="{FF2B5EF4-FFF2-40B4-BE49-F238E27FC236}">
                <a16:creationId xmlns:a16="http://schemas.microsoft.com/office/drawing/2014/main" id="{CBBFFC57-B1BF-0A8C-9E72-C32A1E93EE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208274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1116</Words>
  <Application>Microsoft Office PowerPoint</Application>
  <DocSecurity>0</DocSecurity>
  <PresentationFormat>On-screen Show (16:9)</PresentationFormat>
  <Paragraphs>53</Paragraphs>
  <Slides>34</Slides>
  <Notes>34</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34</vt:i4>
      </vt:variant>
    </vt:vector>
  </HeadingPairs>
  <TitlesOfParts>
    <vt:vector size="39" baseType="lpstr">
      <vt:lpstr>Arial</vt:lpstr>
      <vt:lpstr>UTM American Sans</vt:lpstr>
      <vt:lpstr>Office Theme</vt:lpstr>
      <vt:lpstr>6_Office Theme</vt:lpstr>
      <vt:lpstr>1_Office Theme</vt:lpstr>
      <vt:lpstr>PowerPoint Presentation</vt:lpstr>
      <vt:lpstr>PowerPoint Presentation</vt:lpstr>
      <vt:lpstr>Ca Nhập Lễ HÃY ĐẾN Lm. Kim Long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Lời nguyện cầu như khói hương nhẹ bay lên thánh đài. Cầu Ngài thương đoái nhận này đây lễ dâng. Lời nguyện cầu bao thiết tha là niềm tin sáng ngời dù trần gian đổi dời. Trọn đời yêu một Chúa thôi.</vt:lpstr>
      <vt:lpstr>TK1: Trên đường dương thế có nhiều nguy nan. Dâng về nhan Chúa với trọn tâm can. Dâng về nhan Chúa câu ca cảm mến. Dương thế mấy ngả Bao nỗi vất vả mà lòng mến chẳng phôi pha. Cùng Ngài bước trọn đường xa.</vt:lpstr>
      <vt:lpstr>ĐK: Lời nguyện cầu như khói hương nhẹ bay lên thánh đài. Cầu Ngài thương đoái nhận này đây lễ dâng. Lời nguyện cầu bao thiết tha là niềm tin sáng ngời dù trần gian đổi dời. Trọn đời yêu một Chúa thôi.</vt:lpstr>
      <vt:lpstr>TK2: Con nguyện dâng Chúa khó nhọc hôm nay. Con nguyện dâng Chúa khát vọng tương lai. Con nguyện dâng Chúa con tim nồng cháy. Dâng những tháng ngày Dâng những khắc khoải miệt mài bước đường chông gai. Cậy Ngài dắt dìu ngày mai.</vt:lpstr>
      <vt:lpstr>ĐK: Lời nguyện cầu như khói hương nhẹ bay lên thánh đài. Cầu Ngài thương đoái nhận này đây lễ dâng. Lời nguyện cầu bao thiết tha là niềm tin sáng ngời dù trần gian đổi dời. Trọn đời yêu một Chúa thôi.</vt:lpstr>
      <vt:lpstr>PowerPoint Presentation</vt:lpstr>
      <vt:lpstr>PowerPoint Presentation</vt:lpstr>
      <vt:lpstr>CA HIỆP LỄ HÃY ĐẾN VỚI TA Kim Long</vt:lpstr>
      <vt:lpstr>ĐK: Hãy đến với Ta hỡi ai nặng gánh u sầu, Ai lần bước trong đêm thâu, Ai từng phút giây lo âu tìm về đâu? Hãy đến với Ta lãnh lương thực các thiên thần: Đây Thịt Máu Ta ân ban, nên tiệc thánh nuôi muôn dân khắp thế trần.</vt:lpstr>
      <vt:lpstr>TK1: Này người cùng khốn, ách nặng nề vai gầy gánh mang. Mau quay bước về, chính Ta sẽ bồi dưỡng đỡ nâng.</vt:lpstr>
      <vt:lpstr>TK2: Này người tội lỗi, sống lưu lạc men đời thắm cay. Mau quay bước về, có Cha hiền từng phút đợi đây.</vt:lpstr>
      <vt:lpstr>ĐK: Hãy đến với Ta hỡi ai nặng gánh u sầu, Ai lần bước trong đêm thâu, Ai từng phút giây lo âu tìm về đâu? Hãy đến với Ta lãnh lương thực các thiên thần: Đây Thịt Máu Ta ân ban, nên tiệc thánh nuôi muôn dân khắp thế trần.</vt:lpstr>
      <vt:lpstr>TK3: Này người nghèo khó dẫu không tiền bạc để sắm mua. Mau quay bước về suối trong này mà uống thoả thuê.</vt:lpstr>
      <vt:lpstr>ĐK: Hãy đến với Ta hỡi ai nặng gánh u sầu, Ai lần bước trong đêm thâu, Ai từng phút giây lo âu tìm về đâu? Hãy đến với Ta lãnh lương thực các thiên thần: Đây Thịt Máu Ta ân ban, nên tiệc thánh nuôi muôn dân khắp thế trần.</vt:lpstr>
      <vt:lpstr>PowerPoint Presentation</vt:lpstr>
      <vt:lpstr>Ca Kết Lễ CHỨNG NHÂN TÌNH YÊU Nguyễn Duy</vt:lpstr>
      <vt:lpstr>TK1: 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vt:lpstr>
      <vt:lpstr>ĐK: Này đây Chúa ơi con hiến dâng cho Ngài niềm tin tâm tư cùng trái tim nồng cháy. Từ đây hăng say theo bước chân của Ngài trung kiên làm chứng nhân Nước Trời, thắp lên hạnh phúc cho muôn người.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Nam Hung</cp:lastModifiedBy>
  <cp:revision>7</cp:revision>
  <dcterms:created xsi:type="dcterms:W3CDTF">2026-10-04T22:25:07Z</dcterms:created>
  <dcterms:modified xsi:type="dcterms:W3CDTF">2026-10-05T01:24:12Z</dcterms:modified>
</cp:coreProperties>
</file>