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028" r:id="rId3"/>
    <p:sldMasterId id="2147484040" r:id="rId4"/>
    <p:sldMasterId id="2147484052" r:id="rId5"/>
    <p:sldMasterId id="2147484064" r:id="rId6"/>
  </p:sldMasterIdLst>
  <p:notesMasterIdLst>
    <p:notesMasterId r:id="rId54"/>
  </p:notesMasterIdLst>
  <p:handoutMasterIdLst>
    <p:handoutMasterId r:id="rId55"/>
  </p:handoutMasterIdLst>
  <p:sldIdLst>
    <p:sldId id="378" r:id="rId7"/>
    <p:sldId id="389" r:id="rId8"/>
    <p:sldId id="427" r:id="rId9"/>
    <p:sldId id="258" r:id="rId10"/>
    <p:sldId id="259" r:id="rId11"/>
    <p:sldId id="260" r:id="rId12"/>
    <p:sldId id="290" r:id="rId13"/>
    <p:sldId id="291" r:id="rId14"/>
    <p:sldId id="292" r:id="rId15"/>
    <p:sldId id="293" r:id="rId16"/>
    <p:sldId id="294" r:id="rId17"/>
    <p:sldId id="295" r:id="rId18"/>
    <p:sldId id="296" r:id="rId19"/>
    <p:sldId id="446" r:id="rId20"/>
    <p:sldId id="381" r:id="rId21"/>
    <p:sldId id="382" r:id="rId22"/>
    <p:sldId id="440" r:id="rId23"/>
    <p:sldId id="269" r:id="rId24"/>
    <p:sldId id="271" r:id="rId25"/>
    <p:sldId id="270" r:id="rId26"/>
    <p:sldId id="297" r:id="rId27"/>
    <p:sldId id="298" r:id="rId28"/>
    <p:sldId id="299" r:id="rId29"/>
    <p:sldId id="300" r:id="rId30"/>
    <p:sldId id="301" r:id="rId31"/>
    <p:sldId id="302" r:id="rId32"/>
    <p:sldId id="448" r:id="rId33"/>
    <p:sldId id="447" r:id="rId34"/>
    <p:sldId id="277" r:id="rId35"/>
    <p:sldId id="279" r:id="rId36"/>
    <p:sldId id="278" r:id="rId37"/>
    <p:sldId id="303" r:id="rId38"/>
    <p:sldId id="304" r:id="rId39"/>
    <p:sldId id="305" r:id="rId40"/>
    <p:sldId id="306" r:id="rId41"/>
    <p:sldId id="307" r:id="rId42"/>
    <p:sldId id="449" r:id="rId43"/>
    <p:sldId id="287" r:id="rId44"/>
    <p:sldId id="288" r:id="rId45"/>
    <p:sldId id="289" r:id="rId46"/>
    <p:sldId id="308" r:id="rId47"/>
    <p:sldId id="309" r:id="rId48"/>
    <p:sldId id="310" r:id="rId49"/>
    <p:sldId id="311" r:id="rId50"/>
    <p:sldId id="312" r:id="rId51"/>
    <p:sldId id="313" r:id="rId52"/>
    <p:sldId id="450" r:id="rId5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1" autoAdjust="0"/>
    <p:restoredTop sz="94651" autoAdjust="0"/>
  </p:normalViewPr>
  <p:slideViewPr>
    <p:cSldViewPr>
      <p:cViewPr varScale="1">
        <p:scale>
          <a:sx n="175" d="100"/>
          <a:sy n="175" d="100"/>
        </p:scale>
        <p:origin x="684" y="138"/>
      </p:cViewPr>
      <p:guideLst>
        <p:guide orient="horz" pos="1620"/>
        <p:guide pos="2880"/>
      </p:guideLst>
    </p:cSldViewPr>
  </p:slideViewPr>
  <p:outlineViewPr>
    <p:cViewPr>
      <p:scale>
        <a:sx n="33" d="100"/>
        <a:sy n="33" d="100"/>
      </p:scale>
      <p:origin x="0" y="-3056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handoutMaster" Target="handoutMasters/handout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510103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052144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4177512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4280251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424266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932349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152009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61585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341685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5316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7908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552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1543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299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0113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47618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03686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6333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24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5328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5192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08719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8863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72499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2553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87382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0232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7098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2895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5816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64528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336577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162179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215189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0453822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643186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283889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342515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6774303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399445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8038510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7090637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7469372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6246885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8335076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3857838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10/7/2026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544801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10/7/2026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843647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10/7/2026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5047040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5907682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6088180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9780471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306047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239402"/>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730705"/>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724028361"/>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231738299"/>
      </p:ext>
    </p:extLst>
  </p:cSld>
  <p:clrMap bg1="lt1" tx1="dk1" bg2="lt2" tx2="dk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dirty="0">
              <a:solidFill>
                <a:srgbClr val="002060"/>
              </a:solidFill>
              <a:effectLst/>
              <a:latin typeface="+mj-lt"/>
              <a:cs typeface="Times New Roman" pitchFamily="18" charset="0"/>
            </a:endParaRPr>
          </a:p>
          <a:p>
            <a:endParaRPr lang="en-US" b="0" dirty="0">
              <a:solidFill>
                <a:srgbClr val="002060"/>
              </a:solidFill>
              <a:effectLst/>
              <a:latin typeface="+mj-lt"/>
              <a:cs typeface="Times New Roman" pitchFamily="18" charset="0"/>
            </a:endParaRPr>
          </a:p>
          <a:p>
            <a:r>
              <a:rPr lang="en-US" sz="4400" b="0" dirty="0">
                <a:solidFill>
                  <a:srgbClr val="002060"/>
                </a:solidFill>
                <a:effectLst/>
                <a:latin typeface="+mj-lt"/>
                <a:cs typeface="Times New Roman" pitchFamily="18" charset="0"/>
              </a:rPr>
              <a:t>THỨ </a:t>
            </a:r>
            <a:r>
              <a:rPr lang="en-US" sz="4400" dirty="0">
                <a:solidFill>
                  <a:srgbClr val="002060"/>
                </a:solidFill>
                <a:latin typeface="+mj-lt"/>
                <a:cs typeface="Times New Roman" pitchFamily="18" charset="0"/>
              </a:rPr>
              <a:t>NĂM</a:t>
            </a:r>
            <a:endParaRPr lang="en-US" sz="4400" b="0" dirty="0">
              <a:solidFill>
                <a:srgbClr val="002060"/>
              </a:solidFill>
              <a:effectLst/>
              <a:latin typeface="+mj-lt"/>
              <a:cs typeface="Times New Roman" pitchFamily="18" charset="0"/>
            </a:endParaRPr>
          </a:p>
          <a:p>
            <a:r>
              <a:rPr lang="vi-VN" sz="4400" b="0" dirty="0">
                <a:solidFill>
                  <a:srgbClr val="002060"/>
                </a:solidFill>
                <a:effectLst/>
                <a:latin typeface="+mj-lt"/>
                <a:cs typeface="Times New Roman" pitchFamily="18" charset="0"/>
              </a:rPr>
              <a:t>SAU CHÚA NHẬT </a:t>
            </a:r>
            <a:r>
              <a:rPr lang="en-US" sz="4400" b="0" dirty="0">
                <a:solidFill>
                  <a:srgbClr val="002060"/>
                </a:solidFill>
                <a:effectLst/>
                <a:latin typeface="+mj-lt"/>
                <a:cs typeface="Times New Roman" pitchFamily="18" charset="0"/>
              </a:rPr>
              <a:t>XXVIII</a:t>
            </a:r>
            <a:endParaRPr lang="vi-VN" sz="4400" b="0" dirty="0">
              <a:solidFill>
                <a:srgbClr val="002060"/>
              </a:solidFill>
              <a:effectLst/>
              <a:latin typeface="+mj-lt"/>
              <a:cs typeface="Times New Roman" pitchFamily="18" charset="0"/>
            </a:endParaRPr>
          </a:p>
          <a:p>
            <a:r>
              <a:rPr lang="vi-VN" sz="4400" b="0" dirty="0">
                <a:solidFill>
                  <a:srgbClr val="002060"/>
                </a:solidFill>
                <a:effectLst/>
                <a:latin typeface="+mj-lt"/>
                <a:cs typeface="Times New Roman" pitchFamily="18" charset="0"/>
              </a:rPr>
              <a:t>THƯỜNG NIÊN</a:t>
            </a:r>
          </a:p>
        </p:txBody>
      </p:sp>
    </p:spTree>
    <p:extLst>
      <p:ext uri="{BB962C8B-B14F-4D97-AF65-F5344CB8AC3E}">
        <p14:creationId xmlns:p14="http://schemas.microsoft.com/office/powerpoint/2010/main" val="59306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787A0E-D5D0-0A14-2573-2212A43086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887177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3947B5-1618-EDC7-51F0-77A178E2FE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62193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dirty="0">
                <a:solidFill>
                  <a:srgbClr val="002060"/>
                </a:solidFill>
              </a:rPr>
              <a:t>Ca </a:t>
            </a:r>
            <a:r>
              <a:rPr sz="6000" b="0" i="0" u="none" dirty="0" err="1">
                <a:solidFill>
                  <a:srgbClr val="002060"/>
                </a:solidFill>
              </a:rPr>
              <a:t>Nhập</a:t>
            </a:r>
            <a:r>
              <a:rPr sz="6000" b="0" i="0" u="none" dirty="0">
                <a:solidFill>
                  <a:srgbClr val="002060"/>
                </a:solidFill>
              </a:rPr>
              <a:t> </a:t>
            </a:r>
            <a:r>
              <a:rPr sz="6000" b="0" i="0" u="none" dirty="0" err="1">
                <a:solidFill>
                  <a:srgbClr val="002060"/>
                </a:solidFill>
              </a:rPr>
              <a:t>Lễ</a:t>
            </a:r>
            <a:endParaRPr sz="6000" b="0" i="1" dirty="0">
              <a:solidFill>
                <a:srgbClr val="002060"/>
              </a:solidFill>
              <a:latin typeface="+mj-lt"/>
              <a:ea typeface="+mj-lt"/>
              <a:cs typeface="+mj-lt"/>
            </a:endParaRPr>
          </a:p>
          <a:p>
            <a:pPr algn="ctr">
              <a:spcBef>
                <a:spcPts val="0"/>
              </a:spcBef>
              <a:spcAft>
                <a:spcPts val="0"/>
              </a:spcAft>
            </a:pPr>
            <a:r>
              <a:rPr sz="6000" b="0" i="0" u="none" dirty="0" err="1">
                <a:solidFill>
                  <a:srgbClr val="002060"/>
                </a:solidFill>
              </a:rPr>
              <a:t>Hãy</a:t>
            </a:r>
            <a:r>
              <a:rPr sz="6000" b="0" i="0" u="none" dirty="0">
                <a:solidFill>
                  <a:srgbClr val="002060"/>
                </a:solidFill>
              </a:rPr>
              <a:t> </a:t>
            </a:r>
            <a:r>
              <a:rPr sz="6000" b="0" i="0" u="none" dirty="0" err="1">
                <a:solidFill>
                  <a:srgbClr val="002060"/>
                </a:solidFill>
              </a:rPr>
              <a:t>Hát</a:t>
            </a:r>
            <a:r>
              <a:rPr sz="6000" b="0" i="0" u="none" dirty="0">
                <a:solidFill>
                  <a:srgbClr val="002060"/>
                </a:solidFill>
              </a:rPr>
              <a:t> </a:t>
            </a:r>
            <a:r>
              <a:rPr sz="6000" b="0" i="0" u="none" dirty="0" err="1">
                <a:solidFill>
                  <a:srgbClr val="002060"/>
                </a:solidFill>
              </a:rPr>
              <a:t>Bài</a:t>
            </a:r>
            <a:r>
              <a:rPr sz="6000" b="0" i="0" u="none" dirty="0">
                <a:solidFill>
                  <a:srgbClr val="002060"/>
                </a:solidFill>
              </a:rPr>
              <a:t> Ca</a:t>
            </a:r>
          </a:p>
          <a:p>
            <a:pPr algn="ctr">
              <a:spcBef>
                <a:spcPts val="0"/>
              </a:spcBef>
              <a:spcAft>
                <a:spcPts val="0"/>
              </a:spcAft>
            </a:pPr>
            <a:r>
              <a:rPr sz="5400" b="0" i="0" u="none" dirty="0" err="1">
                <a:solidFill>
                  <a:srgbClr val="002060"/>
                </a:solidFill>
              </a:rPr>
              <a:t>Lm</a:t>
            </a:r>
            <a:r>
              <a:rPr sz="5400" b="0" i="0" u="none" dirty="0">
                <a:solidFill>
                  <a:srgbClr val="002060"/>
                </a:solidFill>
              </a:rPr>
              <a:t>. Kim Long</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ĐK:</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vang </a:t>
            </a:r>
            <a:r>
              <a:rPr sz="5200" b="0" i="0" u="none" dirty="0" err="1">
                <a:solidFill>
                  <a:srgbClr val="002060"/>
                </a:solidFill>
              </a:rPr>
              <a:t>dội</a:t>
            </a:r>
            <a:r>
              <a:rPr sz="5200" b="0" i="0" u="none" dirty="0">
                <a:solidFill>
                  <a:srgbClr val="002060"/>
                </a:solidFill>
              </a:rPr>
              <a:t> </a:t>
            </a:r>
            <a:r>
              <a:rPr sz="5200" b="0" i="0" u="none" dirty="0" err="1">
                <a:solidFill>
                  <a:srgbClr val="002060"/>
                </a:solidFill>
              </a:rPr>
              <a:t>đến</a:t>
            </a:r>
            <a:r>
              <a:rPr sz="5200" b="0" i="0" u="none" dirty="0">
                <a:solidFill>
                  <a:srgbClr val="002060"/>
                </a:solidFill>
              </a:rPr>
              <a:t> </a:t>
            </a:r>
            <a:r>
              <a:rPr sz="5200" b="0" i="0" u="none" dirty="0" err="1">
                <a:solidFill>
                  <a:srgbClr val="002060"/>
                </a:solidFill>
              </a:rPr>
              <a:t>muôn</a:t>
            </a:r>
            <a:r>
              <a:rPr sz="5200" b="0" i="0" u="none" dirty="0">
                <a:solidFill>
                  <a:srgbClr val="002060"/>
                </a:solidFill>
              </a:rPr>
              <a:t> </a:t>
            </a:r>
            <a:r>
              <a:rPr sz="5200" b="0" i="0" u="none" dirty="0" err="1">
                <a:solidFill>
                  <a:srgbClr val="002060"/>
                </a:solidFill>
              </a:rPr>
              <a:t>cung</a:t>
            </a:r>
            <a:r>
              <a:rPr sz="5200" b="0" i="0" u="none" dirty="0">
                <a:solidFill>
                  <a:srgbClr val="002060"/>
                </a:solidFill>
              </a:rPr>
              <a:t>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a:t>
            </a:r>
            <a:r>
              <a:rPr sz="5200" b="0" i="0" u="none" dirty="0" err="1">
                <a:solidFill>
                  <a:srgbClr val="002060"/>
                </a:solidFill>
              </a:rPr>
              <a:t>mới</a:t>
            </a:r>
            <a:r>
              <a:rPr sz="5200" b="0" i="0" u="none" dirty="0">
                <a:solidFill>
                  <a:srgbClr val="002060"/>
                </a:solidFill>
              </a:rPr>
              <a:t>. Tiến </a:t>
            </a:r>
            <a:r>
              <a:rPr sz="5200" b="0" i="0" u="none" dirty="0" err="1">
                <a:solidFill>
                  <a:srgbClr val="002060"/>
                </a:solidFill>
              </a:rPr>
              <a:t>bước</a:t>
            </a:r>
            <a:r>
              <a:rPr sz="5200" b="0" i="0" u="none" dirty="0">
                <a:solidFill>
                  <a:srgbClr val="002060"/>
                </a:solidFill>
              </a:rPr>
              <a:t> </a:t>
            </a:r>
            <a:r>
              <a:rPr sz="5200" b="0" i="0" u="none" dirty="0" err="1">
                <a:solidFill>
                  <a:srgbClr val="002060"/>
                </a:solidFill>
              </a:rPr>
              <a:t>vào</a:t>
            </a:r>
            <a:r>
              <a:rPr sz="5200" b="0" i="0" u="none" dirty="0">
                <a:solidFill>
                  <a:srgbClr val="002060"/>
                </a:solidFill>
              </a:rPr>
              <a:t> </a:t>
            </a:r>
            <a:r>
              <a:rPr sz="5200" b="0" i="0" u="none" dirty="0" err="1">
                <a:solidFill>
                  <a:srgbClr val="002060"/>
                </a:solidFill>
              </a:rPr>
              <a:t>thánh</a:t>
            </a:r>
            <a:r>
              <a:rPr sz="5200" b="0" i="0" u="none" dirty="0">
                <a:solidFill>
                  <a:srgbClr val="002060"/>
                </a:solidFill>
              </a:rPr>
              <a:t> </a:t>
            </a:r>
            <a:r>
              <a:rPr sz="5200" b="0" i="0" u="none" dirty="0" err="1">
                <a:solidFill>
                  <a:srgbClr val="002060"/>
                </a:solidFill>
              </a:rPr>
              <a:t>cung</a:t>
            </a:r>
            <a:r>
              <a:rPr sz="5200" b="0" i="0" u="none" dirty="0">
                <a:solidFill>
                  <a:srgbClr val="002060"/>
                </a:solidFill>
              </a:rPr>
              <a:t> Vua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Tế</a:t>
            </a:r>
            <a:r>
              <a:rPr sz="5200" b="0" i="0" u="none" dirty="0">
                <a:solidFill>
                  <a:srgbClr val="002060"/>
                </a:solidFill>
              </a:rPr>
              <a:t> </a:t>
            </a:r>
            <a:r>
              <a:rPr sz="5200" b="0" i="0" u="none" dirty="0" err="1">
                <a:solidFill>
                  <a:srgbClr val="002060"/>
                </a:solidFill>
              </a:rPr>
              <a:t>lễ</a:t>
            </a:r>
            <a:r>
              <a:rPr sz="5200" b="0" i="0" u="none" dirty="0">
                <a:solidFill>
                  <a:srgbClr val="002060"/>
                </a:solidFill>
              </a:rPr>
              <a:t> </a:t>
            </a:r>
            <a:r>
              <a:rPr sz="5200" b="0" i="0" u="none" dirty="0" err="1">
                <a:solidFill>
                  <a:srgbClr val="002060"/>
                </a:solidFill>
              </a:rPr>
              <a:t>tràn</a:t>
            </a:r>
            <a:r>
              <a:rPr sz="5200" b="0" i="0" u="none" dirty="0">
                <a:solidFill>
                  <a:srgbClr val="002060"/>
                </a:solidFill>
              </a:rPr>
              <a:t> </a:t>
            </a:r>
            <a:r>
              <a:rPr sz="5200" b="0" i="0" u="none" dirty="0" err="1">
                <a:solidFill>
                  <a:srgbClr val="002060"/>
                </a:solidFill>
              </a:rPr>
              <a:t>xuống</a:t>
            </a:r>
            <a:r>
              <a:rPr sz="5200" b="0" i="0" u="none" dirty="0">
                <a:solidFill>
                  <a:srgbClr val="002060"/>
                </a:solidFill>
              </a:rPr>
              <a:t> </a:t>
            </a:r>
            <a:r>
              <a:rPr sz="5200" b="0" i="0" u="none" dirty="0" err="1">
                <a:solidFill>
                  <a:srgbClr val="002060"/>
                </a:solidFill>
              </a:rPr>
              <a:t>ân</a:t>
            </a:r>
            <a:r>
              <a:rPr sz="5200" b="0" i="0" u="none" dirty="0">
                <a:solidFill>
                  <a:srgbClr val="002060"/>
                </a:solidFill>
              </a:rPr>
              <a:t> </a:t>
            </a:r>
            <a:r>
              <a:rPr sz="5200" b="0" i="0" u="none" dirty="0" err="1">
                <a:solidFill>
                  <a:srgbClr val="002060"/>
                </a:solidFill>
              </a:rPr>
              <a:t>thiêng</a:t>
            </a:r>
            <a:r>
              <a:rPr sz="5200" b="0" i="0" u="none" dirty="0">
                <a:solidFill>
                  <a:srgbClr val="002060"/>
                </a:solidFill>
              </a:rPr>
              <a:t> </a:t>
            </a:r>
            <a:r>
              <a:rPr sz="5200" b="0" i="0" u="none" dirty="0" err="1">
                <a:solidFill>
                  <a:srgbClr val="002060"/>
                </a:solidFill>
              </a:rPr>
              <a:t>cho</a:t>
            </a:r>
            <a:r>
              <a:rPr sz="5200" b="0" i="0" u="none" dirty="0">
                <a:solidFill>
                  <a:srgbClr val="002060"/>
                </a:solidFill>
              </a:rPr>
              <a:t> </a:t>
            </a:r>
            <a:r>
              <a:rPr sz="5200" b="0" i="0" u="none" dirty="0" err="1">
                <a:solidFill>
                  <a:srgbClr val="002060"/>
                </a:solidFill>
              </a:rPr>
              <a:t>mọi</a:t>
            </a:r>
            <a:r>
              <a:rPr sz="5200" b="0" i="0" u="none" dirty="0">
                <a:solidFill>
                  <a:srgbClr val="002060"/>
                </a:solidFill>
              </a:rPr>
              <a:t> </a:t>
            </a:r>
            <a:r>
              <a:rPr sz="5200" b="0" i="0" u="none" dirty="0" err="1">
                <a:solidFill>
                  <a:srgbClr val="002060"/>
                </a:solidFill>
              </a:rPr>
              <a:t>nơi</a:t>
            </a:r>
            <a:r>
              <a:rPr sz="5200" b="0" i="0" u="none" dirty="0">
                <a:solidFill>
                  <a:srgbClr val="002060"/>
                </a:solidFill>
              </a:rPr>
              <a:t>.</a:t>
            </a:r>
            <a:endParaRPr sz="5200" dirty="0">
              <a:solidFill>
                <a:srgbClr val="002060"/>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dirty="0">
                <a:solidFill>
                  <a:schemeClr val="accent6">
                    <a:lumMod val="50000"/>
                  </a:schemeClr>
                </a:solidFill>
              </a:rPr>
              <a:t>TK1:</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thần</a:t>
            </a:r>
            <a:r>
              <a:rPr sz="5800" b="0" i="0" u="none" dirty="0">
                <a:solidFill>
                  <a:srgbClr val="002060"/>
                </a:solidFill>
              </a:rPr>
              <a:t> </a:t>
            </a:r>
            <a:r>
              <a:rPr sz="5800" b="0" i="0" u="none" dirty="0" err="1">
                <a:solidFill>
                  <a:srgbClr val="002060"/>
                </a:solidFill>
              </a:rPr>
              <a:t>thánh</a:t>
            </a:r>
            <a:r>
              <a:rPr sz="5800" b="0" i="0" u="none" dirty="0">
                <a:solidFill>
                  <a:srgbClr val="002060"/>
                </a:solidFill>
              </a:rPr>
              <a:t> </a:t>
            </a:r>
            <a:r>
              <a:rPr sz="5800" b="0" i="0" u="none" dirty="0" err="1">
                <a:solidFill>
                  <a:srgbClr val="002060"/>
                </a:solidFill>
              </a:rPr>
              <a:t>trên</a:t>
            </a:r>
            <a:r>
              <a:rPr sz="5800" b="0" i="0" u="none" dirty="0">
                <a:solidFill>
                  <a:srgbClr val="002060"/>
                </a:solidFill>
              </a:rPr>
              <a:t> </a:t>
            </a:r>
            <a:r>
              <a:rPr sz="5800" b="0" i="0" u="none" dirty="0" err="1">
                <a:solidFill>
                  <a:srgbClr val="002060"/>
                </a:solidFill>
              </a:rPr>
              <a:t>trời</a:t>
            </a:r>
            <a:r>
              <a:rPr sz="5800" b="0" i="0" u="none" dirty="0">
                <a:solidFill>
                  <a:srgbClr val="002060"/>
                </a:solidFill>
              </a:rPr>
              <a:t>, </a:t>
            </a:r>
            <a:r>
              <a:rPr sz="5800" b="0" i="0" u="none" dirty="0" err="1">
                <a:solidFill>
                  <a:srgbClr val="002060"/>
                </a:solidFill>
              </a:rPr>
              <a:t>vui</a:t>
            </a:r>
            <a:r>
              <a:rPr sz="5800" b="0" i="0" u="none" dirty="0">
                <a:solidFill>
                  <a:srgbClr val="002060"/>
                </a:solidFill>
              </a:rPr>
              <a:t>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nhân</a:t>
            </a:r>
            <a:r>
              <a:rPr sz="5800" b="0" i="0" u="none" dirty="0">
                <a:solidFill>
                  <a:srgbClr val="002060"/>
                </a:solidFill>
              </a:rPr>
              <a:t> </a:t>
            </a:r>
            <a:r>
              <a:rPr sz="5800" b="0" i="0" u="none" dirty="0" err="1">
                <a:solidFill>
                  <a:srgbClr val="002060"/>
                </a:solidFill>
              </a:rPr>
              <a:t>thế</a:t>
            </a:r>
            <a:r>
              <a:rPr sz="5800" b="0" i="0" u="none" dirty="0">
                <a:solidFill>
                  <a:srgbClr val="002060"/>
                </a:solidFill>
              </a:rPr>
              <a:t> </a:t>
            </a:r>
            <a:r>
              <a:rPr sz="5800" b="0" i="0" u="none" dirty="0" err="1">
                <a:solidFill>
                  <a:srgbClr val="002060"/>
                </a:solidFill>
              </a:rPr>
              <a:t>mọi</a:t>
            </a:r>
            <a:r>
              <a:rPr sz="5800" b="0" i="0" u="none" dirty="0">
                <a:solidFill>
                  <a:srgbClr val="002060"/>
                </a:solidFill>
              </a:rPr>
              <a:t> </a:t>
            </a:r>
            <a:r>
              <a:rPr sz="5800" b="0" i="0" u="none" dirty="0" err="1">
                <a:solidFill>
                  <a:srgbClr val="002060"/>
                </a:solidFill>
              </a:rPr>
              <a:t>nơi</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vào</a:t>
            </a:r>
            <a:r>
              <a:rPr sz="5800" b="0" i="0" u="none" dirty="0">
                <a:solidFill>
                  <a:srgbClr val="002060"/>
                </a:solidFill>
              </a:rPr>
              <a:t> </a:t>
            </a:r>
            <a:r>
              <a:rPr sz="5800" b="0" i="0" u="none" dirty="0" err="1">
                <a:solidFill>
                  <a:srgbClr val="002060"/>
                </a:solidFill>
              </a:rPr>
              <a:t>đền</a:t>
            </a:r>
            <a:r>
              <a:rPr sz="5800" b="0" i="0" u="none" dirty="0">
                <a:solidFill>
                  <a:srgbClr val="002060"/>
                </a:solidFill>
              </a:rPr>
              <a:t> </a:t>
            </a:r>
            <a:r>
              <a:rPr sz="5800" b="0" i="0" u="none" dirty="0" err="1">
                <a:solidFill>
                  <a:srgbClr val="002060"/>
                </a:solidFill>
              </a:rPr>
              <a:t>thánh</a:t>
            </a:r>
            <a:r>
              <a:rPr sz="5800" b="0" i="0" u="none" dirty="0">
                <a:solidFill>
                  <a:srgbClr val="002060"/>
                </a:solidFill>
              </a:rPr>
              <a:t>, </a:t>
            </a:r>
            <a:r>
              <a:rPr sz="5800" b="0" i="0" u="none" dirty="0" err="1">
                <a:solidFill>
                  <a:srgbClr val="002060"/>
                </a:solidFill>
              </a:rPr>
              <a:t>lễ</a:t>
            </a:r>
            <a:r>
              <a:rPr sz="5800" b="0" i="0" u="none" dirty="0">
                <a:solidFill>
                  <a:srgbClr val="002060"/>
                </a:solidFill>
              </a:rPr>
              <a:t> </a:t>
            </a:r>
            <a:r>
              <a:rPr sz="5800" b="0" i="0" u="none" dirty="0" err="1">
                <a:solidFill>
                  <a:srgbClr val="002060"/>
                </a:solidFill>
              </a:rPr>
              <a:t>vật</a:t>
            </a:r>
            <a:r>
              <a:rPr sz="5800" b="0" i="0" u="none" dirty="0">
                <a:solidFill>
                  <a:srgbClr val="002060"/>
                </a:solidFill>
              </a:rPr>
              <a:t> </a:t>
            </a:r>
            <a:r>
              <a:rPr sz="5800" b="0" i="0" u="none" dirty="0" err="1">
                <a:solidFill>
                  <a:srgbClr val="002060"/>
                </a:solidFill>
              </a:rPr>
              <a:t>xin</a:t>
            </a:r>
            <a:r>
              <a:rPr sz="5800" b="0" i="0" u="none" dirty="0">
                <a:solidFill>
                  <a:srgbClr val="002060"/>
                </a:solidFill>
              </a:rPr>
              <a:t> </a:t>
            </a:r>
            <a:r>
              <a:rPr sz="5800" b="0" i="0" u="none" dirty="0" err="1">
                <a:solidFill>
                  <a:srgbClr val="002060"/>
                </a:solidFill>
              </a:rPr>
              <a:t>cùng</a:t>
            </a:r>
            <a:r>
              <a:rPr sz="5800" b="0" i="0" u="none" dirty="0">
                <a:solidFill>
                  <a:srgbClr val="002060"/>
                </a:solidFill>
              </a:rPr>
              <a:t> </a:t>
            </a:r>
            <a:r>
              <a:rPr sz="5800" b="0" i="0" u="none" dirty="0" err="1">
                <a:solidFill>
                  <a:srgbClr val="002060"/>
                </a:solidFill>
              </a:rPr>
              <a:t>hiệp</a:t>
            </a:r>
            <a:r>
              <a:rPr sz="5800" b="0" i="0" u="none" dirty="0">
                <a:solidFill>
                  <a:srgbClr val="002060"/>
                </a:solidFill>
              </a:rPr>
              <a:t> </a:t>
            </a:r>
            <a:r>
              <a:rPr sz="5800" b="0" i="0" u="none" dirty="0" err="1">
                <a:solidFill>
                  <a:srgbClr val="002060"/>
                </a:solidFill>
              </a:rPr>
              <a:t>dâng</a:t>
            </a:r>
            <a:r>
              <a:rPr sz="5800" b="0" i="0" u="none" dirty="0">
                <a:solidFill>
                  <a:srgbClr val="002060"/>
                </a:solidFill>
              </a:rPr>
              <a:t>.</a:t>
            </a:r>
            <a:endParaRPr sz="5800" dirty="0">
              <a:solidFill>
                <a:srgbClr val="002060"/>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ĐK:</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vang </a:t>
            </a:r>
            <a:r>
              <a:rPr sz="5200" b="0" i="0" u="none" dirty="0" err="1">
                <a:solidFill>
                  <a:srgbClr val="002060"/>
                </a:solidFill>
              </a:rPr>
              <a:t>dội</a:t>
            </a:r>
            <a:r>
              <a:rPr sz="5200" b="0" i="0" u="none" dirty="0">
                <a:solidFill>
                  <a:srgbClr val="002060"/>
                </a:solidFill>
              </a:rPr>
              <a:t> </a:t>
            </a:r>
            <a:r>
              <a:rPr sz="5200" b="0" i="0" u="none" dirty="0" err="1">
                <a:solidFill>
                  <a:srgbClr val="002060"/>
                </a:solidFill>
              </a:rPr>
              <a:t>đến</a:t>
            </a:r>
            <a:r>
              <a:rPr sz="5200" b="0" i="0" u="none" dirty="0">
                <a:solidFill>
                  <a:srgbClr val="002060"/>
                </a:solidFill>
              </a:rPr>
              <a:t> </a:t>
            </a:r>
            <a:r>
              <a:rPr sz="5200" b="0" i="0" u="none" dirty="0" err="1">
                <a:solidFill>
                  <a:srgbClr val="002060"/>
                </a:solidFill>
              </a:rPr>
              <a:t>muôn</a:t>
            </a:r>
            <a:r>
              <a:rPr sz="5200" b="0" i="0" u="none" dirty="0">
                <a:solidFill>
                  <a:srgbClr val="002060"/>
                </a:solidFill>
              </a:rPr>
              <a:t> </a:t>
            </a:r>
            <a:r>
              <a:rPr sz="5200" b="0" i="0" u="none" dirty="0" err="1">
                <a:solidFill>
                  <a:srgbClr val="002060"/>
                </a:solidFill>
              </a:rPr>
              <a:t>cung</a:t>
            </a:r>
            <a:r>
              <a:rPr sz="5200" b="0" i="0" u="none" dirty="0">
                <a:solidFill>
                  <a:srgbClr val="002060"/>
                </a:solidFill>
              </a:rPr>
              <a:t>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a:t>
            </a:r>
            <a:r>
              <a:rPr sz="5200" b="0" i="0" u="none" dirty="0" err="1">
                <a:solidFill>
                  <a:srgbClr val="002060"/>
                </a:solidFill>
              </a:rPr>
              <a:t>mới</a:t>
            </a:r>
            <a:r>
              <a:rPr sz="5200" b="0" i="0" u="none" dirty="0">
                <a:solidFill>
                  <a:srgbClr val="002060"/>
                </a:solidFill>
              </a:rPr>
              <a:t>. Tiến </a:t>
            </a:r>
            <a:r>
              <a:rPr sz="5200" b="0" i="0" u="none" dirty="0" err="1">
                <a:solidFill>
                  <a:srgbClr val="002060"/>
                </a:solidFill>
              </a:rPr>
              <a:t>bước</a:t>
            </a:r>
            <a:r>
              <a:rPr sz="5200" b="0" i="0" u="none" dirty="0">
                <a:solidFill>
                  <a:srgbClr val="002060"/>
                </a:solidFill>
              </a:rPr>
              <a:t> </a:t>
            </a:r>
            <a:r>
              <a:rPr sz="5200" b="0" i="0" u="none" dirty="0" err="1">
                <a:solidFill>
                  <a:srgbClr val="002060"/>
                </a:solidFill>
              </a:rPr>
              <a:t>vào</a:t>
            </a:r>
            <a:r>
              <a:rPr sz="5200" b="0" i="0" u="none" dirty="0">
                <a:solidFill>
                  <a:srgbClr val="002060"/>
                </a:solidFill>
              </a:rPr>
              <a:t> </a:t>
            </a:r>
            <a:r>
              <a:rPr sz="5200" b="0" i="0" u="none" dirty="0" err="1">
                <a:solidFill>
                  <a:srgbClr val="002060"/>
                </a:solidFill>
              </a:rPr>
              <a:t>thánh</a:t>
            </a:r>
            <a:r>
              <a:rPr sz="5200" b="0" i="0" u="none" dirty="0">
                <a:solidFill>
                  <a:srgbClr val="002060"/>
                </a:solidFill>
              </a:rPr>
              <a:t> </a:t>
            </a:r>
            <a:r>
              <a:rPr sz="5200" b="0" i="0" u="none" dirty="0" err="1">
                <a:solidFill>
                  <a:srgbClr val="002060"/>
                </a:solidFill>
              </a:rPr>
              <a:t>cung</a:t>
            </a:r>
            <a:r>
              <a:rPr sz="5200" b="0" i="0" u="none" dirty="0">
                <a:solidFill>
                  <a:srgbClr val="002060"/>
                </a:solidFill>
              </a:rPr>
              <a:t> Vua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Tế</a:t>
            </a:r>
            <a:r>
              <a:rPr sz="5200" b="0" i="0" u="none" dirty="0">
                <a:solidFill>
                  <a:srgbClr val="002060"/>
                </a:solidFill>
              </a:rPr>
              <a:t> </a:t>
            </a:r>
            <a:r>
              <a:rPr sz="5200" b="0" i="0" u="none" dirty="0" err="1">
                <a:solidFill>
                  <a:srgbClr val="002060"/>
                </a:solidFill>
              </a:rPr>
              <a:t>lễ</a:t>
            </a:r>
            <a:r>
              <a:rPr sz="5200" b="0" i="0" u="none" dirty="0">
                <a:solidFill>
                  <a:srgbClr val="002060"/>
                </a:solidFill>
              </a:rPr>
              <a:t> </a:t>
            </a:r>
            <a:r>
              <a:rPr sz="5200" b="0" i="0" u="none" dirty="0" err="1">
                <a:solidFill>
                  <a:srgbClr val="002060"/>
                </a:solidFill>
              </a:rPr>
              <a:t>tràn</a:t>
            </a:r>
            <a:r>
              <a:rPr sz="5200" b="0" i="0" u="none" dirty="0">
                <a:solidFill>
                  <a:srgbClr val="002060"/>
                </a:solidFill>
              </a:rPr>
              <a:t> </a:t>
            </a:r>
            <a:r>
              <a:rPr sz="5200" b="0" i="0" u="none" dirty="0" err="1">
                <a:solidFill>
                  <a:srgbClr val="002060"/>
                </a:solidFill>
              </a:rPr>
              <a:t>xuống</a:t>
            </a:r>
            <a:r>
              <a:rPr sz="5200" b="0" i="0" u="none" dirty="0">
                <a:solidFill>
                  <a:srgbClr val="002060"/>
                </a:solidFill>
              </a:rPr>
              <a:t> </a:t>
            </a:r>
            <a:r>
              <a:rPr sz="5200" b="0" i="0" u="none" dirty="0" err="1">
                <a:solidFill>
                  <a:srgbClr val="002060"/>
                </a:solidFill>
              </a:rPr>
              <a:t>ân</a:t>
            </a:r>
            <a:r>
              <a:rPr sz="5200" b="0" i="0" u="none" dirty="0">
                <a:solidFill>
                  <a:srgbClr val="002060"/>
                </a:solidFill>
              </a:rPr>
              <a:t> </a:t>
            </a:r>
            <a:r>
              <a:rPr sz="5200" b="0" i="0" u="none" dirty="0" err="1">
                <a:solidFill>
                  <a:srgbClr val="002060"/>
                </a:solidFill>
              </a:rPr>
              <a:t>thiêng</a:t>
            </a:r>
            <a:r>
              <a:rPr sz="5200" b="0" i="0" u="none" dirty="0">
                <a:solidFill>
                  <a:srgbClr val="002060"/>
                </a:solidFill>
              </a:rPr>
              <a:t> </a:t>
            </a:r>
            <a:r>
              <a:rPr sz="5200" b="0" i="0" u="none" dirty="0" err="1">
                <a:solidFill>
                  <a:srgbClr val="002060"/>
                </a:solidFill>
              </a:rPr>
              <a:t>cho</a:t>
            </a:r>
            <a:r>
              <a:rPr sz="5200" b="0" i="0" u="none" dirty="0">
                <a:solidFill>
                  <a:srgbClr val="002060"/>
                </a:solidFill>
              </a:rPr>
              <a:t> </a:t>
            </a:r>
            <a:r>
              <a:rPr sz="5200" b="0" i="0" u="none" dirty="0" err="1">
                <a:solidFill>
                  <a:srgbClr val="002060"/>
                </a:solidFill>
              </a:rPr>
              <a:t>mọi</a:t>
            </a:r>
            <a:r>
              <a:rPr sz="5200" b="0" i="0" u="none" dirty="0">
                <a:solidFill>
                  <a:srgbClr val="002060"/>
                </a:solidFill>
              </a:rPr>
              <a:t> </a:t>
            </a:r>
            <a:r>
              <a:rPr sz="5200" b="0" i="0" u="none" dirty="0" err="1">
                <a:solidFill>
                  <a:srgbClr val="002060"/>
                </a:solidFill>
              </a:rPr>
              <a:t>nơi</a:t>
            </a:r>
            <a:r>
              <a:rPr sz="5200" b="0" i="0" u="none" dirty="0">
                <a:solidFill>
                  <a:srgbClr val="002060"/>
                </a:solidFill>
              </a:rPr>
              <a:t>.</a:t>
            </a:r>
            <a:endParaRPr sz="5200" dirty="0">
              <a:solidFill>
                <a:srgbClr val="002060"/>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dirty="0">
                <a:solidFill>
                  <a:schemeClr val="accent6">
                    <a:lumMod val="50000"/>
                  </a:schemeClr>
                </a:solidFill>
              </a:rPr>
              <a:t>TK2:</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rượu</a:t>
            </a:r>
            <a:r>
              <a:rPr sz="5800" b="0" i="0" u="none" dirty="0">
                <a:solidFill>
                  <a:srgbClr val="002060"/>
                </a:solidFill>
              </a:rPr>
              <a:t> </a:t>
            </a:r>
            <a:r>
              <a:rPr sz="5800" b="0" i="0" u="none" dirty="0" err="1">
                <a:solidFill>
                  <a:srgbClr val="002060"/>
                </a:solidFill>
              </a:rPr>
              <a:t>mới</a:t>
            </a:r>
            <a:r>
              <a:rPr sz="5800" b="0" i="0" u="none" dirty="0">
                <a:solidFill>
                  <a:srgbClr val="002060"/>
                </a:solidFill>
              </a:rPr>
              <a:t> </a:t>
            </a:r>
            <a:r>
              <a:rPr sz="5800" b="0" i="0" u="none" dirty="0" err="1">
                <a:solidFill>
                  <a:srgbClr val="002060"/>
                </a:solidFill>
              </a:rPr>
              <a:t>thơm</a:t>
            </a:r>
            <a:r>
              <a:rPr sz="5800" b="0" i="0" u="none" dirty="0">
                <a:solidFill>
                  <a:srgbClr val="002060"/>
                </a:solidFill>
              </a:rPr>
              <a:t> </a:t>
            </a:r>
            <a:r>
              <a:rPr sz="5800" b="0" i="0" u="none" dirty="0" err="1">
                <a:solidFill>
                  <a:srgbClr val="002060"/>
                </a:solidFill>
              </a:rPr>
              <a:t>nồng</a:t>
            </a:r>
            <a:r>
              <a:rPr sz="5800" b="0" i="0" u="none" dirty="0">
                <a:solidFill>
                  <a:srgbClr val="002060"/>
                </a:solidFill>
              </a:rPr>
              <a:t>, </a:t>
            </a:r>
            <a:r>
              <a:rPr sz="5800" b="0" i="0" u="none" dirty="0" err="1">
                <a:solidFill>
                  <a:srgbClr val="002060"/>
                </a:solidFill>
              </a:rPr>
              <a:t>vui</a:t>
            </a:r>
            <a:r>
              <a:rPr sz="5800" b="0" i="0" u="none" dirty="0">
                <a:solidFill>
                  <a:srgbClr val="002060"/>
                </a:solidFill>
              </a:rPr>
              <a:t>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cây</a:t>
            </a:r>
            <a:r>
              <a:rPr sz="5800" b="0" i="0" u="none" dirty="0">
                <a:solidFill>
                  <a:srgbClr val="002060"/>
                </a:solidFill>
              </a:rPr>
              <a:t> </a:t>
            </a:r>
            <a:r>
              <a:rPr sz="5800" b="0" i="0" u="none" dirty="0" err="1">
                <a:solidFill>
                  <a:srgbClr val="002060"/>
                </a:solidFill>
              </a:rPr>
              <a:t>miến</a:t>
            </a:r>
            <a:r>
              <a:rPr sz="5800" b="0" i="0" u="none" dirty="0">
                <a:solidFill>
                  <a:srgbClr val="002060"/>
                </a:solidFill>
              </a:rPr>
              <a:t> </a:t>
            </a:r>
            <a:r>
              <a:rPr sz="5800" b="0" i="0" u="none" dirty="0" err="1">
                <a:solidFill>
                  <a:srgbClr val="002060"/>
                </a:solidFill>
              </a:rPr>
              <a:t>nặng</a:t>
            </a:r>
            <a:r>
              <a:rPr sz="5800" b="0" i="0" u="none" dirty="0">
                <a:solidFill>
                  <a:srgbClr val="002060"/>
                </a:solidFill>
              </a:rPr>
              <a:t> </a:t>
            </a:r>
            <a:r>
              <a:rPr sz="5800" b="0" i="0" u="none" dirty="0" err="1">
                <a:solidFill>
                  <a:srgbClr val="002060"/>
                </a:solidFill>
              </a:rPr>
              <a:t>bông</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vào</a:t>
            </a:r>
            <a:r>
              <a:rPr sz="5800" b="0" i="0" u="none" dirty="0">
                <a:solidFill>
                  <a:srgbClr val="002060"/>
                </a:solidFill>
              </a:rPr>
              <a:t> </a:t>
            </a:r>
            <a:r>
              <a:rPr sz="5800" b="0" i="0" u="none" dirty="0" err="1">
                <a:solidFill>
                  <a:srgbClr val="002060"/>
                </a:solidFill>
              </a:rPr>
              <a:t>đền</a:t>
            </a:r>
            <a:r>
              <a:rPr sz="5800" b="0" i="0" u="none" dirty="0">
                <a:solidFill>
                  <a:srgbClr val="002060"/>
                </a:solidFill>
              </a:rPr>
              <a:t> </a:t>
            </a:r>
            <a:r>
              <a:rPr sz="5800" b="0" i="0" u="none" dirty="0" err="1">
                <a:solidFill>
                  <a:srgbClr val="002060"/>
                </a:solidFill>
              </a:rPr>
              <a:t>thánh</a:t>
            </a:r>
            <a:r>
              <a:rPr sz="5800" b="0" i="0" u="none" dirty="0">
                <a:solidFill>
                  <a:srgbClr val="002060"/>
                </a:solidFill>
              </a:rPr>
              <a:t>, </a:t>
            </a:r>
            <a:r>
              <a:rPr sz="5800" b="0" i="0" u="none" dirty="0" err="1">
                <a:solidFill>
                  <a:srgbClr val="002060"/>
                </a:solidFill>
              </a:rPr>
              <a:t>lễ</a:t>
            </a:r>
            <a:r>
              <a:rPr sz="5800" b="0" i="0" u="none" dirty="0">
                <a:solidFill>
                  <a:srgbClr val="002060"/>
                </a:solidFill>
              </a:rPr>
              <a:t> </a:t>
            </a:r>
            <a:r>
              <a:rPr sz="5800" b="0" i="0" u="none" dirty="0" err="1">
                <a:solidFill>
                  <a:srgbClr val="002060"/>
                </a:solidFill>
              </a:rPr>
              <a:t>vật</a:t>
            </a:r>
            <a:r>
              <a:rPr sz="5800" b="0" i="0" u="none" dirty="0">
                <a:solidFill>
                  <a:srgbClr val="002060"/>
                </a:solidFill>
              </a:rPr>
              <a:t> </a:t>
            </a:r>
            <a:r>
              <a:rPr sz="5800" b="0" i="0" u="none" dirty="0" err="1">
                <a:solidFill>
                  <a:srgbClr val="002060"/>
                </a:solidFill>
              </a:rPr>
              <a:t>xin</a:t>
            </a:r>
            <a:r>
              <a:rPr sz="5800" b="0" i="0" u="none" dirty="0">
                <a:solidFill>
                  <a:srgbClr val="002060"/>
                </a:solidFill>
              </a:rPr>
              <a:t> </a:t>
            </a:r>
            <a:r>
              <a:rPr sz="5800" b="0" i="0" u="none" dirty="0" err="1">
                <a:solidFill>
                  <a:srgbClr val="002060"/>
                </a:solidFill>
              </a:rPr>
              <a:t>cùng</a:t>
            </a:r>
            <a:r>
              <a:rPr sz="5800" b="0" i="0" u="none" dirty="0">
                <a:solidFill>
                  <a:srgbClr val="002060"/>
                </a:solidFill>
              </a:rPr>
              <a:t> </a:t>
            </a:r>
            <a:r>
              <a:rPr sz="5800" b="0" i="0" u="none" dirty="0" err="1">
                <a:solidFill>
                  <a:srgbClr val="002060"/>
                </a:solidFill>
              </a:rPr>
              <a:t>hiệp</a:t>
            </a:r>
            <a:r>
              <a:rPr sz="5800" b="0" i="0" u="none" dirty="0">
                <a:solidFill>
                  <a:srgbClr val="002060"/>
                </a:solidFill>
              </a:rPr>
              <a:t> </a:t>
            </a:r>
            <a:r>
              <a:rPr sz="5800" b="0" i="0" u="none" dirty="0" err="1">
                <a:solidFill>
                  <a:srgbClr val="002060"/>
                </a:solidFill>
              </a:rPr>
              <a:t>dâng</a:t>
            </a:r>
            <a:r>
              <a:rPr sz="5800" b="0" i="0" u="none" dirty="0">
                <a:solidFill>
                  <a:srgbClr val="002060"/>
                </a:solidFill>
              </a:rPr>
              <a:t>.</a:t>
            </a:r>
            <a:endParaRPr sz="5800" dirty="0">
              <a:solidFill>
                <a:srgbClr val="002060"/>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ĐK:</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vang </a:t>
            </a:r>
            <a:r>
              <a:rPr sz="5200" b="0" i="0" u="none" dirty="0" err="1">
                <a:solidFill>
                  <a:srgbClr val="002060"/>
                </a:solidFill>
              </a:rPr>
              <a:t>dội</a:t>
            </a:r>
            <a:r>
              <a:rPr sz="5200" b="0" i="0" u="none" dirty="0">
                <a:solidFill>
                  <a:srgbClr val="002060"/>
                </a:solidFill>
              </a:rPr>
              <a:t> </a:t>
            </a:r>
            <a:r>
              <a:rPr sz="5200" b="0" i="0" u="none" dirty="0" err="1">
                <a:solidFill>
                  <a:srgbClr val="002060"/>
                </a:solidFill>
              </a:rPr>
              <a:t>đến</a:t>
            </a:r>
            <a:r>
              <a:rPr sz="5200" b="0" i="0" u="none" dirty="0">
                <a:solidFill>
                  <a:srgbClr val="002060"/>
                </a:solidFill>
              </a:rPr>
              <a:t> </a:t>
            </a:r>
            <a:r>
              <a:rPr sz="5200" b="0" i="0" u="none" dirty="0" err="1">
                <a:solidFill>
                  <a:srgbClr val="002060"/>
                </a:solidFill>
              </a:rPr>
              <a:t>muôn</a:t>
            </a:r>
            <a:r>
              <a:rPr sz="5200" b="0" i="0" u="none" dirty="0">
                <a:solidFill>
                  <a:srgbClr val="002060"/>
                </a:solidFill>
              </a:rPr>
              <a:t> </a:t>
            </a:r>
            <a:r>
              <a:rPr sz="5200" b="0" i="0" u="none" dirty="0" err="1">
                <a:solidFill>
                  <a:srgbClr val="002060"/>
                </a:solidFill>
              </a:rPr>
              <a:t>cung</a:t>
            </a:r>
            <a:r>
              <a:rPr sz="5200" b="0" i="0" u="none" dirty="0">
                <a:solidFill>
                  <a:srgbClr val="002060"/>
                </a:solidFill>
              </a:rPr>
              <a:t>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a:t>
            </a:r>
            <a:r>
              <a:rPr sz="5200" b="0" i="0" u="none" dirty="0" err="1">
                <a:solidFill>
                  <a:srgbClr val="002060"/>
                </a:solidFill>
              </a:rPr>
              <a:t>mới</a:t>
            </a:r>
            <a:r>
              <a:rPr sz="5200" b="0" i="0" u="none" dirty="0">
                <a:solidFill>
                  <a:srgbClr val="002060"/>
                </a:solidFill>
              </a:rPr>
              <a:t>. Tiến </a:t>
            </a:r>
            <a:r>
              <a:rPr sz="5200" b="0" i="0" u="none" dirty="0" err="1">
                <a:solidFill>
                  <a:srgbClr val="002060"/>
                </a:solidFill>
              </a:rPr>
              <a:t>bước</a:t>
            </a:r>
            <a:r>
              <a:rPr sz="5200" b="0" i="0" u="none" dirty="0">
                <a:solidFill>
                  <a:srgbClr val="002060"/>
                </a:solidFill>
              </a:rPr>
              <a:t> </a:t>
            </a:r>
            <a:r>
              <a:rPr sz="5200" b="0" i="0" u="none" dirty="0" err="1">
                <a:solidFill>
                  <a:srgbClr val="002060"/>
                </a:solidFill>
              </a:rPr>
              <a:t>vào</a:t>
            </a:r>
            <a:r>
              <a:rPr sz="5200" b="0" i="0" u="none" dirty="0">
                <a:solidFill>
                  <a:srgbClr val="002060"/>
                </a:solidFill>
              </a:rPr>
              <a:t> </a:t>
            </a:r>
            <a:r>
              <a:rPr sz="5200" b="0" i="0" u="none" dirty="0" err="1">
                <a:solidFill>
                  <a:srgbClr val="002060"/>
                </a:solidFill>
              </a:rPr>
              <a:t>thánh</a:t>
            </a:r>
            <a:r>
              <a:rPr sz="5200" b="0" i="0" u="none" dirty="0">
                <a:solidFill>
                  <a:srgbClr val="002060"/>
                </a:solidFill>
              </a:rPr>
              <a:t> </a:t>
            </a:r>
            <a:r>
              <a:rPr sz="5200" b="0" i="0" u="none" dirty="0" err="1">
                <a:solidFill>
                  <a:srgbClr val="002060"/>
                </a:solidFill>
              </a:rPr>
              <a:t>cung</a:t>
            </a:r>
            <a:r>
              <a:rPr sz="5200" b="0" i="0" u="none" dirty="0">
                <a:solidFill>
                  <a:srgbClr val="002060"/>
                </a:solidFill>
              </a:rPr>
              <a:t> Vua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Tế</a:t>
            </a:r>
            <a:r>
              <a:rPr sz="5200" b="0" i="0" u="none" dirty="0">
                <a:solidFill>
                  <a:srgbClr val="002060"/>
                </a:solidFill>
              </a:rPr>
              <a:t> </a:t>
            </a:r>
            <a:r>
              <a:rPr sz="5200" b="0" i="0" u="none" dirty="0" err="1">
                <a:solidFill>
                  <a:srgbClr val="002060"/>
                </a:solidFill>
              </a:rPr>
              <a:t>lễ</a:t>
            </a:r>
            <a:r>
              <a:rPr sz="5200" b="0" i="0" u="none" dirty="0">
                <a:solidFill>
                  <a:srgbClr val="002060"/>
                </a:solidFill>
              </a:rPr>
              <a:t> </a:t>
            </a:r>
            <a:r>
              <a:rPr sz="5200" b="0" i="0" u="none" dirty="0" err="1">
                <a:solidFill>
                  <a:srgbClr val="002060"/>
                </a:solidFill>
              </a:rPr>
              <a:t>tràn</a:t>
            </a:r>
            <a:r>
              <a:rPr sz="5200" b="0" i="0" u="none" dirty="0">
                <a:solidFill>
                  <a:srgbClr val="002060"/>
                </a:solidFill>
              </a:rPr>
              <a:t> </a:t>
            </a:r>
            <a:r>
              <a:rPr sz="5200" b="0" i="0" u="none" dirty="0" err="1">
                <a:solidFill>
                  <a:srgbClr val="002060"/>
                </a:solidFill>
              </a:rPr>
              <a:t>xuống</a:t>
            </a:r>
            <a:r>
              <a:rPr sz="5200" b="0" i="0" u="none" dirty="0">
                <a:solidFill>
                  <a:srgbClr val="002060"/>
                </a:solidFill>
              </a:rPr>
              <a:t> </a:t>
            </a:r>
            <a:r>
              <a:rPr sz="5200" b="0" i="0" u="none" dirty="0" err="1">
                <a:solidFill>
                  <a:srgbClr val="002060"/>
                </a:solidFill>
              </a:rPr>
              <a:t>ân</a:t>
            </a:r>
            <a:r>
              <a:rPr sz="5200" b="0" i="0" u="none" dirty="0">
                <a:solidFill>
                  <a:srgbClr val="002060"/>
                </a:solidFill>
              </a:rPr>
              <a:t> </a:t>
            </a:r>
            <a:r>
              <a:rPr sz="5200" b="0" i="0" u="none" dirty="0" err="1">
                <a:solidFill>
                  <a:srgbClr val="002060"/>
                </a:solidFill>
              </a:rPr>
              <a:t>thiêng</a:t>
            </a:r>
            <a:r>
              <a:rPr sz="5200" b="0" i="0" u="none" dirty="0">
                <a:solidFill>
                  <a:srgbClr val="002060"/>
                </a:solidFill>
              </a:rPr>
              <a:t> </a:t>
            </a:r>
            <a:r>
              <a:rPr sz="5200" b="0" i="0" u="none" dirty="0" err="1">
                <a:solidFill>
                  <a:srgbClr val="002060"/>
                </a:solidFill>
              </a:rPr>
              <a:t>cho</a:t>
            </a:r>
            <a:r>
              <a:rPr sz="5200" b="0" i="0" u="none" dirty="0">
                <a:solidFill>
                  <a:srgbClr val="002060"/>
                </a:solidFill>
              </a:rPr>
              <a:t> </a:t>
            </a:r>
            <a:r>
              <a:rPr sz="5200" b="0" i="0" u="none" dirty="0" err="1">
                <a:solidFill>
                  <a:srgbClr val="002060"/>
                </a:solidFill>
              </a:rPr>
              <a:t>mọi</a:t>
            </a:r>
            <a:r>
              <a:rPr sz="5200" b="0" i="0" u="none" dirty="0">
                <a:solidFill>
                  <a:srgbClr val="002060"/>
                </a:solidFill>
              </a:rPr>
              <a:t> </a:t>
            </a:r>
            <a:r>
              <a:rPr sz="5200" b="0" i="0" u="none" dirty="0" err="1">
                <a:solidFill>
                  <a:srgbClr val="002060"/>
                </a:solidFill>
              </a:rPr>
              <a:t>nơi</a:t>
            </a:r>
            <a:r>
              <a:rPr sz="5200" b="0" i="0" u="none" dirty="0">
                <a:solidFill>
                  <a:srgbClr val="002060"/>
                </a:solidFill>
              </a:rPr>
              <a:t>.</a:t>
            </a:r>
            <a:endParaRPr sz="5200" dirty="0">
              <a:solidFill>
                <a:srgbClr val="002060"/>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dirty="0">
                <a:solidFill>
                  <a:schemeClr val="accent6">
                    <a:lumMod val="50000"/>
                  </a:schemeClr>
                </a:solidFill>
              </a:rPr>
              <a:t>TK3:</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điệu</a:t>
            </a:r>
            <a:r>
              <a:rPr sz="5800" b="0" i="0" u="none" dirty="0">
                <a:solidFill>
                  <a:srgbClr val="002060"/>
                </a:solidFill>
              </a:rPr>
              <a:t> </a:t>
            </a:r>
            <a:r>
              <a:rPr sz="5800" b="0" i="0" u="none" dirty="0" err="1">
                <a:solidFill>
                  <a:srgbClr val="002060"/>
                </a:solidFill>
              </a:rPr>
              <a:t>hát</a:t>
            </a:r>
            <a:r>
              <a:rPr sz="5800" b="0" i="0" u="none" dirty="0">
                <a:solidFill>
                  <a:srgbClr val="002060"/>
                </a:solidFill>
              </a:rPr>
              <a:t> </a:t>
            </a:r>
            <a:r>
              <a:rPr sz="5800" b="0" i="0" u="none" dirty="0" err="1">
                <a:solidFill>
                  <a:srgbClr val="002060"/>
                </a:solidFill>
              </a:rPr>
              <a:t>cung</a:t>
            </a:r>
            <a:r>
              <a:rPr sz="5800" b="0" i="0" u="none" dirty="0">
                <a:solidFill>
                  <a:srgbClr val="002060"/>
                </a:solidFill>
              </a:rPr>
              <a:t> </a:t>
            </a:r>
            <a:r>
              <a:rPr sz="5800" b="0" i="0" u="none" dirty="0" err="1">
                <a:solidFill>
                  <a:srgbClr val="002060"/>
                </a:solidFill>
              </a:rPr>
              <a:t>đàn</a:t>
            </a:r>
            <a:r>
              <a:rPr sz="5800" b="0" i="0" u="none" dirty="0">
                <a:solidFill>
                  <a:srgbClr val="002060"/>
                </a:solidFill>
              </a:rPr>
              <a:t>, </a:t>
            </a:r>
            <a:r>
              <a:rPr sz="5800" b="0" i="0" u="none" dirty="0" err="1">
                <a:solidFill>
                  <a:srgbClr val="002060"/>
                </a:solidFill>
              </a:rPr>
              <a:t>vui</a:t>
            </a:r>
            <a:r>
              <a:rPr sz="5800" b="0" i="0" u="none" dirty="0">
                <a:solidFill>
                  <a:srgbClr val="002060"/>
                </a:solidFill>
              </a:rPr>
              <a:t>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hoa</a:t>
            </a:r>
            <a:r>
              <a:rPr sz="5800" b="0" i="0" u="none" dirty="0">
                <a:solidFill>
                  <a:srgbClr val="002060"/>
                </a:solidFill>
              </a:rPr>
              <a:t> </a:t>
            </a:r>
            <a:r>
              <a:rPr sz="5800" b="0" i="0" u="none" dirty="0" err="1">
                <a:solidFill>
                  <a:srgbClr val="002060"/>
                </a:solidFill>
              </a:rPr>
              <a:t>thắm</a:t>
            </a:r>
            <a:r>
              <a:rPr sz="5800" b="0" i="0" u="none" dirty="0">
                <a:solidFill>
                  <a:srgbClr val="002060"/>
                </a:solidFill>
              </a:rPr>
              <a:t> </a:t>
            </a:r>
            <a:r>
              <a:rPr sz="5800" b="0" i="0" u="none" dirty="0" err="1">
                <a:solidFill>
                  <a:srgbClr val="002060"/>
                </a:solidFill>
              </a:rPr>
              <a:t>tràn</a:t>
            </a:r>
            <a:r>
              <a:rPr sz="5800" b="0" i="0" u="none" dirty="0">
                <a:solidFill>
                  <a:srgbClr val="002060"/>
                </a:solidFill>
              </a:rPr>
              <a:t> lan.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vào</a:t>
            </a:r>
            <a:r>
              <a:rPr sz="5800" b="0" i="0" u="none" dirty="0">
                <a:solidFill>
                  <a:srgbClr val="002060"/>
                </a:solidFill>
              </a:rPr>
              <a:t> </a:t>
            </a:r>
            <a:r>
              <a:rPr sz="5800" b="0" i="0" u="none" dirty="0" err="1">
                <a:solidFill>
                  <a:srgbClr val="002060"/>
                </a:solidFill>
              </a:rPr>
              <a:t>đền</a:t>
            </a:r>
            <a:r>
              <a:rPr sz="5800" b="0" i="0" u="none" dirty="0">
                <a:solidFill>
                  <a:srgbClr val="002060"/>
                </a:solidFill>
              </a:rPr>
              <a:t> </a:t>
            </a:r>
            <a:r>
              <a:rPr sz="5800" b="0" i="0" u="none" dirty="0" err="1">
                <a:solidFill>
                  <a:srgbClr val="002060"/>
                </a:solidFill>
              </a:rPr>
              <a:t>thánh</a:t>
            </a:r>
            <a:r>
              <a:rPr sz="5800" b="0" i="0" u="none" dirty="0">
                <a:solidFill>
                  <a:srgbClr val="002060"/>
                </a:solidFill>
              </a:rPr>
              <a:t>, </a:t>
            </a:r>
            <a:r>
              <a:rPr sz="5800" b="0" i="0" u="none" dirty="0" err="1">
                <a:solidFill>
                  <a:srgbClr val="002060"/>
                </a:solidFill>
              </a:rPr>
              <a:t>lễ</a:t>
            </a:r>
            <a:r>
              <a:rPr sz="5800" b="0" i="0" u="none" dirty="0">
                <a:solidFill>
                  <a:srgbClr val="002060"/>
                </a:solidFill>
              </a:rPr>
              <a:t> </a:t>
            </a:r>
            <a:r>
              <a:rPr sz="5800" b="0" i="0" u="none" dirty="0" err="1">
                <a:solidFill>
                  <a:srgbClr val="002060"/>
                </a:solidFill>
              </a:rPr>
              <a:t>vật</a:t>
            </a:r>
            <a:r>
              <a:rPr sz="5800" b="0" i="0" u="none" dirty="0">
                <a:solidFill>
                  <a:srgbClr val="002060"/>
                </a:solidFill>
              </a:rPr>
              <a:t> </a:t>
            </a:r>
            <a:r>
              <a:rPr sz="5800" b="0" i="0" u="none" dirty="0" err="1">
                <a:solidFill>
                  <a:srgbClr val="002060"/>
                </a:solidFill>
              </a:rPr>
              <a:t>xin</a:t>
            </a:r>
            <a:r>
              <a:rPr sz="5800" b="0" i="0" u="none" dirty="0">
                <a:solidFill>
                  <a:srgbClr val="002060"/>
                </a:solidFill>
              </a:rPr>
              <a:t> </a:t>
            </a:r>
            <a:r>
              <a:rPr sz="5800" b="0" i="0" u="none" dirty="0" err="1">
                <a:solidFill>
                  <a:srgbClr val="002060"/>
                </a:solidFill>
              </a:rPr>
              <a:t>cùng</a:t>
            </a:r>
            <a:r>
              <a:rPr sz="5800" b="0" i="0" u="none" dirty="0">
                <a:solidFill>
                  <a:srgbClr val="002060"/>
                </a:solidFill>
              </a:rPr>
              <a:t> </a:t>
            </a:r>
            <a:r>
              <a:rPr sz="5800" b="0" i="0" u="none" dirty="0" err="1">
                <a:solidFill>
                  <a:srgbClr val="002060"/>
                </a:solidFill>
              </a:rPr>
              <a:t>hiệp</a:t>
            </a:r>
            <a:r>
              <a:rPr sz="5800" b="0" i="0" u="none" dirty="0">
                <a:solidFill>
                  <a:srgbClr val="002060"/>
                </a:solidFill>
              </a:rPr>
              <a:t> </a:t>
            </a:r>
            <a:r>
              <a:rPr sz="5800" b="0" i="0" u="none" dirty="0" err="1">
                <a:solidFill>
                  <a:srgbClr val="002060"/>
                </a:solidFill>
              </a:rPr>
              <a:t>dâng</a:t>
            </a:r>
            <a:r>
              <a:rPr sz="5800" b="0" i="0" u="none" dirty="0">
                <a:solidFill>
                  <a:srgbClr val="002060"/>
                </a:solidFill>
              </a:rPr>
              <a:t>.</a:t>
            </a:r>
            <a:endParaRPr sz="5800" dirty="0">
              <a:solidFill>
                <a:srgbClr val="002060"/>
              </a:solidFill>
              <a:latin typeface="+mj-lt"/>
              <a:ea typeface="+mj-lt"/>
              <a:cs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ĐK:</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vang </a:t>
            </a:r>
            <a:r>
              <a:rPr sz="5200" b="0" i="0" u="none" dirty="0" err="1">
                <a:solidFill>
                  <a:srgbClr val="002060"/>
                </a:solidFill>
              </a:rPr>
              <a:t>dội</a:t>
            </a:r>
            <a:r>
              <a:rPr sz="5200" b="0" i="0" u="none" dirty="0">
                <a:solidFill>
                  <a:srgbClr val="002060"/>
                </a:solidFill>
              </a:rPr>
              <a:t> </a:t>
            </a:r>
            <a:r>
              <a:rPr sz="5200" b="0" i="0" u="none" dirty="0" err="1">
                <a:solidFill>
                  <a:srgbClr val="002060"/>
                </a:solidFill>
              </a:rPr>
              <a:t>đến</a:t>
            </a:r>
            <a:r>
              <a:rPr sz="5200" b="0" i="0" u="none" dirty="0">
                <a:solidFill>
                  <a:srgbClr val="002060"/>
                </a:solidFill>
              </a:rPr>
              <a:t> </a:t>
            </a:r>
            <a:r>
              <a:rPr sz="5200" b="0" i="0" u="none" dirty="0" err="1">
                <a:solidFill>
                  <a:srgbClr val="002060"/>
                </a:solidFill>
              </a:rPr>
              <a:t>muôn</a:t>
            </a:r>
            <a:r>
              <a:rPr sz="5200" b="0" i="0" u="none" dirty="0">
                <a:solidFill>
                  <a:srgbClr val="002060"/>
                </a:solidFill>
              </a:rPr>
              <a:t> </a:t>
            </a:r>
            <a:r>
              <a:rPr sz="5200" b="0" i="0" u="none" dirty="0" err="1">
                <a:solidFill>
                  <a:srgbClr val="002060"/>
                </a:solidFill>
              </a:rPr>
              <a:t>cung</a:t>
            </a:r>
            <a:r>
              <a:rPr sz="5200" b="0" i="0" u="none" dirty="0">
                <a:solidFill>
                  <a:srgbClr val="002060"/>
                </a:solidFill>
              </a:rPr>
              <a:t>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a:t>
            </a:r>
            <a:r>
              <a:rPr sz="5200" b="0" i="0" u="none" dirty="0" err="1">
                <a:solidFill>
                  <a:srgbClr val="002060"/>
                </a:solidFill>
              </a:rPr>
              <a:t>mới</a:t>
            </a:r>
            <a:r>
              <a:rPr sz="5200" b="0" i="0" u="none" dirty="0">
                <a:solidFill>
                  <a:srgbClr val="002060"/>
                </a:solidFill>
              </a:rPr>
              <a:t>. Tiến </a:t>
            </a:r>
            <a:r>
              <a:rPr sz="5200" b="0" i="0" u="none" dirty="0" err="1">
                <a:solidFill>
                  <a:srgbClr val="002060"/>
                </a:solidFill>
              </a:rPr>
              <a:t>bước</a:t>
            </a:r>
            <a:r>
              <a:rPr sz="5200" b="0" i="0" u="none" dirty="0">
                <a:solidFill>
                  <a:srgbClr val="002060"/>
                </a:solidFill>
              </a:rPr>
              <a:t> </a:t>
            </a:r>
            <a:r>
              <a:rPr sz="5200" b="0" i="0" u="none" dirty="0" err="1">
                <a:solidFill>
                  <a:srgbClr val="002060"/>
                </a:solidFill>
              </a:rPr>
              <a:t>vào</a:t>
            </a:r>
            <a:r>
              <a:rPr sz="5200" b="0" i="0" u="none" dirty="0">
                <a:solidFill>
                  <a:srgbClr val="002060"/>
                </a:solidFill>
              </a:rPr>
              <a:t> </a:t>
            </a:r>
            <a:r>
              <a:rPr sz="5200" b="0" i="0" u="none" dirty="0" err="1">
                <a:solidFill>
                  <a:srgbClr val="002060"/>
                </a:solidFill>
              </a:rPr>
              <a:t>thánh</a:t>
            </a:r>
            <a:r>
              <a:rPr sz="5200" b="0" i="0" u="none" dirty="0">
                <a:solidFill>
                  <a:srgbClr val="002060"/>
                </a:solidFill>
              </a:rPr>
              <a:t> </a:t>
            </a:r>
            <a:r>
              <a:rPr sz="5200" b="0" i="0" u="none" dirty="0" err="1">
                <a:solidFill>
                  <a:srgbClr val="002060"/>
                </a:solidFill>
              </a:rPr>
              <a:t>cung</a:t>
            </a:r>
            <a:r>
              <a:rPr sz="5200" b="0" i="0" u="none" dirty="0">
                <a:solidFill>
                  <a:srgbClr val="002060"/>
                </a:solidFill>
              </a:rPr>
              <a:t> Vua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Tế</a:t>
            </a:r>
            <a:r>
              <a:rPr sz="5200" b="0" i="0" u="none" dirty="0">
                <a:solidFill>
                  <a:srgbClr val="002060"/>
                </a:solidFill>
              </a:rPr>
              <a:t> </a:t>
            </a:r>
            <a:r>
              <a:rPr sz="5200" b="0" i="0" u="none" dirty="0" err="1">
                <a:solidFill>
                  <a:srgbClr val="002060"/>
                </a:solidFill>
              </a:rPr>
              <a:t>lễ</a:t>
            </a:r>
            <a:r>
              <a:rPr sz="5200" b="0" i="0" u="none" dirty="0">
                <a:solidFill>
                  <a:srgbClr val="002060"/>
                </a:solidFill>
              </a:rPr>
              <a:t> </a:t>
            </a:r>
            <a:r>
              <a:rPr sz="5200" b="0" i="0" u="none" dirty="0" err="1">
                <a:solidFill>
                  <a:srgbClr val="002060"/>
                </a:solidFill>
              </a:rPr>
              <a:t>tràn</a:t>
            </a:r>
            <a:r>
              <a:rPr sz="5200" b="0" i="0" u="none" dirty="0">
                <a:solidFill>
                  <a:srgbClr val="002060"/>
                </a:solidFill>
              </a:rPr>
              <a:t> </a:t>
            </a:r>
            <a:r>
              <a:rPr sz="5200" b="0" i="0" u="none" dirty="0" err="1">
                <a:solidFill>
                  <a:srgbClr val="002060"/>
                </a:solidFill>
              </a:rPr>
              <a:t>xuống</a:t>
            </a:r>
            <a:r>
              <a:rPr sz="5200" b="0" i="0" u="none" dirty="0">
                <a:solidFill>
                  <a:srgbClr val="002060"/>
                </a:solidFill>
              </a:rPr>
              <a:t> </a:t>
            </a:r>
            <a:r>
              <a:rPr sz="5200" b="0" i="0" u="none" dirty="0" err="1">
                <a:solidFill>
                  <a:srgbClr val="002060"/>
                </a:solidFill>
              </a:rPr>
              <a:t>ân</a:t>
            </a:r>
            <a:r>
              <a:rPr sz="5200" b="0" i="0" u="none" dirty="0">
                <a:solidFill>
                  <a:srgbClr val="002060"/>
                </a:solidFill>
              </a:rPr>
              <a:t> </a:t>
            </a:r>
            <a:r>
              <a:rPr sz="5200" b="0" i="0" u="none" dirty="0" err="1">
                <a:solidFill>
                  <a:srgbClr val="002060"/>
                </a:solidFill>
              </a:rPr>
              <a:t>thiêng</a:t>
            </a:r>
            <a:r>
              <a:rPr sz="5200" b="0" i="0" u="none" dirty="0">
                <a:solidFill>
                  <a:srgbClr val="002060"/>
                </a:solidFill>
              </a:rPr>
              <a:t> </a:t>
            </a:r>
            <a:r>
              <a:rPr sz="5200" b="0" i="0" u="none" dirty="0" err="1">
                <a:solidFill>
                  <a:srgbClr val="002060"/>
                </a:solidFill>
              </a:rPr>
              <a:t>cho</a:t>
            </a:r>
            <a:r>
              <a:rPr sz="5200" b="0" i="0" u="none" dirty="0">
                <a:solidFill>
                  <a:srgbClr val="002060"/>
                </a:solidFill>
              </a:rPr>
              <a:t> </a:t>
            </a:r>
            <a:r>
              <a:rPr sz="5200" b="0" i="0" u="none" dirty="0" err="1">
                <a:solidFill>
                  <a:srgbClr val="002060"/>
                </a:solidFill>
              </a:rPr>
              <a:t>mọi</a:t>
            </a:r>
            <a:r>
              <a:rPr sz="5200" b="0" i="0" u="none" dirty="0">
                <a:solidFill>
                  <a:srgbClr val="002060"/>
                </a:solidFill>
              </a:rPr>
              <a:t> </a:t>
            </a:r>
            <a:r>
              <a:rPr sz="5200" b="0" i="0" u="none" dirty="0" err="1">
                <a:solidFill>
                  <a:srgbClr val="002060"/>
                </a:solidFill>
              </a:rPr>
              <a:t>nơi</a:t>
            </a:r>
            <a:r>
              <a:rPr sz="5200" b="0" i="0" u="none" dirty="0">
                <a:solidFill>
                  <a:srgbClr val="002060"/>
                </a:solidFill>
              </a:rPr>
              <a:t>.</a:t>
            </a:r>
            <a:endParaRPr sz="5200" dirty="0">
              <a:solidFill>
                <a:srgbClr val="002060"/>
              </a:solidFill>
              <a:latin typeface="+mj-lt"/>
              <a:ea typeface="+mj-lt"/>
              <a:cs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dirty="0">
                <a:solidFill>
                  <a:schemeClr val="accent6">
                    <a:lumMod val="50000"/>
                  </a:schemeClr>
                </a:solidFill>
              </a:rPr>
              <a:t>TK4:</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ngọn</a:t>
            </a:r>
            <a:r>
              <a:rPr sz="5800" b="0" i="0" u="none" dirty="0">
                <a:solidFill>
                  <a:srgbClr val="002060"/>
                </a:solidFill>
              </a:rPr>
              <a:t> </a:t>
            </a:r>
            <a:r>
              <a:rPr sz="5800" b="0" i="0" u="none" dirty="0" err="1">
                <a:solidFill>
                  <a:srgbClr val="002060"/>
                </a:solidFill>
              </a:rPr>
              <a:t>nến</a:t>
            </a:r>
            <a:r>
              <a:rPr sz="5800" b="0" i="0" u="none" dirty="0">
                <a:solidFill>
                  <a:srgbClr val="002060"/>
                </a:solidFill>
              </a:rPr>
              <a:t> </a:t>
            </a:r>
            <a:r>
              <a:rPr sz="5800" b="0" i="0" u="none" dirty="0" err="1">
                <a:solidFill>
                  <a:srgbClr val="002060"/>
                </a:solidFill>
              </a:rPr>
              <a:t>chập</a:t>
            </a:r>
            <a:r>
              <a:rPr sz="5800" b="0" i="0" u="none" dirty="0">
                <a:solidFill>
                  <a:srgbClr val="002060"/>
                </a:solidFill>
              </a:rPr>
              <a:t> </a:t>
            </a:r>
            <a:r>
              <a:rPr sz="5800" b="0" i="0" u="none" dirty="0" err="1">
                <a:solidFill>
                  <a:srgbClr val="002060"/>
                </a:solidFill>
              </a:rPr>
              <a:t>chờn</a:t>
            </a:r>
            <a:r>
              <a:rPr sz="5800" b="0" i="0" u="none" dirty="0">
                <a:solidFill>
                  <a:srgbClr val="002060"/>
                </a:solidFill>
              </a:rPr>
              <a:t>, </a:t>
            </a:r>
            <a:r>
              <a:rPr sz="5800" b="0" i="0" u="none" dirty="0" err="1">
                <a:solidFill>
                  <a:srgbClr val="002060"/>
                </a:solidFill>
              </a:rPr>
              <a:t>vui</a:t>
            </a:r>
            <a:r>
              <a:rPr sz="5800" b="0" i="0" u="none" dirty="0">
                <a:solidFill>
                  <a:srgbClr val="002060"/>
                </a:solidFill>
              </a:rPr>
              <a:t>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hương</a:t>
            </a:r>
            <a:r>
              <a:rPr sz="5800" b="0" i="0" u="none" dirty="0">
                <a:solidFill>
                  <a:srgbClr val="002060"/>
                </a:solidFill>
              </a:rPr>
              <a:t> </a:t>
            </a:r>
            <a:r>
              <a:rPr sz="5800" b="0" i="0" u="none" dirty="0" err="1">
                <a:solidFill>
                  <a:srgbClr val="002060"/>
                </a:solidFill>
              </a:rPr>
              <a:t>khói</a:t>
            </a:r>
            <a:r>
              <a:rPr sz="5800" b="0" i="0" u="none" dirty="0">
                <a:solidFill>
                  <a:srgbClr val="002060"/>
                </a:solidFill>
              </a:rPr>
              <a:t> </a:t>
            </a:r>
            <a:r>
              <a:rPr sz="5800" b="0" i="0" u="none" dirty="0" err="1">
                <a:solidFill>
                  <a:srgbClr val="002060"/>
                </a:solidFill>
              </a:rPr>
              <a:t>dịu</a:t>
            </a:r>
            <a:r>
              <a:rPr sz="5800" b="0" i="0" u="none" dirty="0">
                <a:solidFill>
                  <a:srgbClr val="002060"/>
                </a:solidFill>
              </a:rPr>
              <a:t> </a:t>
            </a:r>
            <a:r>
              <a:rPr sz="5800" b="0" i="0" u="none" dirty="0" err="1">
                <a:solidFill>
                  <a:srgbClr val="002060"/>
                </a:solidFill>
              </a:rPr>
              <a:t>thơm</a:t>
            </a:r>
            <a:r>
              <a:rPr sz="5800" b="0" i="0" u="none" dirty="0">
                <a:solidFill>
                  <a:srgbClr val="002060"/>
                </a:solidFill>
              </a:rPr>
              <a:t>. Vui </a:t>
            </a:r>
            <a:r>
              <a:rPr sz="5800" b="0" i="0" u="none" dirty="0" err="1">
                <a:solidFill>
                  <a:srgbClr val="002060"/>
                </a:solidFill>
              </a:rPr>
              <a:t>lên</a:t>
            </a:r>
            <a:r>
              <a:rPr sz="5800" b="0" i="0" u="none" dirty="0">
                <a:solidFill>
                  <a:srgbClr val="002060"/>
                </a:solidFill>
              </a:rPr>
              <a:t> </a:t>
            </a:r>
            <a:r>
              <a:rPr sz="5800" b="0" i="0" u="none" dirty="0" err="1">
                <a:solidFill>
                  <a:srgbClr val="002060"/>
                </a:solidFill>
              </a:rPr>
              <a:t>vào</a:t>
            </a:r>
            <a:r>
              <a:rPr sz="5800" b="0" i="0" u="none" dirty="0">
                <a:solidFill>
                  <a:srgbClr val="002060"/>
                </a:solidFill>
              </a:rPr>
              <a:t> </a:t>
            </a:r>
            <a:r>
              <a:rPr sz="5800" b="0" i="0" u="none" dirty="0" err="1">
                <a:solidFill>
                  <a:srgbClr val="002060"/>
                </a:solidFill>
              </a:rPr>
              <a:t>đền</a:t>
            </a:r>
            <a:r>
              <a:rPr sz="5800" b="0" i="0" u="none" dirty="0">
                <a:solidFill>
                  <a:srgbClr val="002060"/>
                </a:solidFill>
              </a:rPr>
              <a:t> </a:t>
            </a:r>
            <a:r>
              <a:rPr sz="5800" b="0" i="0" u="none" dirty="0" err="1">
                <a:solidFill>
                  <a:srgbClr val="002060"/>
                </a:solidFill>
              </a:rPr>
              <a:t>thánh</a:t>
            </a:r>
            <a:r>
              <a:rPr sz="5800" b="0" i="0" u="none" dirty="0">
                <a:solidFill>
                  <a:srgbClr val="002060"/>
                </a:solidFill>
              </a:rPr>
              <a:t>, </a:t>
            </a:r>
            <a:r>
              <a:rPr sz="5800" b="0" i="0" u="none" dirty="0" err="1">
                <a:solidFill>
                  <a:srgbClr val="002060"/>
                </a:solidFill>
              </a:rPr>
              <a:t>lễ</a:t>
            </a:r>
            <a:r>
              <a:rPr sz="5800" b="0" i="0" u="none" dirty="0">
                <a:solidFill>
                  <a:srgbClr val="002060"/>
                </a:solidFill>
              </a:rPr>
              <a:t> </a:t>
            </a:r>
            <a:r>
              <a:rPr sz="5800" b="0" i="0" u="none" dirty="0" err="1">
                <a:solidFill>
                  <a:srgbClr val="002060"/>
                </a:solidFill>
              </a:rPr>
              <a:t>vật</a:t>
            </a:r>
            <a:r>
              <a:rPr sz="5800" b="0" i="0" u="none" dirty="0">
                <a:solidFill>
                  <a:srgbClr val="002060"/>
                </a:solidFill>
              </a:rPr>
              <a:t> </a:t>
            </a:r>
            <a:r>
              <a:rPr sz="5800" b="0" i="0" u="none" dirty="0" err="1">
                <a:solidFill>
                  <a:srgbClr val="002060"/>
                </a:solidFill>
              </a:rPr>
              <a:t>xin</a:t>
            </a:r>
            <a:r>
              <a:rPr sz="5800" b="0" i="0" u="none" dirty="0">
                <a:solidFill>
                  <a:srgbClr val="002060"/>
                </a:solidFill>
              </a:rPr>
              <a:t> </a:t>
            </a:r>
            <a:r>
              <a:rPr sz="5800" b="0" i="0" u="none" dirty="0" err="1">
                <a:solidFill>
                  <a:srgbClr val="002060"/>
                </a:solidFill>
              </a:rPr>
              <a:t>cùng</a:t>
            </a:r>
            <a:r>
              <a:rPr sz="5800" b="0" i="0" u="none" dirty="0">
                <a:solidFill>
                  <a:srgbClr val="002060"/>
                </a:solidFill>
              </a:rPr>
              <a:t> </a:t>
            </a:r>
            <a:r>
              <a:rPr sz="5800" b="0" i="0" u="none" dirty="0" err="1">
                <a:solidFill>
                  <a:srgbClr val="002060"/>
                </a:solidFill>
              </a:rPr>
              <a:t>hiệp</a:t>
            </a:r>
            <a:r>
              <a:rPr sz="5800" b="0" i="0" u="none" dirty="0">
                <a:solidFill>
                  <a:srgbClr val="002060"/>
                </a:solidFill>
              </a:rPr>
              <a:t> </a:t>
            </a:r>
            <a:r>
              <a:rPr sz="5800" b="0" i="0" u="none" dirty="0" err="1">
                <a:solidFill>
                  <a:srgbClr val="002060"/>
                </a:solidFill>
              </a:rPr>
              <a:t>dâng</a:t>
            </a:r>
            <a:r>
              <a:rPr sz="5800" b="0" i="0" u="none" dirty="0">
                <a:solidFill>
                  <a:srgbClr val="002060"/>
                </a:solidFill>
              </a:rPr>
              <a:t>.</a:t>
            </a:r>
            <a:endParaRPr sz="5800" dirty="0">
              <a:solidFill>
                <a:srgbClr val="002060"/>
              </a:solidFill>
              <a:latin typeface="+mj-lt"/>
              <a:ea typeface="+mj-lt"/>
              <a:cs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ĐK:</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vang </a:t>
            </a:r>
            <a:r>
              <a:rPr sz="5200" b="0" i="0" u="none" dirty="0" err="1">
                <a:solidFill>
                  <a:srgbClr val="002060"/>
                </a:solidFill>
              </a:rPr>
              <a:t>dội</a:t>
            </a:r>
            <a:r>
              <a:rPr sz="5200" b="0" i="0" u="none" dirty="0">
                <a:solidFill>
                  <a:srgbClr val="002060"/>
                </a:solidFill>
              </a:rPr>
              <a:t> </a:t>
            </a:r>
            <a:r>
              <a:rPr sz="5200" b="0" i="0" u="none" dirty="0" err="1">
                <a:solidFill>
                  <a:srgbClr val="002060"/>
                </a:solidFill>
              </a:rPr>
              <a:t>đến</a:t>
            </a:r>
            <a:r>
              <a:rPr sz="5200" b="0" i="0" u="none" dirty="0">
                <a:solidFill>
                  <a:srgbClr val="002060"/>
                </a:solidFill>
              </a:rPr>
              <a:t> </a:t>
            </a:r>
            <a:r>
              <a:rPr sz="5200" b="0" i="0" u="none" dirty="0" err="1">
                <a:solidFill>
                  <a:srgbClr val="002060"/>
                </a:solidFill>
              </a:rPr>
              <a:t>muôn</a:t>
            </a:r>
            <a:r>
              <a:rPr sz="5200" b="0" i="0" u="none" dirty="0">
                <a:solidFill>
                  <a:srgbClr val="002060"/>
                </a:solidFill>
              </a:rPr>
              <a:t> </a:t>
            </a:r>
            <a:r>
              <a:rPr sz="5200" b="0" i="0" u="none" dirty="0" err="1">
                <a:solidFill>
                  <a:srgbClr val="002060"/>
                </a:solidFill>
              </a:rPr>
              <a:t>cung</a:t>
            </a:r>
            <a:r>
              <a:rPr sz="5200" b="0" i="0" u="none" dirty="0">
                <a:solidFill>
                  <a:srgbClr val="002060"/>
                </a:solidFill>
              </a:rPr>
              <a:t>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hãy</a:t>
            </a:r>
            <a:r>
              <a:rPr sz="5200" b="0" i="0" u="none" dirty="0">
                <a:solidFill>
                  <a:srgbClr val="002060"/>
                </a:solidFill>
              </a:rPr>
              <a:t> </a:t>
            </a:r>
            <a:r>
              <a:rPr sz="5200" b="0" i="0" u="none" dirty="0" err="1">
                <a:solidFill>
                  <a:srgbClr val="002060"/>
                </a:solidFill>
              </a:rPr>
              <a:t>hát</a:t>
            </a:r>
            <a:r>
              <a:rPr sz="5200" b="0" i="0" u="none" dirty="0">
                <a:solidFill>
                  <a:srgbClr val="002060"/>
                </a:solidFill>
              </a:rPr>
              <a:t> </a:t>
            </a:r>
            <a:r>
              <a:rPr sz="5200" b="0" i="0" u="none" dirty="0" err="1">
                <a:solidFill>
                  <a:srgbClr val="002060"/>
                </a:solidFill>
              </a:rPr>
              <a:t>một</a:t>
            </a:r>
            <a:r>
              <a:rPr sz="5200" b="0" i="0" u="none" dirty="0">
                <a:solidFill>
                  <a:srgbClr val="002060"/>
                </a:solidFill>
              </a:rPr>
              <a:t> </a:t>
            </a:r>
            <a:r>
              <a:rPr sz="5200" b="0" i="0" u="none" dirty="0" err="1">
                <a:solidFill>
                  <a:srgbClr val="002060"/>
                </a:solidFill>
              </a:rPr>
              <a:t>bài</a:t>
            </a:r>
            <a:r>
              <a:rPr sz="5200" b="0" i="0" u="none" dirty="0">
                <a:solidFill>
                  <a:srgbClr val="002060"/>
                </a:solidFill>
              </a:rPr>
              <a:t> ca </a:t>
            </a:r>
            <a:r>
              <a:rPr sz="5200" b="0" i="0" u="none" dirty="0" err="1">
                <a:solidFill>
                  <a:srgbClr val="002060"/>
                </a:solidFill>
              </a:rPr>
              <a:t>mới</a:t>
            </a:r>
            <a:r>
              <a:rPr sz="5200" b="0" i="0" u="none" dirty="0">
                <a:solidFill>
                  <a:srgbClr val="002060"/>
                </a:solidFill>
              </a:rPr>
              <a:t>. Tiến </a:t>
            </a:r>
            <a:r>
              <a:rPr sz="5200" b="0" i="0" u="none" dirty="0" err="1">
                <a:solidFill>
                  <a:srgbClr val="002060"/>
                </a:solidFill>
              </a:rPr>
              <a:t>bước</a:t>
            </a:r>
            <a:r>
              <a:rPr sz="5200" b="0" i="0" u="none" dirty="0">
                <a:solidFill>
                  <a:srgbClr val="002060"/>
                </a:solidFill>
              </a:rPr>
              <a:t> </a:t>
            </a:r>
            <a:r>
              <a:rPr sz="5200" b="0" i="0" u="none" dirty="0" err="1">
                <a:solidFill>
                  <a:srgbClr val="002060"/>
                </a:solidFill>
              </a:rPr>
              <a:t>vào</a:t>
            </a:r>
            <a:r>
              <a:rPr sz="5200" b="0" i="0" u="none" dirty="0">
                <a:solidFill>
                  <a:srgbClr val="002060"/>
                </a:solidFill>
              </a:rPr>
              <a:t> </a:t>
            </a:r>
            <a:r>
              <a:rPr sz="5200" b="0" i="0" u="none" dirty="0" err="1">
                <a:solidFill>
                  <a:srgbClr val="002060"/>
                </a:solidFill>
              </a:rPr>
              <a:t>thánh</a:t>
            </a:r>
            <a:r>
              <a:rPr sz="5200" b="0" i="0" u="none" dirty="0">
                <a:solidFill>
                  <a:srgbClr val="002060"/>
                </a:solidFill>
              </a:rPr>
              <a:t> </a:t>
            </a:r>
            <a:r>
              <a:rPr sz="5200" b="0" i="0" u="none" dirty="0" err="1">
                <a:solidFill>
                  <a:srgbClr val="002060"/>
                </a:solidFill>
              </a:rPr>
              <a:t>cung</a:t>
            </a:r>
            <a:r>
              <a:rPr sz="5200" b="0" i="0" u="none" dirty="0">
                <a:solidFill>
                  <a:srgbClr val="002060"/>
                </a:solidFill>
              </a:rPr>
              <a:t> Vua </a:t>
            </a:r>
            <a:r>
              <a:rPr sz="5200" b="0" i="0" u="none" dirty="0" err="1">
                <a:solidFill>
                  <a:srgbClr val="002060"/>
                </a:solidFill>
              </a:rPr>
              <a:t>Trời</a:t>
            </a:r>
            <a:r>
              <a:rPr sz="5200" b="0" i="0" u="none" dirty="0">
                <a:solidFill>
                  <a:srgbClr val="002060"/>
                </a:solidFill>
              </a:rPr>
              <a:t>. </a:t>
            </a:r>
            <a:r>
              <a:rPr sz="5200" b="0" i="0" u="none" dirty="0" err="1">
                <a:solidFill>
                  <a:srgbClr val="002060"/>
                </a:solidFill>
              </a:rPr>
              <a:t>Tế</a:t>
            </a:r>
            <a:r>
              <a:rPr sz="5200" b="0" i="0" u="none" dirty="0">
                <a:solidFill>
                  <a:srgbClr val="002060"/>
                </a:solidFill>
              </a:rPr>
              <a:t> </a:t>
            </a:r>
            <a:r>
              <a:rPr sz="5200" b="0" i="0" u="none" dirty="0" err="1">
                <a:solidFill>
                  <a:srgbClr val="002060"/>
                </a:solidFill>
              </a:rPr>
              <a:t>lễ</a:t>
            </a:r>
            <a:r>
              <a:rPr sz="5200" b="0" i="0" u="none" dirty="0">
                <a:solidFill>
                  <a:srgbClr val="002060"/>
                </a:solidFill>
              </a:rPr>
              <a:t> </a:t>
            </a:r>
            <a:r>
              <a:rPr sz="5200" b="0" i="0" u="none" dirty="0" err="1">
                <a:solidFill>
                  <a:srgbClr val="002060"/>
                </a:solidFill>
              </a:rPr>
              <a:t>tràn</a:t>
            </a:r>
            <a:r>
              <a:rPr sz="5200" b="0" i="0" u="none" dirty="0">
                <a:solidFill>
                  <a:srgbClr val="002060"/>
                </a:solidFill>
              </a:rPr>
              <a:t> </a:t>
            </a:r>
            <a:r>
              <a:rPr sz="5200" b="0" i="0" u="none" dirty="0" err="1">
                <a:solidFill>
                  <a:srgbClr val="002060"/>
                </a:solidFill>
              </a:rPr>
              <a:t>xuống</a:t>
            </a:r>
            <a:r>
              <a:rPr sz="5200" b="0" i="0" u="none" dirty="0">
                <a:solidFill>
                  <a:srgbClr val="002060"/>
                </a:solidFill>
              </a:rPr>
              <a:t> </a:t>
            </a:r>
            <a:r>
              <a:rPr sz="5200" b="0" i="0" u="none" dirty="0" err="1">
                <a:solidFill>
                  <a:srgbClr val="002060"/>
                </a:solidFill>
              </a:rPr>
              <a:t>ân</a:t>
            </a:r>
            <a:r>
              <a:rPr sz="5200" b="0" i="0" u="none" dirty="0">
                <a:solidFill>
                  <a:srgbClr val="002060"/>
                </a:solidFill>
              </a:rPr>
              <a:t> </a:t>
            </a:r>
            <a:r>
              <a:rPr sz="5200" b="0" i="0" u="none" dirty="0" err="1">
                <a:solidFill>
                  <a:srgbClr val="002060"/>
                </a:solidFill>
              </a:rPr>
              <a:t>thiêng</a:t>
            </a:r>
            <a:r>
              <a:rPr sz="5200" b="0" i="0" u="none" dirty="0">
                <a:solidFill>
                  <a:srgbClr val="002060"/>
                </a:solidFill>
              </a:rPr>
              <a:t> </a:t>
            </a:r>
            <a:r>
              <a:rPr sz="5200" b="0" i="0" u="none" dirty="0" err="1">
                <a:solidFill>
                  <a:srgbClr val="002060"/>
                </a:solidFill>
              </a:rPr>
              <a:t>cho</a:t>
            </a:r>
            <a:r>
              <a:rPr sz="5200" b="0" i="0" u="none" dirty="0">
                <a:solidFill>
                  <a:srgbClr val="002060"/>
                </a:solidFill>
              </a:rPr>
              <a:t> </a:t>
            </a:r>
            <a:r>
              <a:rPr sz="5200" b="0" i="0" u="none" dirty="0" err="1">
                <a:solidFill>
                  <a:srgbClr val="002060"/>
                </a:solidFill>
              </a:rPr>
              <a:t>mọi</a:t>
            </a:r>
            <a:r>
              <a:rPr sz="5200" b="0" i="0" u="none" dirty="0">
                <a:solidFill>
                  <a:srgbClr val="002060"/>
                </a:solidFill>
              </a:rPr>
              <a:t> </a:t>
            </a:r>
            <a:r>
              <a:rPr sz="5200" b="0" i="0" u="none" dirty="0" err="1">
                <a:solidFill>
                  <a:srgbClr val="002060"/>
                </a:solidFill>
              </a:rPr>
              <a:t>nơi</a:t>
            </a:r>
            <a:r>
              <a:rPr sz="5200" b="0" i="0" u="none" dirty="0">
                <a:solidFill>
                  <a:srgbClr val="002060"/>
                </a:solidFill>
              </a:rPr>
              <a:t>.</a:t>
            </a:r>
            <a:endParaRPr sz="5200" dirty="0">
              <a:solidFill>
                <a:srgbClr val="002060"/>
              </a:solidFill>
              <a:latin typeface="+mj-lt"/>
              <a:ea typeface="+mj-lt"/>
              <a:cs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CA6035-B982-4C21-EA16-BA2EB8321CF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F0A35BB-7726-CADF-16CF-76DAF437F3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3304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438060"/>
            <a:ext cx="9144000" cy="4324350"/>
          </a:xfrm>
        </p:spPr>
        <p:txBody>
          <a:bodyPr anchor="ctr" anchorCtr="0">
            <a:normAutofit/>
          </a:bodyPr>
          <a:lstStyle/>
          <a:p>
            <a:pPr algn="just"/>
            <a:r>
              <a:rPr lang="vi-VN" sz="8000" dirty="0">
                <a:solidFill>
                  <a:srgbClr val="002060"/>
                </a:solidFill>
                <a:latin typeface="+mj-lt"/>
                <a:cs typeface="Times New Roman" pitchFamily="18" charset="0"/>
              </a:rPr>
              <a:t>Chúa đã biểu dương ơn Người cứu độ.</a:t>
            </a:r>
            <a:endParaRPr lang="en-US" sz="8000" b="0" dirty="0">
              <a:solidFill>
                <a:srgbClr val="002060"/>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err="1">
                <a:solidFill>
                  <a:srgbClr val="C00000"/>
                </a:solidFill>
                <a:cs typeface="Times New Roman" pitchFamily="18" charset="0"/>
              </a:rPr>
              <a:t>Đáp</a:t>
            </a:r>
            <a:r>
              <a:rPr lang="en-US" sz="4400" u="sng" dirty="0">
                <a:solidFill>
                  <a:srgbClr val="C00000"/>
                </a:solidFill>
                <a:cs typeface="Times New Roman" pitchFamily="18" charset="0"/>
              </a:rPr>
              <a:t> </a:t>
            </a:r>
            <a:r>
              <a:rPr lang="en-US" sz="4400" u="sng" dirty="0" err="1">
                <a:solidFill>
                  <a:srgbClr val="C00000"/>
                </a:solidFill>
                <a:cs typeface="Times New Roman" pitchFamily="18" charset="0"/>
              </a:rPr>
              <a:t>ca</a:t>
            </a:r>
            <a:r>
              <a:rPr lang="en-US" sz="4400" u="sng" dirty="0">
                <a:solidFill>
                  <a:srgbClr val="C00000"/>
                </a:solidFill>
                <a:cs typeface="Times New Roman" pitchFamily="18" charset="0"/>
              </a:rPr>
              <a:t>:</a:t>
            </a:r>
          </a:p>
        </p:txBody>
      </p:sp>
      <p:sp>
        <p:nvSpPr>
          <p:cNvPr id="4" name="Rectangle 3">
            <a:extLst>
              <a:ext uri="{FF2B5EF4-FFF2-40B4-BE49-F238E27FC236}">
                <a16:creationId xmlns:a16="http://schemas.microsoft.com/office/drawing/2014/main" id="{73EEEA19-0F4B-491A-BAE7-6258C4B1A60A}"/>
              </a:ext>
            </a:extLst>
          </p:cNvPr>
          <p:cNvSpPr/>
          <p:nvPr/>
        </p:nvSpPr>
        <p:spPr>
          <a:xfrm>
            <a:off x="2070204" y="277265"/>
            <a:ext cx="2988319" cy="440121"/>
          </a:xfrm>
          <a:prstGeom prst="rect">
            <a:avLst/>
          </a:prstGeom>
          <a:solidFill>
            <a:schemeClr val="bg2"/>
          </a:solidFill>
        </p:spPr>
        <p:txBody>
          <a:bodyPr wrap="none">
            <a:spAutoFit/>
          </a:bodyPr>
          <a:lstStyle/>
          <a:p>
            <a:r>
              <a:rPr lang="en-US" sz="2000" dirty="0">
                <a:solidFill>
                  <a:srgbClr val="FF0000"/>
                </a:solidFill>
                <a:latin typeface="Arial" panose="020B0604020202020204" pitchFamily="34" charset="0"/>
                <a:cs typeface="Arial" panose="020B0604020202020204" pitchFamily="34" charset="0"/>
              </a:rPr>
              <a:t>Tv 97, 1.2-3ab.3cd-4.5-6</a:t>
            </a:r>
          </a:p>
        </p:txBody>
      </p:sp>
    </p:spTree>
    <p:extLst>
      <p:ext uri="{BB962C8B-B14F-4D97-AF65-F5344CB8AC3E}">
        <p14:creationId xmlns:p14="http://schemas.microsoft.com/office/powerpoint/2010/main" val="1902796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oAutofit/>
          </a:bodyPr>
          <a:lstStyle/>
          <a:p>
            <a:pPr algn="just"/>
            <a:r>
              <a:rPr lang="vi-VN" sz="5400" dirty="0">
                <a:solidFill>
                  <a:srgbClr val="002060"/>
                </a:solidFill>
                <a:latin typeface="+mj-lt"/>
                <a:cs typeface="Times New Roman" pitchFamily="18" charset="0"/>
              </a:rPr>
              <a:t>Chúa nói: Chính Thầy là con đường, là sự thật và là sự sống. Không ai có thể đến với Chúa Cha mà không qua Thầy.</a:t>
            </a:r>
            <a:endParaRPr lang="en-US" sz="5400" b="0" dirty="0">
              <a:solidFill>
                <a:srgbClr val="002060"/>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chemeClr val="accent6">
                    <a:lumMod val="50000"/>
                  </a:schemeClr>
                </a:solidFill>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chemeClr val="accent6">
                    <a:lumMod val="50000"/>
                  </a:schemeClr>
                </a:solidFill>
                <a:cs typeface="Times New Roman" pitchFamily="18" charset="0"/>
              </a:rPr>
              <a:t>Alleluia.</a:t>
            </a:r>
          </a:p>
        </p:txBody>
      </p:sp>
    </p:spTree>
    <p:extLst>
      <p:ext uri="{BB962C8B-B14F-4D97-AF65-F5344CB8AC3E}">
        <p14:creationId xmlns:p14="http://schemas.microsoft.com/office/powerpoint/2010/main" val="3612815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9C6289-3F7E-73B9-EAC5-DC1CA43EB3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2A46834-46EB-2736-2AFC-3FFB466EC0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715934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dirty="0">
                <a:ln>
                  <a:noFill/>
                </a:ln>
                <a:solidFill>
                  <a:schemeClr val="accent6">
                    <a:lumMod val="50000"/>
                  </a:schemeClr>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Hiến</a:t>
            </a:r>
            <a:r>
              <a:rPr kumimoji="0" sz="34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a:t>
            </a:r>
            <a:r>
              <a:rPr kumimoji="0" sz="34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Lễ</a:t>
            </a:r>
            <a:r>
              <a:rPr kumimoji="0" sz="34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a:t>
            </a:r>
            <a:r>
              <a:rPr kumimoji="0" sz="34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Tình</a:t>
            </a:r>
            <a:r>
              <a:rPr kumimoji="0" sz="34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a:t>
            </a:r>
            <a:r>
              <a:rPr kumimoji="0" sz="34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Yêu</a:t>
            </a:r>
            <a:endParaRPr kumimoji="0" sz="3400" b="1" i="0" u="none" strike="noStrike" kern="1200" cap="none" spc="0" normalizeH="0" baseline="0" noProof="0" dirty="0">
              <a:ln>
                <a:noFill/>
              </a:ln>
              <a:solidFill>
                <a:schemeClr val="accent6">
                  <a:lumMod val="50000"/>
                </a:schemeClr>
              </a:solidFill>
              <a:effectLst/>
              <a:uLnTx/>
              <a:uFillTx/>
              <a:latin typeface="UTM America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chemeClr val="accent6">
                    <a:lumMod val="50000"/>
                  </a:schemeClr>
                </a:solidFill>
                <a:effectLst/>
                <a:uLnTx/>
                <a:uFillTx/>
                <a:latin typeface="UTM American Sans"/>
                <a:ea typeface="+mn-ea"/>
                <a:cs typeface="+mn-cs"/>
              </a:rPr>
              <a:t>Nhạc: </a:t>
            </a:r>
            <a:r>
              <a:rPr kumimoji="0" sz="25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Thế</a:t>
            </a:r>
            <a:r>
              <a:rPr kumimoji="0" sz="25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Thông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Lời</a:t>
            </a:r>
            <a:r>
              <a:rPr kumimoji="0" sz="25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a:t>
            </a:r>
            <a:r>
              <a:rPr kumimoji="0" sz="25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Miên</a:t>
            </a:r>
            <a:r>
              <a:rPr kumimoji="0" sz="25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Ly - </a:t>
            </a:r>
            <a:r>
              <a:rPr kumimoji="0" sz="2500" b="1" i="0" u="none" strike="noStrike" kern="1200" cap="none" spc="0" normalizeH="0" baseline="0" noProof="0" dirty="0" err="1">
                <a:ln>
                  <a:noFill/>
                </a:ln>
                <a:solidFill>
                  <a:schemeClr val="accent6">
                    <a:lumMod val="50000"/>
                  </a:schemeClr>
                </a:solidFill>
                <a:effectLst/>
                <a:uLnTx/>
                <a:uFillTx/>
                <a:latin typeface="UTM American Sans"/>
                <a:ea typeface="+mn-ea"/>
                <a:cs typeface="+mn-cs"/>
              </a:rPr>
              <a:t>Thế</a:t>
            </a:r>
            <a:r>
              <a:rPr kumimoji="0" sz="2500" b="1" i="0" u="none" strike="noStrike" kern="1200" cap="none" spc="0" normalizeH="0" baseline="0" noProof="0" dirty="0">
                <a:ln>
                  <a:noFill/>
                </a:ln>
                <a:solidFill>
                  <a:schemeClr val="accent6">
                    <a:lumMod val="50000"/>
                  </a:schemeClr>
                </a:solidFill>
                <a:effectLst/>
                <a:uLnTx/>
                <a:uFillTx/>
                <a:latin typeface="UTM American Sans"/>
                <a:ea typeface="+mn-ea"/>
                <a:cs typeface="+mn-cs"/>
              </a:rPr>
              <a:t> Thông</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2529305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TK1:</a:t>
            </a:r>
            <a:r>
              <a:rPr sz="4200" b="0" i="0" u="none" dirty="0">
                <a:solidFill>
                  <a:srgbClr val="002060"/>
                </a:solidFill>
              </a:rPr>
              <a:t> </a:t>
            </a:r>
            <a:r>
              <a:rPr sz="4200" b="0" i="0" u="none" dirty="0" err="1">
                <a:solidFill>
                  <a:srgbClr val="002060"/>
                </a:solidFill>
              </a:rPr>
              <a:t>Đền</a:t>
            </a:r>
            <a:r>
              <a:rPr sz="4200" b="0" i="0" u="none" dirty="0">
                <a:solidFill>
                  <a:srgbClr val="002060"/>
                </a:solidFill>
              </a:rPr>
              <a:t> </a:t>
            </a:r>
            <a:r>
              <a:rPr sz="4200" b="0" i="0" u="none" dirty="0" err="1">
                <a:solidFill>
                  <a:srgbClr val="002060"/>
                </a:solidFill>
              </a:rPr>
              <a:t>vàng</a:t>
            </a:r>
            <a:r>
              <a:rPr sz="4200" b="0" i="0" u="none" dirty="0">
                <a:solidFill>
                  <a:srgbClr val="002060"/>
                </a:solidFill>
              </a:rPr>
              <a:t> vang </a:t>
            </a:r>
            <a:r>
              <a:rPr sz="4200" b="0" i="0" u="none" dirty="0" err="1">
                <a:solidFill>
                  <a:srgbClr val="002060"/>
                </a:solidFill>
              </a:rPr>
              <a:t>điệu</a:t>
            </a:r>
            <a:r>
              <a:rPr sz="4200" b="0" i="0" u="none" dirty="0">
                <a:solidFill>
                  <a:srgbClr val="002060"/>
                </a:solidFill>
              </a:rPr>
              <a:t> </a:t>
            </a:r>
            <a:r>
              <a:rPr sz="4200" b="0" i="0" u="none" dirty="0" err="1">
                <a:solidFill>
                  <a:srgbClr val="002060"/>
                </a:solidFill>
              </a:rPr>
              <a:t>nhạc</a:t>
            </a:r>
            <a:r>
              <a:rPr sz="4200" b="0" i="0" u="none" dirty="0">
                <a:solidFill>
                  <a:srgbClr val="002060"/>
                </a:solidFill>
              </a:rPr>
              <a:t> </a:t>
            </a:r>
            <a:r>
              <a:rPr sz="4200" b="0" i="0" u="none" dirty="0" err="1">
                <a:solidFill>
                  <a:srgbClr val="002060"/>
                </a:solidFill>
              </a:rPr>
              <a:t>cung</a:t>
            </a:r>
            <a:r>
              <a:rPr sz="4200" b="0" i="0" u="none" dirty="0">
                <a:solidFill>
                  <a:srgbClr val="002060"/>
                </a:solidFill>
              </a:rPr>
              <a:t> </a:t>
            </a:r>
            <a:r>
              <a:rPr sz="4200" b="0" i="0" u="none" dirty="0" err="1">
                <a:solidFill>
                  <a:srgbClr val="002060"/>
                </a:solidFill>
              </a:rPr>
              <a:t>tiến</a:t>
            </a:r>
            <a:r>
              <a:rPr sz="4200" b="0" i="0" u="none" dirty="0">
                <a:solidFill>
                  <a:srgbClr val="002060"/>
                </a:solidFill>
              </a:rPr>
              <a:t>, con </a:t>
            </a:r>
            <a:r>
              <a:rPr sz="4200" b="0" i="0" u="none" dirty="0" err="1">
                <a:solidFill>
                  <a:srgbClr val="002060"/>
                </a:solidFill>
              </a:rPr>
              <a:t>đến</a:t>
            </a:r>
            <a:r>
              <a:rPr sz="4200" b="0" i="0" u="none" dirty="0">
                <a:solidFill>
                  <a:srgbClr val="002060"/>
                </a:solidFill>
              </a:rPr>
              <a:t> </a:t>
            </a:r>
            <a:r>
              <a:rPr sz="4200" b="0" i="0" u="none" dirty="0" err="1">
                <a:solidFill>
                  <a:srgbClr val="002060"/>
                </a:solidFill>
              </a:rPr>
              <a:t>tiến</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Tiến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ước</a:t>
            </a:r>
            <a:r>
              <a:rPr sz="4200" b="0" i="0" u="none" dirty="0">
                <a:solidFill>
                  <a:srgbClr val="002060"/>
                </a:solidFill>
              </a:rPr>
              <a:t> </a:t>
            </a:r>
            <a:r>
              <a:rPr sz="4200" b="0" i="0" u="none" dirty="0" err="1">
                <a:solidFill>
                  <a:srgbClr val="002060"/>
                </a:solidFill>
              </a:rPr>
              <a:t>mơ</a:t>
            </a:r>
            <a:r>
              <a:rPr sz="4200" b="0" i="0" u="none" dirty="0">
                <a:solidFill>
                  <a:srgbClr val="002060"/>
                </a:solidFill>
              </a:rPr>
              <a:t> </a:t>
            </a:r>
            <a:r>
              <a:rPr sz="4200" b="0" i="0" u="none" dirty="0" err="1">
                <a:solidFill>
                  <a:srgbClr val="002060"/>
                </a:solidFill>
              </a:rPr>
              <a:t>và</a:t>
            </a:r>
            <a:r>
              <a:rPr sz="4200" b="0" i="0" u="none" dirty="0">
                <a:solidFill>
                  <a:srgbClr val="002060"/>
                </a:solidFill>
              </a:rPr>
              <a:t> </a:t>
            </a:r>
            <a:r>
              <a:rPr sz="4200" b="0" i="0" u="none" dirty="0" err="1">
                <a:solidFill>
                  <a:srgbClr val="002060"/>
                </a:solidFill>
              </a:rPr>
              <a:t>xác</a:t>
            </a:r>
            <a:r>
              <a:rPr sz="4200" b="0" i="0" u="none" dirty="0">
                <a:solidFill>
                  <a:srgbClr val="002060"/>
                </a:solidFill>
              </a:rPr>
              <a:t> </a:t>
            </a:r>
            <a:r>
              <a:rPr sz="4200" b="0" i="0" u="none" dirty="0" err="1">
                <a:solidFill>
                  <a:srgbClr val="002060"/>
                </a:solidFill>
              </a:rPr>
              <a:t>hồn</a:t>
            </a:r>
            <a:r>
              <a:rPr sz="4200" b="0" i="0" u="none" dirty="0">
                <a:solidFill>
                  <a:srgbClr val="002060"/>
                </a:solidFill>
              </a:rPr>
              <a:t>, </a:t>
            </a:r>
            <a:r>
              <a:rPr sz="4200" b="0" i="0" u="none" dirty="0" err="1">
                <a:solidFill>
                  <a:srgbClr val="002060"/>
                </a:solidFill>
              </a:rPr>
              <a:t>nguyện</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lễ</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toàn</a:t>
            </a:r>
            <a:r>
              <a:rPr sz="4200" b="0" i="0" u="none" dirty="0">
                <a:solidFill>
                  <a:srgbClr val="002060"/>
                </a:solidFill>
              </a:rPr>
              <a:t> </a:t>
            </a:r>
            <a:r>
              <a:rPr sz="4200" b="0" i="0" u="none" dirty="0" err="1">
                <a:solidFill>
                  <a:srgbClr val="002060"/>
                </a:solidFill>
              </a:rPr>
              <a:t>thiêu</a:t>
            </a:r>
            <a:r>
              <a:rPr sz="4200" b="0" i="0" u="none" dirty="0">
                <a:solidFill>
                  <a:srgbClr val="002060"/>
                </a:solidFill>
              </a:rPr>
              <a:t>. Xin </a:t>
            </a:r>
            <a:r>
              <a:rPr sz="4200" b="0" i="0" u="none" dirty="0" err="1">
                <a:solidFill>
                  <a:srgbClr val="002060"/>
                </a:solidFill>
              </a:rPr>
              <a:t>nhận</a:t>
            </a:r>
            <a:r>
              <a:rPr sz="4200" b="0" i="0" u="none" dirty="0">
                <a:solidFill>
                  <a:srgbClr val="002060"/>
                </a:solidFill>
              </a:rPr>
              <a:t> </a:t>
            </a:r>
            <a:r>
              <a:rPr sz="4200" b="0" i="0" u="none" dirty="0" err="1">
                <a:solidFill>
                  <a:srgbClr val="002060"/>
                </a:solidFill>
              </a:rPr>
              <a:t>tình</a:t>
            </a:r>
            <a:r>
              <a:rPr sz="4200" b="0" i="0" u="none" dirty="0">
                <a:solidFill>
                  <a:srgbClr val="002060"/>
                </a:solidFill>
              </a:rPr>
              <a:t> con </a:t>
            </a:r>
            <a:r>
              <a:rPr sz="4200" b="0" i="0" u="none" dirty="0" err="1">
                <a:solidFill>
                  <a:srgbClr val="002060"/>
                </a:solidFill>
              </a:rPr>
              <a:t>nhỏ</a:t>
            </a:r>
            <a:r>
              <a:rPr sz="4200" b="0" i="0" u="none" dirty="0">
                <a:solidFill>
                  <a:srgbClr val="002060"/>
                </a:solidFill>
              </a:rPr>
              <a:t> </a:t>
            </a:r>
            <a:r>
              <a:rPr sz="4200" b="0" i="0" u="none" dirty="0" err="1">
                <a:solidFill>
                  <a:srgbClr val="002060"/>
                </a:solidFill>
              </a:rPr>
              <a:t>bé</a:t>
            </a:r>
            <a:r>
              <a:rPr sz="4200" b="0" i="0" u="none" dirty="0">
                <a:solidFill>
                  <a:srgbClr val="002060"/>
                </a:solidFill>
              </a:rPr>
              <a:t>, </a:t>
            </a:r>
            <a:r>
              <a:rPr sz="4200" b="0" i="0" u="none" dirty="0" err="1">
                <a:solidFill>
                  <a:srgbClr val="002060"/>
                </a:solidFill>
              </a:rPr>
              <a:t>xin</a:t>
            </a:r>
            <a:r>
              <a:rPr sz="4200" b="0" i="0" u="none" dirty="0">
                <a:solidFill>
                  <a:srgbClr val="002060"/>
                </a:solidFill>
              </a:rPr>
              <a:t> </a:t>
            </a:r>
            <a:r>
              <a:rPr sz="4200" b="0" i="0" u="none" dirty="0" err="1">
                <a:solidFill>
                  <a:srgbClr val="002060"/>
                </a:solidFill>
              </a:rPr>
              <a:t>hiệp</a:t>
            </a:r>
            <a:r>
              <a:rPr sz="4200" b="0" i="0" u="none" dirty="0">
                <a:solidFill>
                  <a:srgbClr val="002060"/>
                </a:solidFill>
              </a:rPr>
              <a:t> </a:t>
            </a:r>
            <a:r>
              <a:rPr sz="4200" b="0" i="0" u="none" dirty="0" err="1">
                <a:solidFill>
                  <a:srgbClr val="002060"/>
                </a:solidFill>
              </a:rPr>
              <a:t>cùng</a:t>
            </a:r>
            <a:r>
              <a:rPr sz="4200" b="0" i="0" u="none" dirty="0">
                <a:solidFill>
                  <a:srgbClr val="002060"/>
                </a:solidFill>
              </a:rPr>
              <a:t> </a:t>
            </a:r>
            <a:r>
              <a:rPr sz="4200" b="0" i="0" u="none" dirty="0" err="1">
                <a:solidFill>
                  <a:srgbClr val="002060"/>
                </a:solidFill>
              </a:rPr>
              <a:t>với</a:t>
            </a:r>
            <a:r>
              <a:rPr sz="4200" b="0" i="0" u="none" dirty="0">
                <a:solidFill>
                  <a:srgbClr val="002060"/>
                </a:solidFill>
              </a:rPr>
              <a:t> </a:t>
            </a:r>
            <a:r>
              <a:rPr sz="4200" b="0" i="0" u="none" dirty="0" err="1">
                <a:solidFill>
                  <a:srgbClr val="002060"/>
                </a:solidFill>
              </a:rPr>
              <a:t>rượu</a:t>
            </a:r>
            <a:r>
              <a:rPr sz="4200" b="0" i="0" u="none" dirty="0">
                <a:solidFill>
                  <a:srgbClr val="002060"/>
                </a:solidFill>
              </a:rPr>
              <a:t> bánh,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chiều</a:t>
            </a:r>
            <a:r>
              <a:rPr sz="4200" b="0" i="0" u="none" dirty="0">
                <a:solidFill>
                  <a:srgbClr val="002060"/>
                </a:solidFill>
              </a:rPr>
              <a:t> </a:t>
            </a:r>
            <a:r>
              <a:rPr sz="4200" b="0" i="0" u="none" dirty="0" err="1">
                <a:solidFill>
                  <a:srgbClr val="002060"/>
                </a:solidFill>
              </a:rPr>
              <a:t>tiệc</a:t>
            </a:r>
            <a:r>
              <a:rPr sz="4200" b="0" i="0" u="none" dirty="0">
                <a:solidFill>
                  <a:srgbClr val="002060"/>
                </a:solidFill>
              </a:rPr>
              <a:t> </a:t>
            </a:r>
            <a:r>
              <a:rPr sz="4200" b="0" i="0" u="none" dirty="0" err="1">
                <a:solidFill>
                  <a:srgbClr val="002060"/>
                </a:solidFill>
              </a:rPr>
              <a:t>ly</a:t>
            </a:r>
            <a:r>
              <a:rPr sz="4200" b="0" i="0" u="none" dirty="0">
                <a:solidFill>
                  <a:srgbClr val="002060"/>
                </a:solidFill>
              </a:rPr>
              <a:t> </a:t>
            </a:r>
            <a:r>
              <a:rPr sz="4200" b="0" i="0" u="none" dirty="0" err="1">
                <a:solidFill>
                  <a:srgbClr val="002060"/>
                </a:solidFill>
              </a:rPr>
              <a:t>ngày</a:t>
            </a:r>
            <a:r>
              <a:rPr sz="4200" b="0" i="0" u="none" dirty="0">
                <a:solidFill>
                  <a:srgbClr val="002060"/>
                </a:solidFill>
              </a:rPr>
              <a:t> </a:t>
            </a:r>
            <a:r>
              <a:rPr sz="4200" b="0" i="0" u="none" dirty="0" err="1">
                <a:solidFill>
                  <a:srgbClr val="002060"/>
                </a:solidFill>
              </a:rPr>
              <a:t>xưa</a:t>
            </a:r>
            <a:r>
              <a:rPr sz="4200" b="0" i="0" u="none" dirty="0">
                <a:solidFill>
                  <a:srgbClr val="002060"/>
                </a:solidFill>
              </a:rPr>
              <a:t> </a:t>
            </a:r>
            <a:r>
              <a:rPr sz="4200" b="0" i="0" u="none" dirty="0" err="1">
                <a:solidFill>
                  <a:srgbClr val="002060"/>
                </a:solidFill>
              </a:rPr>
              <a:t>nên</a:t>
            </a:r>
            <a:r>
              <a:rPr sz="4200" b="0" i="0" u="none" dirty="0">
                <a:solidFill>
                  <a:srgbClr val="002060"/>
                </a:solidFill>
              </a:rPr>
              <a:t> </a:t>
            </a:r>
            <a:r>
              <a:rPr sz="4200" b="0" i="0" u="none" dirty="0" err="1">
                <a:solidFill>
                  <a:srgbClr val="002060"/>
                </a:solidFill>
              </a:rPr>
              <a:t>của</a:t>
            </a:r>
            <a:r>
              <a:rPr sz="4200" b="0" i="0" u="none" dirty="0">
                <a:solidFill>
                  <a:srgbClr val="002060"/>
                </a:solidFill>
              </a:rPr>
              <a:t> </a:t>
            </a:r>
            <a:r>
              <a:rPr sz="4200" b="0" i="0" u="none" dirty="0" err="1">
                <a:solidFill>
                  <a:srgbClr val="002060"/>
                </a:solidFill>
              </a:rPr>
              <a:t>lễ</a:t>
            </a:r>
            <a:r>
              <a:rPr sz="4200" b="0" i="0" u="none" dirty="0">
                <a:solidFill>
                  <a:srgbClr val="002060"/>
                </a:solidFill>
              </a:rPr>
              <a:t> </a:t>
            </a:r>
            <a:r>
              <a:rPr sz="4200" b="0" i="0" u="none" dirty="0" err="1">
                <a:solidFill>
                  <a:srgbClr val="002060"/>
                </a:solidFill>
              </a:rPr>
              <a:t>mừng</a:t>
            </a:r>
            <a:r>
              <a:rPr sz="4200" b="0" i="0" u="none" dirty="0">
                <a:solidFill>
                  <a:srgbClr val="002060"/>
                </a:solidFill>
              </a:rPr>
              <a:t> </a:t>
            </a:r>
            <a:r>
              <a:rPr sz="4200" b="0" i="0" u="none" dirty="0" err="1">
                <a:solidFill>
                  <a:srgbClr val="002060"/>
                </a:solidFill>
              </a:rPr>
              <a:t>khen</a:t>
            </a:r>
            <a:r>
              <a:rPr sz="4200" b="0" i="0" u="none" dirty="0">
                <a:solidFill>
                  <a:srgbClr val="002060"/>
                </a:solidFill>
              </a:rPr>
              <a:t> Chúa </a:t>
            </a:r>
            <a:r>
              <a:rPr sz="4200" b="0" i="0" u="none" dirty="0" err="1">
                <a:solidFill>
                  <a:srgbClr val="002060"/>
                </a:solidFill>
              </a:rPr>
              <a:t>Trời</a:t>
            </a:r>
            <a:r>
              <a:rPr sz="4200" b="0" i="0" u="none" dirty="0">
                <a:solidFill>
                  <a:srgbClr val="002060"/>
                </a:solidFill>
              </a:rPr>
              <a:t>.</a:t>
            </a:r>
          </a:p>
        </p:txBody>
      </p:sp>
    </p:spTree>
    <p:extLst>
      <p:ext uri="{BB962C8B-B14F-4D97-AF65-F5344CB8AC3E}">
        <p14:creationId xmlns:p14="http://schemas.microsoft.com/office/powerpoint/2010/main" val="3359171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chemeClr val="accent6">
                    <a:lumMod val="50000"/>
                  </a:schemeClr>
                </a:solidFill>
              </a:rPr>
              <a:t>ĐK:</a:t>
            </a:r>
            <a:r>
              <a:rPr sz="4400" b="0" i="0" u="none" dirty="0">
                <a:solidFill>
                  <a:srgbClr val="002060"/>
                </a:solidFill>
              </a:rPr>
              <a:t> </a:t>
            </a:r>
            <a:r>
              <a:rPr sz="4400" b="0" i="0" u="none" dirty="0" err="1">
                <a:solidFill>
                  <a:srgbClr val="002060"/>
                </a:solidFill>
              </a:rPr>
              <a:t>Của</a:t>
            </a:r>
            <a:r>
              <a:rPr sz="4400" b="0" i="0" u="none" dirty="0">
                <a:solidFill>
                  <a:srgbClr val="002060"/>
                </a:solidFill>
              </a:rPr>
              <a:t> </a:t>
            </a:r>
            <a:r>
              <a:rPr sz="4400" b="0" i="0" u="none" dirty="0" err="1">
                <a:solidFill>
                  <a:srgbClr val="002060"/>
                </a:solidFill>
              </a:rPr>
              <a:t>lễ</a:t>
            </a:r>
            <a:r>
              <a:rPr sz="4400" b="0" i="0" u="none" dirty="0">
                <a:solidFill>
                  <a:srgbClr val="002060"/>
                </a:solidFill>
              </a:rPr>
              <a:t> </a:t>
            </a:r>
            <a:r>
              <a:rPr sz="4400" b="0" i="0" u="none" dirty="0" err="1">
                <a:solidFill>
                  <a:srgbClr val="002060"/>
                </a:solidFill>
              </a:rPr>
              <a:t>góp</a:t>
            </a:r>
            <a:r>
              <a:rPr sz="4400" b="0" i="0" u="none" dirty="0">
                <a:solidFill>
                  <a:srgbClr val="002060"/>
                </a:solidFill>
              </a:rPr>
              <a:t> </a:t>
            </a:r>
            <a:r>
              <a:rPr sz="4400" b="0" i="0" u="none" dirty="0" err="1">
                <a:solidFill>
                  <a:srgbClr val="002060"/>
                </a:solidFill>
              </a:rPr>
              <a:t>về</a:t>
            </a:r>
            <a:r>
              <a:rPr sz="4400" b="0" i="0" u="none" dirty="0">
                <a:solidFill>
                  <a:srgbClr val="002060"/>
                </a:solidFill>
              </a:rPr>
              <a:t> </a:t>
            </a:r>
            <a:r>
              <a:rPr sz="4400" b="0" i="0" u="none" dirty="0" err="1">
                <a:solidFill>
                  <a:srgbClr val="002060"/>
                </a:solidFill>
              </a:rPr>
              <a:t>dâng</a:t>
            </a:r>
            <a:r>
              <a:rPr sz="4400" b="0" i="0" u="none" dirty="0">
                <a:solidFill>
                  <a:srgbClr val="002060"/>
                </a:solidFill>
              </a:rPr>
              <a:t> Chúa </a:t>
            </a:r>
            <a:r>
              <a:rPr sz="4400" b="0" i="0" u="none" dirty="0" err="1">
                <a:solidFill>
                  <a:srgbClr val="002060"/>
                </a:solidFill>
              </a:rPr>
              <a:t>là</a:t>
            </a:r>
            <a:r>
              <a:rPr sz="4400" b="0" i="0" u="none" dirty="0">
                <a:solidFill>
                  <a:srgbClr val="002060"/>
                </a:solidFill>
              </a:rPr>
              <a:t> bao </a:t>
            </a:r>
            <a:r>
              <a:rPr sz="4400" b="0" i="0" u="none" dirty="0" err="1">
                <a:solidFill>
                  <a:srgbClr val="002060"/>
                </a:solidFill>
              </a:rPr>
              <a:t>sướng</a:t>
            </a:r>
            <a:r>
              <a:rPr sz="4400" b="0" i="0" u="none" dirty="0">
                <a:solidFill>
                  <a:srgbClr val="002060"/>
                </a:solidFill>
              </a:rPr>
              <a:t> </a:t>
            </a:r>
            <a:r>
              <a:rPr sz="4400" b="0" i="0" u="none" dirty="0" err="1">
                <a:solidFill>
                  <a:srgbClr val="002060"/>
                </a:solidFill>
              </a:rPr>
              <a:t>vui</a:t>
            </a:r>
            <a:r>
              <a:rPr sz="4400" b="0" i="0" u="none" dirty="0">
                <a:solidFill>
                  <a:srgbClr val="002060"/>
                </a:solidFill>
              </a:rPr>
              <a:t> </a:t>
            </a:r>
            <a:r>
              <a:rPr sz="4400" b="0" i="0" u="none" dirty="0" err="1">
                <a:solidFill>
                  <a:srgbClr val="002060"/>
                </a:solidFill>
              </a:rPr>
              <a:t>đau</a:t>
            </a:r>
            <a:r>
              <a:rPr sz="4400" b="0" i="0" u="none" dirty="0">
                <a:solidFill>
                  <a:srgbClr val="002060"/>
                </a:solidFill>
              </a:rPr>
              <a:t> </a:t>
            </a:r>
            <a:r>
              <a:rPr sz="4400" b="0" i="0" u="none" dirty="0" err="1">
                <a:solidFill>
                  <a:srgbClr val="002060"/>
                </a:solidFill>
              </a:rPr>
              <a:t>buồn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ước</a:t>
            </a:r>
            <a:r>
              <a:rPr sz="4400" b="0" i="0" u="none" dirty="0">
                <a:solidFill>
                  <a:srgbClr val="002060"/>
                </a:solidFill>
              </a:rPr>
              <a:t> </a:t>
            </a:r>
            <a:r>
              <a:rPr sz="4400" b="0" i="0" u="none" dirty="0" err="1">
                <a:solidFill>
                  <a:srgbClr val="002060"/>
                </a:solidFill>
              </a:rPr>
              <a:t>vọng</a:t>
            </a:r>
            <a:r>
              <a:rPr sz="4400" b="0" i="0" u="none" dirty="0">
                <a:solidFill>
                  <a:srgbClr val="002060"/>
                </a:solidFill>
              </a:rPr>
              <a:t> </a:t>
            </a:r>
            <a:r>
              <a:rPr sz="4400" b="0" i="0" u="none" dirty="0" err="1">
                <a:solidFill>
                  <a:srgbClr val="002060"/>
                </a:solidFill>
              </a:rPr>
              <a:t>mai</a:t>
            </a:r>
            <a:r>
              <a:rPr sz="4400" b="0" i="0" u="none" dirty="0">
                <a:solidFill>
                  <a:srgbClr val="002060"/>
                </a:solidFill>
              </a:rPr>
              <a:t> </a:t>
            </a:r>
            <a:r>
              <a:rPr sz="4400" b="0" i="0" u="none" dirty="0" err="1">
                <a:solidFill>
                  <a:srgbClr val="002060"/>
                </a:solidFill>
              </a:rPr>
              <a:t>sau</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tháng</a:t>
            </a:r>
            <a:r>
              <a:rPr sz="4400" b="0" i="0" u="none" dirty="0">
                <a:solidFill>
                  <a:srgbClr val="002060"/>
                </a:solidFill>
              </a:rPr>
              <a:t> </a:t>
            </a:r>
            <a:r>
              <a:rPr sz="4400" b="0" i="0" u="none" dirty="0" err="1">
                <a:solidFill>
                  <a:srgbClr val="002060"/>
                </a:solidFill>
              </a:rPr>
              <a:t>ngày</a:t>
            </a:r>
            <a:r>
              <a:rPr sz="4400" b="0" i="0" u="none" dirty="0">
                <a:solidFill>
                  <a:srgbClr val="002060"/>
                </a:solidFill>
              </a:rPr>
              <a:t> </a:t>
            </a:r>
            <a:r>
              <a:rPr sz="4400" b="0" i="0" u="none" dirty="0" err="1">
                <a:solidFill>
                  <a:srgbClr val="002060"/>
                </a:solidFill>
              </a:rPr>
              <a:t>đã</a:t>
            </a:r>
            <a:r>
              <a:rPr sz="4400" b="0" i="0" u="none" dirty="0">
                <a:solidFill>
                  <a:srgbClr val="002060"/>
                </a:solidFill>
              </a:rPr>
              <a:t> qua. </a:t>
            </a:r>
            <a:r>
              <a:rPr sz="4400" b="0" i="0" u="none" dirty="0" err="1">
                <a:solidFill>
                  <a:srgbClr val="002060"/>
                </a:solidFill>
              </a:rPr>
              <a:t>Nguyện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lên</a:t>
            </a:r>
            <a:r>
              <a:rPr sz="4400" b="0" i="0" u="none" dirty="0">
                <a:solidFill>
                  <a:srgbClr val="002060"/>
                </a:solidFill>
              </a:rPr>
              <a:t> </a:t>
            </a:r>
            <a:r>
              <a:rPr sz="4400" b="0" i="0" u="none" dirty="0" err="1">
                <a:solidFill>
                  <a:srgbClr val="002060"/>
                </a:solidFill>
              </a:rPr>
              <a:t>cả</a:t>
            </a:r>
            <a:r>
              <a:rPr sz="4400" b="0" i="0" u="none" dirty="0">
                <a:solidFill>
                  <a:srgbClr val="002060"/>
                </a:solidFill>
              </a:rPr>
              <a:t> </a:t>
            </a:r>
            <a:r>
              <a:rPr sz="4400" b="0" i="0" u="none" dirty="0" err="1">
                <a:solidFill>
                  <a:srgbClr val="002060"/>
                </a:solidFill>
              </a:rPr>
              <a:t>cuộc</a:t>
            </a:r>
            <a:r>
              <a:rPr sz="4400" b="0" i="0" u="none" dirty="0">
                <a:solidFill>
                  <a:srgbClr val="002060"/>
                </a:solidFill>
              </a:rPr>
              <a:t> </a:t>
            </a:r>
            <a:r>
              <a:rPr sz="4400" b="0" i="0" u="none" dirty="0" err="1">
                <a:solidFill>
                  <a:srgbClr val="002060"/>
                </a:solidFill>
              </a:rPr>
              <a:t>đời</a:t>
            </a:r>
            <a:r>
              <a:rPr sz="4400" b="0" i="0" u="none" dirty="0">
                <a:solidFill>
                  <a:srgbClr val="002060"/>
                </a:solidFill>
              </a:rPr>
              <a:t>, </a:t>
            </a:r>
            <a:r>
              <a:rPr sz="4400" b="0" i="0" u="none" dirty="0" err="1">
                <a:solidFill>
                  <a:srgbClr val="002060"/>
                </a:solidFill>
              </a:rPr>
              <a:t>còn</a:t>
            </a:r>
            <a:r>
              <a:rPr sz="4400" b="0" i="0" u="none" dirty="0">
                <a:solidFill>
                  <a:srgbClr val="002060"/>
                </a:solidFill>
              </a:rPr>
              <a:t> </a:t>
            </a:r>
            <a:r>
              <a:rPr sz="4400" b="0" i="0" u="none" dirty="0" err="1">
                <a:solidFill>
                  <a:srgbClr val="002060"/>
                </a:solidFill>
              </a:rPr>
              <a:t>đang</a:t>
            </a:r>
            <a:r>
              <a:rPr sz="4400" b="0" i="0" u="none" dirty="0">
                <a:solidFill>
                  <a:srgbClr val="002060"/>
                </a:solidFill>
              </a:rPr>
              <a:t> </a:t>
            </a:r>
            <a:r>
              <a:rPr sz="4400" b="0" i="0" u="none" dirty="0" err="1">
                <a:solidFill>
                  <a:srgbClr val="002060"/>
                </a:solidFill>
              </a:rPr>
              <a:t>rong</a:t>
            </a:r>
            <a:r>
              <a:rPr sz="4400" b="0" i="0" u="none" dirty="0">
                <a:solidFill>
                  <a:srgbClr val="002060"/>
                </a:solidFill>
              </a:rPr>
              <a:t> </a:t>
            </a:r>
            <a:r>
              <a:rPr sz="4400" b="0" i="0" u="none" dirty="0" err="1">
                <a:solidFill>
                  <a:srgbClr val="002060"/>
                </a:solidFill>
              </a:rPr>
              <a:t>ruổi</a:t>
            </a:r>
            <a:r>
              <a:rPr sz="4400" b="0" i="0" u="none" dirty="0">
                <a:solidFill>
                  <a:srgbClr val="002060"/>
                </a:solidFill>
              </a:rPr>
              <a:t> </a:t>
            </a:r>
            <a:r>
              <a:rPr sz="4400" b="0" i="0" u="none" dirty="0" err="1">
                <a:solidFill>
                  <a:srgbClr val="002060"/>
                </a:solidFill>
              </a:rPr>
              <a:t>gian</a:t>
            </a:r>
            <a:r>
              <a:rPr sz="4400" b="0" i="0" u="none" dirty="0">
                <a:solidFill>
                  <a:srgbClr val="002060"/>
                </a:solidFill>
              </a:rPr>
              <a:t> </a:t>
            </a:r>
            <a:r>
              <a:rPr sz="4400" b="0" i="0" u="none" dirty="0" err="1">
                <a:solidFill>
                  <a:srgbClr val="002060"/>
                </a:solidFill>
              </a:rPr>
              <a:t>trần</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a:t>
            </a:r>
            <a:r>
              <a:rPr sz="4400" b="0" i="0" u="none" dirty="0" err="1">
                <a:solidFill>
                  <a:srgbClr val="002060"/>
                </a:solidFill>
              </a:rPr>
              <a:t>thương</a:t>
            </a:r>
            <a:r>
              <a:rPr sz="4400" b="0" i="0" u="none" dirty="0">
                <a:solidFill>
                  <a:srgbClr val="002060"/>
                </a:solidFill>
              </a:rPr>
              <a:t> </a:t>
            </a:r>
            <a:r>
              <a:rPr sz="4400" b="0" i="0" u="none" dirty="0" err="1">
                <a:solidFill>
                  <a:srgbClr val="002060"/>
                </a:solidFill>
              </a:rPr>
              <a:t>nhận</a:t>
            </a:r>
            <a:r>
              <a:rPr sz="4400" b="0" i="0" u="none" dirty="0">
                <a:solidFill>
                  <a:srgbClr val="002060"/>
                </a:solidFill>
              </a:rPr>
              <a:t> </a:t>
            </a:r>
            <a:r>
              <a:rPr sz="4400" b="0" i="0" u="none" dirty="0" err="1">
                <a:solidFill>
                  <a:srgbClr val="002060"/>
                </a:solidFill>
              </a:rPr>
              <a:t>lễ</a:t>
            </a:r>
            <a:r>
              <a:rPr sz="4400" b="0" i="0" u="none" dirty="0">
                <a:solidFill>
                  <a:srgbClr val="002060"/>
                </a:solidFill>
              </a:rPr>
              <a:t> con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ban </a:t>
            </a:r>
            <a:r>
              <a:rPr sz="4400" b="0" i="0" u="none" dirty="0" err="1">
                <a:solidFill>
                  <a:srgbClr val="002060"/>
                </a:solidFill>
              </a:rPr>
              <a:t>nhiều</a:t>
            </a:r>
            <a:r>
              <a:rPr sz="4400" b="0" i="0" u="none" dirty="0">
                <a:solidFill>
                  <a:srgbClr val="002060"/>
                </a:solidFill>
              </a:rPr>
              <a:t> Thánh </a:t>
            </a:r>
            <a:r>
              <a:rPr sz="4400" b="0" i="0" u="none" dirty="0" err="1">
                <a:solidFill>
                  <a:srgbClr val="002060"/>
                </a:solidFill>
              </a:rPr>
              <a:t>ân</a:t>
            </a:r>
            <a:r>
              <a:rPr sz="4400" b="0" i="0" u="none" dirty="0">
                <a:solidFill>
                  <a:srgbClr val="002060"/>
                </a:solidFill>
              </a:rPr>
              <a:t>.</a:t>
            </a:r>
          </a:p>
        </p:txBody>
      </p:sp>
    </p:spTree>
    <p:extLst>
      <p:ext uri="{BB962C8B-B14F-4D97-AF65-F5344CB8AC3E}">
        <p14:creationId xmlns:p14="http://schemas.microsoft.com/office/powerpoint/2010/main" val="2682841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TK2:</a:t>
            </a:r>
            <a:r>
              <a:rPr sz="4200" b="0" i="0" u="none" dirty="0">
                <a:solidFill>
                  <a:srgbClr val="002060"/>
                </a:solidFill>
              </a:rPr>
              <a:t> </a:t>
            </a:r>
            <a:r>
              <a:rPr sz="4200" b="0" i="0" u="none" dirty="0" err="1">
                <a:solidFill>
                  <a:srgbClr val="002060"/>
                </a:solidFill>
              </a:rPr>
              <a:t>Chỉ</a:t>
            </a:r>
            <a:r>
              <a:rPr sz="4200" b="0" i="0" u="none" dirty="0">
                <a:solidFill>
                  <a:srgbClr val="002060"/>
                </a:solidFill>
              </a:rPr>
              <a:t> </a:t>
            </a:r>
            <a:r>
              <a:rPr sz="4200" b="0" i="0" u="none" dirty="0" err="1">
                <a:solidFill>
                  <a:srgbClr val="002060"/>
                </a:solidFill>
              </a:rPr>
              <a:t>là</a:t>
            </a:r>
            <a:r>
              <a:rPr sz="4200" b="0" i="0" u="none" dirty="0">
                <a:solidFill>
                  <a:srgbClr val="002060"/>
                </a:solidFill>
              </a:rPr>
              <a:t> </a:t>
            </a:r>
            <a:r>
              <a:rPr sz="4200" b="0" i="0" u="none" dirty="0" err="1">
                <a:solidFill>
                  <a:srgbClr val="002060"/>
                </a:solidFill>
              </a:rPr>
              <a:t>thân</a:t>
            </a:r>
            <a:r>
              <a:rPr sz="4200" b="0" i="0" u="none" dirty="0">
                <a:solidFill>
                  <a:srgbClr val="002060"/>
                </a:solidFill>
              </a:rPr>
              <a:t> </a:t>
            </a:r>
            <a:r>
              <a:rPr sz="4200" b="0" i="0" u="none" dirty="0" err="1">
                <a:solidFill>
                  <a:srgbClr val="002060"/>
                </a:solidFill>
              </a:rPr>
              <a:t>phận</a:t>
            </a:r>
            <a:r>
              <a:rPr sz="4200" b="0" i="0" u="none" dirty="0">
                <a:solidFill>
                  <a:srgbClr val="002060"/>
                </a:solidFill>
              </a:rPr>
              <a:t> </a:t>
            </a:r>
            <a:r>
              <a:rPr sz="4200" b="0" i="0" u="none" dirty="0" err="1">
                <a:solidFill>
                  <a:srgbClr val="002060"/>
                </a:solidFill>
              </a:rPr>
              <a:t>người</a:t>
            </a:r>
            <a:r>
              <a:rPr sz="4200" b="0" i="0" u="none" dirty="0">
                <a:solidFill>
                  <a:srgbClr val="002060"/>
                </a:solidFill>
              </a:rPr>
              <a:t> </a:t>
            </a:r>
            <a:r>
              <a:rPr sz="4200" b="0" i="0" u="none" dirty="0" err="1">
                <a:solidFill>
                  <a:srgbClr val="002060"/>
                </a:solidFill>
              </a:rPr>
              <a:t>mong</a:t>
            </a:r>
            <a:r>
              <a:rPr sz="4200" b="0" i="0" u="none" dirty="0">
                <a:solidFill>
                  <a:srgbClr val="002060"/>
                </a:solidFill>
              </a:rPr>
              <a:t> </a:t>
            </a:r>
            <a:r>
              <a:rPr sz="4200" b="0" i="0" u="none" dirty="0" err="1">
                <a:solidFill>
                  <a:srgbClr val="002060"/>
                </a:solidFill>
              </a:rPr>
              <a:t>manh</a:t>
            </a:r>
            <a:r>
              <a:rPr sz="4200" b="0" i="0" u="none" dirty="0">
                <a:solidFill>
                  <a:srgbClr val="002060"/>
                </a:solidFill>
              </a:rPr>
              <a:t>, </a:t>
            </a:r>
            <a:r>
              <a:rPr sz="4200" b="0" i="0" u="none" dirty="0" err="1">
                <a:solidFill>
                  <a:srgbClr val="002060"/>
                </a:solidFill>
              </a:rPr>
              <a:t>sao</a:t>
            </a:r>
            <a:r>
              <a:rPr sz="4200" b="0" i="0" u="none" dirty="0">
                <a:solidFill>
                  <a:srgbClr val="002060"/>
                </a:solidFill>
              </a:rPr>
              <a:t> </a:t>
            </a:r>
            <a:r>
              <a:rPr sz="4200" b="0" i="0" u="none" dirty="0" err="1">
                <a:solidFill>
                  <a:srgbClr val="002060"/>
                </a:solidFill>
              </a:rPr>
              <a:t>dám</a:t>
            </a:r>
            <a:r>
              <a:rPr sz="4200" b="0" i="0" u="none" dirty="0">
                <a:solidFill>
                  <a:srgbClr val="002060"/>
                </a:solidFill>
              </a:rPr>
              <a:t> </a:t>
            </a:r>
            <a:r>
              <a:rPr sz="4200" b="0" i="0" u="none" dirty="0" err="1">
                <a:solidFill>
                  <a:srgbClr val="002060"/>
                </a:solidFill>
              </a:rPr>
              <a:t>tiến</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Chính</a:t>
            </a:r>
            <a:r>
              <a:rPr sz="4200" b="0" i="0" u="none" dirty="0">
                <a:solidFill>
                  <a:srgbClr val="002060"/>
                </a:solidFill>
              </a:rPr>
              <a:t> Cha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kêu</a:t>
            </a:r>
            <a:r>
              <a:rPr sz="4200" b="0" i="0" u="none" dirty="0">
                <a:solidFill>
                  <a:srgbClr val="002060"/>
                </a:solidFill>
              </a:rPr>
              <a:t> </a:t>
            </a:r>
            <a:r>
              <a:rPr sz="4200" b="0" i="0" u="none" dirty="0" err="1">
                <a:solidFill>
                  <a:srgbClr val="002060"/>
                </a:solidFill>
              </a:rPr>
              <a:t>gọi</a:t>
            </a:r>
            <a:r>
              <a:rPr sz="4200" b="0" i="0" u="none" dirty="0">
                <a:solidFill>
                  <a:srgbClr val="002060"/>
                </a:solidFill>
              </a:rPr>
              <a:t> con </a:t>
            </a:r>
            <a:r>
              <a:rPr sz="4200" b="0" i="0" u="none" dirty="0" err="1">
                <a:solidFill>
                  <a:srgbClr val="002060"/>
                </a:solidFill>
              </a:rPr>
              <a:t>về</a:t>
            </a:r>
            <a:r>
              <a:rPr sz="4200" b="0" i="0" u="none" dirty="0">
                <a:solidFill>
                  <a:srgbClr val="002060"/>
                </a:solidFill>
              </a:rPr>
              <a:t>, </a:t>
            </a:r>
            <a:r>
              <a:rPr sz="4200" b="0" i="0" u="none" dirty="0" err="1">
                <a:solidFill>
                  <a:srgbClr val="002060"/>
                </a:solidFill>
              </a:rPr>
              <a:t>để</a:t>
            </a:r>
            <a:r>
              <a:rPr sz="4200" b="0" i="0" u="none" dirty="0">
                <a:solidFill>
                  <a:srgbClr val="002060"/>
                </a:solidFill>
              </a:rPr>
              <a:t> con </a:t>
            </a:r>
            <a:r>
              <a:rPr sz="4200" b="0" i="0" u="none" dirty="0" err="1">
                <a:solidFill>
                  <a:srgbClr val="002060"/>
                </a:solidFill>
              </a:rPr>
              <a:t>bước</a:t>
            </a:r>
            <a:r>
              <a:rPr sz="4200" b="0" i="0" u="none" dirty="0">
                <a:solidFill>
                  <a:srgbClr val="002060"/>
                </a:solidFill>
              </a:rPr>
              <a:t> </a:t>
            </a:r>
            <a:r>
              <a:rPr sz="4200" b="0" i="0" u="none" dirty="0" err="1">
                <a:solidFill>
                  <a:srgbClr val="002060"/>
                </a:solidFill>
              </a:rPr>
              <a:t>đi</a:t>
            </a:r>
            <a:r>
              <a:rPr sz="4200" b="0" i="0" u="none" dirty="0">
                <a:solidFill>
                  <a:srgbClr val="002060"/>
                </a:solidFill>
              </a:rPr>
              <a:t> </a:t>
            </a:r>
            <a:r>
              <a:rPr sz="4200" b="0" i="0" u="none" dirty="0" err="1">
                <a:solidFill>
                  <a:srgbClr val="002060"/>
                </a:solidFill>
              </a:rPr>
              <a:t>cùng</a:t>
            </a:r>
            <a:r>
              <a:rPr sz="4200" b="0" i="0" u="none" dirty="0">
                <a:solidFill>
                  <a:srgbClr val="002060"/>
                </a:solidFill>
              </a:rPr>
              <a:t> Cha. Con </a:t>
            </a:r>
            <a:r>
              <a:rPr sz="4200" b="0" i="0" u="none" dirty="0" err="1">
                <a:solidFill>
                  <a:srgbClr val="002060"/>
                </a:solidFill>
              </a:rPr>
              <a:t>được</a:t>
            </a:r>
            <a:r>
              <a:rPr sz="4200" b="0" i="0" u="none" dirty="0">
                <a:solidFill>
                  <a:srgbClr val="002060"/>
                </a:solidFill>
              </a:rPr>
              <a:t> </a:t>
            </a:r>
            <a:r>
              <a:rPr sz="4200" b="0" i="0" u="none" dirty="0" err="1">
                <a:solidFill>
                  <a:srgbClr val="002060"/>
                </a:solidFill>
              </a:rPr>
              <a:t>nhận</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của</a:t>
            </a:r>
            <a:r>
              <a:rPr sz="4200" b="0" i="0" u="none" dirty="0">
                <a:solidFill>
                  <a:srgbClr val="002060"/>
                </a:solidFill>
              </a:rPr>
              <a:t> </a:t>
            </a:r>
            <a:r>
              <a:rPr sz="4200" b="0" i="0" u="none" dirty="0" err="1">
                <a:solidFill>
                  <a:srgbClr val="002060"/>
                </a:solidFill>
              </a:rPr>
              <a:t>lễ</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về</a:t>
            </a:r>
            <a:r>
              <a:rPr sz="4200" b="0" i="0" u="none" dirty="0">
                <a:solidFill>
                  <a:srgbClr val="002060"/>
                </a:solidFill>
              </a:rPr>
              <a:t> </a:t>
            </a:r>
            <a:r>
              <a:rPr sz="4200" b="0" i="0" u="none" dirty="0" err="1">
                <a:solidFill>
                  <a:srgbClr val="002060"/>
                </a:solidFill>
              </a:rPr>
              <a:t>từ</a:t>
            </a:r>
            <a:r>
              <a:rPr sz="4200" b="0" i="0" u="none" dirty="0">
                <a:solidFill>
                  <a:srgbClr val="002060"/>
                </a:solidFill>
              </a:rPr>
              <a:t> </a:t>
            </a:r>
            <a:r>
              <a:rPr sz="4200" b="0" i="0" u="none" dirty="0" err="1">
                <a:solidFill>
                  <a:srgbClr val="002060"/>
                </a:solidFill>
              </a:rPr>
              <a:t>nơi</a:t>
            </a:r>
            <a:r>
              <a:rPr sz="4200" b="0" i="0" u="none" dirty="0">
                <a:solidFill>
                  <a:srgbClr val="002060"/>
                </a:solidFill>
              </a:rPr>
              <a:t> </a:t>
            </a:r>
            <a:r>
              <a:rPr sz="4200" b="0" i="0" u="none" dirty="0" err="1">
                <a:solidFill>
                  <a:srgbClr val="002060"/>
                </a:solidFill>
              </a:rPr>
              <a:t>trần</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cứu</a:t>
            </a:r>
            <a:r>
              <a:rPr sz="4200" b="0" i="0" u="none" dirty="0">
                <a:solidFill>
                  <a:srgbClr val="002060"/>
                </a:solidFill>
              </a:rPr>
              <a:t> </a:t>
            </a:r>
            <a:r>
              <a:rPr sz="4200" b="0" i="0" u="none" dirty="0" err="1">
                <a:solidFill>
                  <a:srgbClr val="002060"/>
                </a:solidFill>
              </a:rPr>
              <a:t>đời</a:t>
            </a:r>
            <a:r>
              <a:rPr sz="4200" b="0" i="0" u="none" dirty="0">
                <a:solidFill>
                  <a:srgbClr val="002060"/>
                </a:solidFill>
              </a:rPr>
              <a:t> </a:t>
            </a:r>
            <a:r>
              <a:rPr sz="4200" b="0" i="0" u="none" dirty="0" err="1">
                <a:solidFill>
                  <a:srgbClr val="002060"/>
                </a:solidFill>
              </a:rPr>
              <a:t>lầm</a:t>
            </a:r>
            <a:r>
              <a:rPr sz="4200" b="0" i="0" u="none" dirty="0">
                <a:solidFill>
                  <a:srgbClr val="002060"/>
                </a:solidFill>
              </a:rPr>
              <a:t> than </a:t>
            </a:r>
            <a:r>
              <a:rPr sz="4200" b="0" i="0" u="none" dirty="0" err="1">
                <a:solidFill>
                  <a:srgbClr val="002060"/>
                </a:solidFill>
              </a:rPr>
              <a:t>tội</a:t>
            </a:r>
            <a:r>
              <a:rPr sz="4200" b="0" i="0" u="none" dirty="0">
                <a:solidFill>
                  <a:srgbClr val="002060"/>
                </a:solidFill>
              </a:rPr>
              <a:t> </a:t>
            </a:r>
            <a:r>
              <a:rPr sz="4200" b="0" i="0" u="none" dirty="0" err="1">
                <a:solidFill>
                  <a:srgbClr val="002060"/>
                </a:solidFill>
              </a:rPr>
              <a:t>mê</a:t>
            </a:r>
            <a:r>
              <a:rPr sz="4200" b="0" i="0" u="none" dirty="0">
                <a:solidFill>
                  <a:srgbClr val="002060"/>
                </a:solidFill>
              </a:rPr>
              <a:t> </a:t>
            </a:r>
            <a:r>
              <a:rPr sz="4200" b="0" i="0" u="none" dirty="0" err="1">
                <a:solidFill>
                  <a:srgbClr val="002060"/>
                </a:solidFill>
              </a:rPr>
              <a:t>đem</a:t>
            </a:r>
            <a:r>
              <a:rPr sz="4200" b="0" i="0" u="none" dirty="0">
                <a:solidFill>
                  <a:srgbClr val="002060"/>
                </a:solidFill>
              </a:rPr>
              <a:t> </a:t>
            </a:r>
            <a:r>
              <a:rPr sz="4200" b="0" i="0" u="none" dirty="0" err="1">
                <a:solidFill>
                  <a:srgbClr val="002060"/>
                </a:solidFill>
              </a:rPr>
              <a:t>tình</a:t>
            </a:r>
            <a:r>
              <a:rPr sz="4200" b="0" i="0" u="none" dirty="0">
                <a:solidFill>
                  <a:srgbClr val="002060"/>
                </a:solidFill>
              </a:rPr>
              <a:t> Chúa </a:t>
            </a:r>
            <a:r>
              <a:rPr sz="4200" b="0" i="0" u="none" dirty="0" err="1">
                <a:solidFill>
                  <a:srgbClr val="002060"/>
                </a:solidFill>
              </a:rPr>
              <a:t>vào</a:t>
            </a:r>
            <a:r>
              <a:rPr sz="4200" b="0" i="0" u="none" dirty="0">
                <a:solidFill>
                  <a:srgbClr val="002060"/>
                </a:solidFill>
              </a:rPr>
              <a:t> </a:t>
            </a:r>
            <a:r>
              <a:rPr sz="4200" b="0" i="0" u="none" dirty="0" err="1">
                <a:solidFill>
                  <a:srgbClr val="002060"/>
                </a:solidFill>
              </a:rPr>
              <a:t>tim</a:t>
            </a:r>
            <a:r>
              <a:rPr sz="4200" b="0" i="0" u="none" dirty="0">
                <a:solidFill>
                  <a:srgbClr val="002060"/>
                </a:solidFill>
              </a:rPr>
              <a:t> </a:t>
            </a:r>
            <a:r>
              <a:rPr sz="4200" b="0" i="0" u="none" dirty="0" err="1">
                <a:solidFill>
                  <a:srgbClr val="002060"/>
                </a:solidFill>
              </a:rPr>
              <a:t>mỗi</a:t>
            </a:r>
            <a:r>
              <a:rPr sz="4200" b="0" i="0" u="none" dirty="0">
                <a:solidFill>
                  <a:srgbClr val="002060"/>
                </a:solidFill>
              </a:rPr>
              <a:t> </a:t>
            </a:r>
            <a:r>
              <a:rPr sz="4200" b="0" i="0" u="none" dirty="0" err="1">
                <a:solidFill>
                  <a:srgbClr val="002060"/>
                </a:solidFill>
              </a:rPr>
              <a:t>người</a:t>
            </a:r>
            <a:r>
              <a:rPr sz="4200" b="0" i="0" u="none" dirty="0">
                <a:solidFill>
                  <a:srgbClr val="002060"/>
                </a:solidFill>
              </a:rPr>
              <a:t>.</a:t>
            </a:r>
          </a:p>
        </p:txBody>
      </p:sp>
    </p:spTree>
    <p:extLst>
      <p:ext uri="{BB962C8B-B14F-4D97-AF65-F5344CB8AC3E}">
        <p14:creationId xmlns:p14="http://schemas.microsoft.com/office/powerpoint/2010/main" val="924926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chemeClr val="accent6">
                    <a:lumMod val="50000"/>
                  </a:schemeClr>
                </a:solidFill>
              </a:rPr>
              <a:t>ĐK:</a:t>
            </a:r>
            <a:r>
              <a:rPr sz="4400" b="0" i="0" u="none" dirty="0">
                <a:solidFill>
                  <a:srgbClr val="002060"/>
                </a:solidFill>
              </a:rPr>
              <a:t> </a:t>
            </a:r>
            <a:r>
              <a:rPr sz="4400" b="0" i="0" u="none" dirty="0" err="1">
                <a:solidFill>
                  <a:srgbClr val="002060"/>
                </a:solidFill>
              </a:rPr>
              <a:t>Của</a:t>
            </a:r>
            <a:r>
              <a:rPr sz="4400" b="0" i="0" u="none" dirty="0">
                <a:solidFill>
                  <a:srgbClr val="002060"/>
                </a:solidFill>
              </a:rPr>
              <a:t> </a:t>
            </a:r>
            <a:r>
              <a:rPr sz="4400" b="0" i="0" u="none" dirty="0" err="1">
                <a:solidFill>
                  <a:srgbClr val="002060"/>
                </a:solidFill>
              </a:rPr>
              <a:t>lễ</a:t>
            </a:r>
            <a:r>
              <a:rPr sz="4400" b="0" i="0" u="none" dirty="0">
                <a:solidFill>
                  <a:srgbClr val="002060"/>
                </a:solidFill>
              </a:rPr>
              <a:t> </a:t>
            </a:r>
            <a:r>
              <a:rPr sz="4400" b="0" i="0" u="none" dirty="0" err="1">
                <a:solidFill>
                  <a:srgbClr val="002060"/>
                </a:solidFill>
              </a:rPr>
              <a:t>góp</a:t>
            </a:r>
            <a:r>
              <a:rPr sz="4400" b="0" i="0" u="none" dirty="0">
                <a:solidFill>
                  <a:srgbClr val="002060"/>
                </a:solidFill>
              </a:rPr>
              <a:t> </a:t>
            </a:r>
            <a:r>
              <a:rPr sz="4400" b="0" i="0" u="none" dirty="0" err="1">
                <a:solidFill>
                  <a:srgbClr val="002060"/>
                </a:solidFill>
              </a:rPr>
              <a:t>về</a:t>
            </a:r>
            <a:r>
              <a:rPr sz="4400" b="0" i="0" u="none" dirty="0">
                <a:solidFill>
                  <a:srgbClr val="002060"/>
                </a:solidFill>
              </a:rPr>
              <a:t> </a:t>
            </a:r>
            <a:r>
              <a:rPr sz="4400" b="0" i="0" u="none" dirty="0" err="1">
                <a:solidFill>
                  <a:srgbClr val="002060"/>
                </a:solidFill>
              </a:rPr>
              <a:t>dâng</a:t>
            </a:r>
            <a:r>
              <a:rPr sz="4400" b="0" i="0" u="none" dirty="0">
                <a:solidFill>
                  <a:srgbClr val="002060"/>
                </a:solidFill>
              </a:rPr>
              <a:t> Chúa </a:t>
            </a:r>
            <a:r>
              <a:rPr sz="4400" b="0" i="0" u="none" dirty="0" err="1">
                <a:solidFill>
                  <a:srgbClr val="002060"/>
                </a:solidFill>
              </a:rPr>
              <a:t>là</a:t>
            </a:r>
            <a:r>
              <a:rPr sz="4400" b="0" i="0" u="none" dirty="0">
                <a:solidFill>
                  <a:srgbClr val="002060"/>
                </a:solidFill>
              </a:rPr>
              <a:t> bao </a:t>
            </a:r>
            <a:r>
              <a:rPr sz="4400" b="0" i="0" u="none" dirty="0" err="1">
                <a:solidFill>
                  <a:srgbClr val="002060"/>
                </a:solidFill>
              </a:rPr>
              <a:t>sướng</a:t>
            </a:r>
            <a:r>
              <a:rPr sz="4400" b="0" i="0" u="none" dirty="0">
                <a:solidFill>
                  <a:srgbClr val="002060"/>
                </a:solidFill>
              </a:rPr>
              <a:t> </a:t>
            </a:r>
            <a:r>
              <a:rPr sz="4400" b="0" i="0" u="none" dirty="0" err="1">
                <a:solidFill>
                  <a:srgbClr val="002060"/>
                </a:solidFill>
              </a:rPr>
              <a:t>vui</a:t>
            </a:r>
            <a:r>
              <a:rPr sz="4400" b="0" i="0" u="none" dirty="0">
                <a:solidFill>
                  <a:srgbClr val="002060"/>
                </a:solidFill>
              </a:rPr>
              <a:t> </a:t>
            </a:r>
            <a:r>
              <a:rPr sz="4400" b="0" i="0" u="none" dirty="0" err="1">
                <a:solidFill>
                  <a:srgbClr val="002060"/>
                </a:solidFill>
              </a:rPr>
              <a:t>đau</a:t>
            </a:r>
            <a:r>
              <a:rPr sz="4400" b="0" i="0" u="none" dirty="0">
                <a:solidFill>
                  <a:srgbClr val="002060"/>
                </a:solidFill>
              </a:rPr>
              <a:t> </a:t>
            </a:r>
            <a:r>
              <a:rPr sz="4400" b="0" i="0" u="none" dirty="0" err="1">
                <a:solidFill>
                  <a:srgbClr val="002060"/>
                </a:solidFill>
              </a:rPr>
              <a:t>buồn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ước</a:t>
            </a:r>
            <a:r>
              <a:rPr sz="4400" b="0" i="0" u="none" dirty="0">
                <a:solidFill>
                  <a:srgbClr val="002060"/>
                </a:solidFill>
              </a:rPr>
              <a:t> </a:t>
            </a:r>
            <a:r>
              <a:rPr sz="4400" b="0" i="0" u="none" dirty="0" err="1">
                <a:solidFill>
                  <a:srgbClr val="002060"/>
                </a:solidFill>
              </a:rPr>
              <a:t>vọng</a:t>
            </a:r>
            <a:r>
              <a:rPr sz="4400" b="0" i="0" u="none" dirty="0">
                <a:solidFill>
                  <a:srgbClr val="002060"/>
                </a:solidFill>
              </a:rPr>
              <a:t> </a:t>
            </a:r>
            <a:r>
              <a:rPr sz="4400" b="0" i="0" u="none" dirty="0" err="1">
                <a:solidFill>
                  <a:srgbClr val="002060"/>
                </a:solidFill>
              </a:rPr>
              <a:t>mai</a:t>
            </a:r>
            <a:r>
              <a:rPr sz="4400" b="0" i="0" u="none" dirty="0">
                <a:solidFill>
                  <a:srgbClr val="002060"/>
                </a:solidFill>
              </a:rPr>
              <a:t> </a:t>
            </a:r>
            <a:r>
              <a:rPr sz="4400" b="0" i="0" u="none" dirty="0" err="1">
                <a:solidFill>
                  <a:srgbClr val="002060"/>
                </a:solidFill>
              </a:rPr>
              <a:t>sau</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tháng</a:t>
            </a:r>
            <a:r>
              <a:rPr sz="4400" b="0" i="0" u="none" dirty="0">
                <a:solidFill>
                  <a:srgbClr val="002060"/>
                </a:solidFill>
              </a:rPr>
              <a:t> </a:t>
            </a:r>
            <a:r>
              <a:rPr sz="4400" b="0" i="0" u="none" dirty="0" err="1">
                <a:solidFill>
                  <a:srgbClr val="002060"/>
                </a:solidFill>
              </a:rPr>
              <a:t>ngày</a:t>
            </a:r>
            <a:r>
              <a:rPr sz="4400" b="0" i="0" u="none" dirty="0">
                <a:solidFill>
                  <a:srgbClr val="002060"/>
                </a:solidFill>
              </a:rPr>
              <a:t> </a:t>
            </a:r>
            <a:r>
              <a:rPr sz="4400" b="0" i="0" u="none" dirty="0" err="1">
                <a:solidFill>
                  <a:srgbClr val="002060"/>
                </a:solidFill>
              </a:rPr>
              <a:t>đã</a:t>
            </a:r>
            <a:r>
              <a:rPr sz="4400" b="0" i="0" u="none" dirty="0">
                <a:solidFill>
                  <a:srgbClr val="002060"/>
                </a:solidFill>
              </a:rPr>
              <a:t> qua. </a:t>
            </a:r>
            <a:r>
              <a:rPr sz="4400" b="0" i="0" u="none" dirty="0" err="1">
                <a:solidFill>
                  <a:srgbClr val="002060"/>
                </a:solidFill>
              </a:rPr>
              <a:t>Nguyện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lên</a:t>
            </a:r>
            <a:r>
              <a:rPr sz="4400" b="0" i="0" u="none" dirty="0">
                <a:solidFill>
                  <a:srgbClr val="002060"/>
                </a:solidFill>
              </a:rPr>
              <a:t> </a:t>
            </a:r>
            <a:r>
              <a:rPr sz="4400" b="0" i="0" u="none" dirty="0" err="1">
                <a:solidFill>
                  <a:srgbClr val="002060"/>
                </a:solidFill>
              </a:rPr>
              <a:t>cả</a:t>
            </a:r>
            <a:r>
              <a:rPr sz="4400" b="0" i="0" u="none" dirty="0">
                <a:solidFill>
                  <a:srgbClr val="002060"/>
                </a:solidFill>
              </a:rPr>
              <a:t> </a:t>
            </a:r>
            <a:r>
              <a:rPr sz="4400" b="0" i="0" u="none" dirty="0" err="1">
                <a:solidFill>
                  <a:srgbClr val="002060"/>
                </a:solidFill>
              </a:rPr>
              <a:t>cuộc</a:t>
            </a:r>
            <a:r>
              <a:rPr sz="4400" b="0" i="0" u="none" dirty="0">
                <a:solidFill>
                  <a:srgbClr val="002060"/>
                </a:solidFill>
              </a:rPr>
              <a:t> </a:t>
            </a:r>
            <a:r>
              <a:rPr sz="4400" b="0" i="0" u="none" dirty="0" err="1">
                <a:solidFill>
                  <a:srgbClr val="002060"/>
                </a:solidFill>
              </a:rPr>
              <a:t>đời</a:t>
            </a:r>
            <a:r>
              <a:rPr sz="4400" b="0" i="0" u="none" dirty="0">
                <a:solidFill>
                  <a:srgbClr val="002060"/>
                </a:solidFill>
              </a:rPr>
              <a:t>, </a:t>
            </a:r>
            <a:r>
              <a:rPr sz="4400" b="0" i="0" u="none" dirty="0" err="1">
                <a:solidFill>
                  <a:srgbClr val="002060"/>
                </a:solidFill>
              </a:rPr>
              <a:t>còn</a:t>
            </a:r>
            <a:r>
              <a:rPr sz="4400" b="0" i="0" u="none" dirty="0">
                <a:solidFill>
                  <a:srgbClr val="002060"/>
                </a:solidFill>
              </a:rPr>
              <a:t> </a:t>
            </a:r>
            <a:r>
              <a:rPr sz="4400" b="0" i="0" u="none" dirty="0" err="1">
                <a:solidFill>
                  <a:srgbClr val="002060"/>
                </a:solidFill>
              </a:rPr>
              <a:t>đang</a:t>
            </a:r>
            <a:r>
              <a:rPr sz="4400" b="0" i="0" u="none" dirty="0">
                <a:solidFill>
                  <a:srgbClr val="002060"/>
                </a:solidFill>
              </a:rPr>
              <a:t> </a:t>
            </a:r>
            <a:r>
              <a:rPr sz="4400" b="0" i="0" u="none" dirty="0" err="1">
                <a:solidFill>
                  <a:srgbClr val="002060"/>
                </a:solidFill>
              </a:rPr>
              <a:t>rong</a:t>
            </a:r>
            <a:r>
              <a:rPr sz="4400" b="0" i="0" u="none" dirty="0">
                <a:solidFill>
                  <a:srgbClr val="002060"/>
                </a:solidFill>
              </a:rPr>
              <a:t> </a:t>
            </a:r>
            <a:r>
              <a:rPr sz="4400" b="0" i="0" u="none" dirty="0" err="1">
                <a:solidFill>
                  <a:srgbClr val="002060"/>
                </a:solidFill>
              </a:rPr>
              <a:t>ruổi</a:t>
            </a:r>
            <a:r>
              <a:rPr sz="4400" b="0" i="0" u="none" dirty="0">
                <a:solidFill>
                  <a:srgbClr val="002060"/>
                </a:solidFill>
              </a:rPr>
              <a:t> </a:t>
            </a:r>
            <a:r>
              <a:rPr sz="4400" b="0" i="0" u="none" dirty="0" err="1">
                <a:solidFill>
                  <a:srgbClr val="002060"/>
                </a:solidFill>
              </a:rPr>
              <a:t>gian</a:t>
            </a:r>
            <a:r>
              <a:rPr sz="4400" b="0" i="0" u="none" dirty="0">
                <a:solidFill>
                  <a:srgbClr val="002060"/>
                </a:solidFill>
              </a:rPr>
              <a:t> </a:t>
            </a:r>
            <a:r>
              <a:rPr sz="4400" b="0" i="0" u="none" dirty="0" err="1">
                <a:solidFill>
                  <a:srgbClr val="002060"/>
                </a:solidFill>
              </a:rPr>
              <a:t>trần</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a:t>
            </a:r>
            <a:r>
              <a:rPr sz="4400" b="0" i="0" u="none" dirty="0" err="1">
                <a:solidFill>
                  <a:srgbClr val="002060"/>
                </a:solidFill>
              </a:rPr>
              <a:t>thương</a:t>
            </a:r>
            <a:r>
              <a:rPr sz="4400" b="0" i="0" u="none" dirty="0">
                <a:solidFill>
                  <a:srgbClr val="002060"/>
                </a:solidFill>
              </a:rPr>
              <a:t> </a:t>
            </a:r>
            <a:r>
              <a:rPr sz="4400" b="0" i="0" u="none" dirty="0" err="1">
                <a:solidFill>
                  <a:srgbClr val="002060"/>
                </a:solidFill>
              </a:rPr>
              <a:t>nhận</a:t>
            </a:r>
            <a:r>
              <a:rPr sz="4400" b="0" i="0" u="none" dirty="0">
                <a:solidFill>
                  <a:srgbClr val="002060"/>
                </a:solidFill>
              </a:rPr>
              <a:t> </a:t>
            </a:r>
            <a:r>
              <a:rPr sz="4400" b="0" i="0" u="none" dirty="0" err="1">
                <a:solidFill>
                  <a:srgbClr val="002060"/>
                </a:solidFill>
              </a:rPr>
              <a:t>lễ</a:t>
            </a:r>
            <a:r>
              <a:rPr sz="4400" b="0" i="0" u="none" dirty="0">
                <a:solidFill>
                  <a:srgbClr val="002060"/>
                </a:solidFill>
              </a:rPr>
              <a:t> con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ban </a:t>
            </a:r>
            <a:r>
              <a:rPr sz="4400" b="0" i="0" u="none" dirty="0" err="1">
                <a:solidFill>
                  <a:srgbClr val="002060"/>
                </a:solidFill>
              </a:rPr>
              <a:t>nhiều</a:t>
            </a:r>
            <a:r>
              <a:rPr sz="4400" b="0" i="0" u="none" dirty="0">
                <a:solidFill>
                  <a:srgbClr val="002060"/>
                </a:solidFill>
              </a:rPr>
              <a:t> Thánh </a:t>
            </a:r>
            <a:r>
              <a:rPr sz="4400" b="0" i="0" u="none" dirty="0" err="1">
                <a:solidFill>
                  <a:srgbClr val="002060"/>
                </a:solidFill>
              </a:rPr>
              <a:t>ân</a:t>
            </a:r>
            <a:r>
              <a:rPr sz="4400" b="0" i="0" u="none" dirty="0">
                <a:solidFill>
                  <a:srgbClr val="002060"/>
                </a:solidFill>
              </a:rPr>
              <a:t>.</a:t>
            </a:r>
          </a:p>
        </p:txBody>
      </p:sp>
    </p:spTree>
    <p:extLst>
      <p:ext uri="{BB962C8B-B14F-4D97-AF65-F5344CB8AC3E}">
        <p14:creationId xmlns:p14="http://schemas.microsoft.com/office/powerpoint/2010/main" val="2193706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TK3:</a:t>
            </a:r>
            <a:r>
              <a:rPr sz="4200" b="0" i="0" u="none" dirty="0">
                <a:solidFill>
                  <a:srgbClr val="002060"/>
                </a:solidFill>
              </a:rPr>
              <a:t> </a:t>
            </a:r>
            <a:r>
              <a:rPr sz="4200" b="0" i="0" u="none" dirty="0" err="1">
                <a:solidFill>
                  <a:srgbClr val="002060"/>
                </a:solidFill>
              </a:rPr>
              <a:t>Hiệp</a:t>
            </a:r>
            <a:r>
              <a:rPr sz="4200" b="0" i="0" u="none" dirty="0">
                <a:solidFill>
                  <a:srgbClr val="002060"/>
                </a:solidFill>
              </a:rPr>
              <a:t> </a:t>
            </a:r>
            <a:r>
              <a:rPr sz="4200" b="0" i="0" u="none" dirty="0" err="1">
                <a:solidFill>
                  <a:srgbClr val="002060"/>
                </a:solidFill>
              </a:rPr>
              <a:t>cùng</a:t>
            </a:r>
            <a:r>
              <a:rPr sz="4200" b="0" i="0" u="none" dirty="0">
                <a:solidFill>
                  <a:srgbClr val="002060"/>
                </a:solidFill>
              </a:rPr>
              <a:t> </a:t>
            </a:r>
            <a:r>
              <a:rPr sz="4200" b="0" i="0" u="none" dirty="0" err="1">
                <a:solidFill>
                  <a:srgbClr val="002060"/>
                </a:solidFill>
              </a:rPr>
              <a:t>muôn</a:t>
            </a:r>
            <a:r>
              <a:rPr sz="4200" b="0" i="0" u="none" dirty="0">
                <a:solidFill>
                  <a:srgbClr val="002060"/>
                </a:solidFill>
              </a:rPr>
              <a:t> </a:t>
            </a:r>
            <a:r>
              <a:rPr sz="4200" b="0" i="0" u="none" dirty="0" err="1">
                <a:solidFill>
                  <a:srgbClr val="002060"/>
                </a:solidFill>
              </a:rPr>
              <a:t>lòng</a:t>
            </a:r>
            <a:r>
              <a:rPr sz="4200" b="0" i="0" u="none" dirty="0">
                <a:solidFill>
                  <a:srgbClr val="002060"/>
                </a:solidFill>
              </a:rPr>
              <a:t> </a:t>
            </a:r>
            <a:r>
              <a:rPr sz="4200" b="0" i="0" u="none" dirty="0" err="1">
                <a:solidFill>
                  <a:srgbClr val="002060"/>
                </a:solidFill>
              </a:rPr>
              <a:t>nguyện</a:t>
            </a:r>
            <a:r>
              <a:rPr sz="4200" b="0" i="0" u="none" dirty="0">
                <a:solidFill>
                  <a:srgbClr val="002060"/>
                </a:solidFill>
              </a:rPr>
              <a:t> </a:t>
            </a:r>
            <a:r>
              <a:rPr sz="4200" b="0" i="0" u="none" dirty="0" err="1">
                <a:solidFill>
                  <a:srgbClr val="002060"/>
                </a:solidFill>
              </a:rPr>
              <a:t>đoan</a:t>
            </a:r>
            <a:r>
              <a:rPr sz="4200" b="0" i="0" u="none" dirty="0">
                <a:solidFill>
                  <a:srgbClr val="002060"/>
                </a:solidFill>
              </a:rPr>
              <a:t> </a:t>
            </a:r>
            <a:r>
              <a:rPr sz="4200" b="0" i="0" u="none" dirty="0" err="1">
                <a:solidFill>
                  <a:srgbClr val="002060"/>
                </a:solidFill>
              </a:rPr>
              <a:t>hứa</a:t>
            </a:r>
            <a:r>
              <a:rPr sz="4200" b="0" i="0" u="none" dirty="0">
                <a:solidFill>
                  <a:srgbClr val="002060"/>
                </a:solidFill>
              </a:rPr>
              <a:t>, </a:t>
            </a:r>
            <a:r>
              <a:rPr sz="4200" b="0" i="0" u="none" dirty="0" err="1">
                <a:solidFill>
                  <a:srgbClr val="002060"/>
                </a:solidFill>
              </a:rPr>
              <a:t>dâng</a:t>
            </a:r>
            <a:r>
              <a:rPr sz="4200" b="0" i="0" u="none" dirty="0">
                <a:solidFill>
                  <a:srgbClr val="002060"/>
                </a:solidFill>
              </a:rPr>
              <a:t> Chúa </a:t>
            </a:r>
            <a:r>
              <a:rPr sz="4200" b="0" i="0" u="none" dirty="0" err="1">
                <a:solidFill>
                  <a:srgbClr val="002060"/>
                </a:solidFill>
              </a:rPr>
              <a:t>hiến</a:t>
            </a:r>
            <a:r>
              <a:rPr sz="4200" b="0" i="0" u="none" dirty="0">
                <a:solidFill>
                  <a:srgbClr val="002060"/>
                </a:solidFill>
              </a:rPr>
              <a:t> </a:t>
            </a:r>
            <a:r>
              <a:rPr sz="4200" b="0" i="0" u="none" dirty="0" err="1">
                <a:solidFill>
                  <a:srgbClr val="002060"/>
                </a:solidFill>
              </a:rPr>
              <a:t>lễ</a:t>
            </a:r>
            <a:r>
              <a:rPr sz="4200" b="0" i="0" u="none" dirty="0">
                <a:solidFill>
                  <a:srgbClr val="002060"/>
                </a:solidFill>
              </a:rPr>
              <a:t> </a:t>
            </a:r>
            <a:r>
              <a:rPr sz="4200" b="0" i="0" u="none" dirty="0" err="1">
                <a:solidFill>
                  <a:srgbClr val="002060"/>
                </a:solidFill>
              </a:rPr>
              <a:t>đời</a:t>
            </a:r>
            <a:r>
              <a:rPr sz="4200" b="0" i="0" u="none" dirty="0">
                <a:solidFill>
                  <a:srgbClr val="002060"/>
                </a:solidFill>
              </a:rPr>
              <a:t> con. </a:t>
            </a:r>
            <a:r>
              <a:rPr sz="4200" b="0" i="0" u="none" dirty="0" err="1">
                <a:solidFill>
                  <a:srgbClr val="002060"/>
                </a:solidFill>
              </a:rPr>
              <a:t>Kính</a:t>
            </a:r>
            <a:r>
              <a:rPr sz="4200" b="0" i="0" u="none" dirty="0">
                <a:solidFill>
                  <a:srgbClr val="002060"/>
                </a:solidFill>
              </a:rPr>
              <a:t> </a:t>
            </a:r>
            <a:r>
              <a:rPr sz="4200" b="0" i="0" u="none" dirty="0" err="1">
                <a:solidFill>
                  <a:srgbClr val="002060"/>
                </a:solidFill>
              </a:rPr>
              <a:t>xin</a:t>
            </a:r>
            <a:r>
              <a:rPr sz="4200" b="0" i="0" u="none" dirty="0">
                <a:solidFill>
                  <a:srgbClr val="002060"/>
                </a:solidFill>
              </a:rPr>
              <a:t> Chúa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và</a:t>
            </a:r>
            <a:r>
              <a:rPr sz="4200" b="0" i="0" u="none" dirty="0">
                <a:solidFill>
                  <a:srgbClr val="002060"/>
                </a:solidFill>
              </a:rPr>
              <a:t> </a:t>
            </a:r>
            <a:r>
              <a:rPr sz="4200" b="0" i="0" u="none" dirty="0" err="1">
                <a:solidFill>
                  <a:srgbClr val="002060"/>
                </a:solidFill>
              </a:rPr>
              <a:t>chấp</a:t>
            </a:r>
            <a:r>
              <a:rPr sz="4200" b="0" i="0" u="none" dirty="0">
                <a:solidFill>
                  <a:srgbClr val="002060"/>
                </a:solidFill>
              </a:rPr>
              <a:t> </a:t>
            </a:r>
            <a:r>
              <a:rPr sz="4200" b="0" i="0" u="none" dirty="0" err="1">
                <a:solidFill>
                  <a:srgbClr val="002060"/>
                </a:solidFill>
              </a:rPr>
              <a:t>nhận</a:t>
            </a:r>
            <a:r>
              <a:rPr sz="4200" b="0" i="0" u="none" dirty="0">
                <a:solidFill>
                  <a:srgbClr val="002060"/>
                </a:solidFill>
              </a:rPr>
              <a:t>, </a:t>
            </a:r>
            <a:r>
              <a:rPr sz="4200" b="0" i="0" u="none" dirty="0" err="1">
                <a:solidFill>
                  <a:srgbClr val="002060"/>
                </a:solidFill>
              </a:rPr>
              <a:t>để</a:t>
            </a:r>
            <a:r>
              <a:rPr sz="4200" b="0" i="0" u="none" dirty="0">
                <a:solidFill>
                  <a:srgbClr val="002060"/>
                </a:solidFill>
              </a:rPr>
              <a:t> </a:t>
            </a:r>
            <a:r>
              <a:rPr sz="4200" b="0" i="0" u="none" dirty="0" err="1">
                <a:solidFill>
                  <a:srgbClr val="002060"/>
                </a:solidFill>
              </a:rPr>
              <a:t>nên</a:t>
            </a:r>
            <a:r>
              <a:rPr sz="4200" b="0" i="0" u="none" dirty="0">
                <a:solidFill>
                  <a:srgbClr val="002060"/>
                </a:solidFill>
              </a:rPr>
              <a:t> </a:t>
            </a:r>
            <a:r>
              <a:rPr sz="4200" b="0" i="0" u="none" dirty="0" err="1">
                <a:solidFill>
                  <a:srgbClr val="002060"/>
                </a:solidFill>
              </a:rPr>
              <a:t>chứng</a:t>
            </a:r>
            <a:r>
              <a:rPr sz="4200" b="0" i="0" u="none" dirty="0">
                <a:solidFill>
                  <a:srgbClr val="002060"/>
                </a:solidFill>
              </a:rPr>
              <a:t> </a:t>
            </a:r>
            <a:r>
              <a:rPr sz="4200" b="0" i="0" u="none" dirty="0" err="1">
                <a:solidFill>
                  <a:srgbClr val="002060"/>
                </a:solidFill>
              </a:rPr>
              <a:t>nhân</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Gieo</a:t>
            </a:r>
            <a:r>
              <a:rPr sz="4200" b="0" i="0" u="none" dirty="0">
                <a:solidFill>
                  <a:srgbClr val="002060"/>
                </a:solidFill>
              </a:rPr>
              <a:t> </a:t>
            </a:r>
            <a:r>
              <a:rPr sz="4200" b="0" i="0" u="none" dirty="0" err="1">
                <a:solidFill>
                  <a:srgbClr val="002060"/>
                </a:solidFill>
              </a:rPr>
              <a:t>vào</a:t>
            </a:r>
            <a:r>
              <a:rPr sz="4200" b="0" i="0" u="none" dirty="0">
                <a:solidFill>
                  <a:srgbClr val="002060"/>
                </a:solidFill>
              </a:rPr>
              <a:t> </a:t>
            </a:r>
            <a:r>
              <a:rPr sz="4200" b="0" i="0" u="none" dirty="0" err="1">
                <a:solidFill>
                  <a:srgbClr val="002060"/>
                </a:solidFill>
              </a:rPr>
              <a:t>đời</a:t>
            </a:r>
            <a:r>
              <a:rPr sz="4200" b="0" i="0" u="none" dirty="0">
                <a:solidFill>
                  <a:srgbClr val="002060"/>
                </a:solidFill>
              </a:rPr>
              <a:t> con </a:t>
            </a:r>
            <a:r>
              <a:rPr sz="4200" b="0" i="0" u="none" dirty="0" err="1">
                <a:solidFill>
                  <a:srgbClr val="002060"/>
                </a:solidFill>
              </a:rPr>
              <a:t>lửa</a:t>
            </a:r>
            <a:r>
              <a:rPr sz="4200" b="0" i="0" u="none" dirty="0">
                <a:solidFill>
                  <a:srgbClr val="002060"/>
                </a:solidFill>
              </a:rPr>
              <a:t> </a:t>
            </a:r>
            <a:r>
              <a:rPr sz="4200" b="0" i="0" u="none" dirty="0" err="1">
                <a:solidFill>
                  <a:srgbClr val="002060"/>
                </a:solidFill>
              </a:rPr>
              <a:t>mến</a:t>
            </a:r>
            <a:r>
              <a:rPr sz="4200" b="0" i="0" u="none" dirty="0">
                <a:solidFill>
                  <a:srgbClr val="002060"/>
                </a:solidFill>
              </a:rPr>
              <a:t>. Theo </a:t>
            </a:r>
            <a:r>
              <a:rPr sz="4200" b="0" i="0" u="none" dirty="0" err="1">
                <a:solidFill>
                  <a:srgbClr val="002060"/>
                </a:solidFill>
              </a:rPr>
              <a:t>Ngài</a:t>
            </a:r>
            <a:r>
              <a:rPr sz="4200" b="0" i="0" u="none" dirty="0">
                <a:solidFill>
                  <a:srgbClr val="002060"/>
                </a:solidFill>
              </a:rPr>
              <a:t> </a:t>
            </a:r>
            <a:r>
              <a:rPr sz="4200" b="0" i="0" u="none" dirty="0" err="1">
                <a:solidFill>
                  <a:srgbClr val="002060"/>
                </a:solidFill>
              </a:rPr>
              <a:t>tình</a:t>
            </a:r>
            <a:r>
              <a:rPr sz="4200" b="0" i="0" u="none" dirty="0">
                <a:solidFill>
                  <a:srgbClr val="002060"/>
                </a:solidFill>
              </a:rPr>
              <a:t> con </a:t>
            </a:r>
            <a:r>
              <a:rPr sz="4200" b="0" i="0" u="none" dirty="0" err="1">
                <a:solidFill>
                  <a:srgbClr val="002060"/>
                </a:solidFill>
              </a:rPr>
              <a:t>tự</a:t>
            </a:r>
            <a:r>
              <a:rPr sz="4200" b="0" i="0" u="none" dirty="0">
                <a:solidFill>
                  <a:srgbClr val="002060"/>
                </a:solidFill>
              </a:rPr>
              <a:t> </a:t>
            </a:r>
            <a:r>
              <a:rPr sz="4200" b="0" i="0" u="none" dirty="0" err="1">
                <a:solidFill>
                  <a:srgbClr val="002060"/>
                </a:solidFill>
              </a:rPr>
              <a:t>hiến</a:t>
            </a:r>
            <a:r>
              <a:rPr sz="4200" b="0" i="0" u="none" dirty="0">
                <a:solidFill>
                  <a:srgbClr val="002060"/>
                </a:solidFill>
              </a:rPr>
              <a:t>. </a:t>
            </a:r>
            <a:r>
              <a:rPr sz="4200" b="0" i="0" u="none" dirty="0" err="1">
                <a:solidFill>
                  <a:srgbClr val="002060"/>
                </a:solidFill>
              </a:rPr>
              <a:t>Tháp</a:t>
            </a:r>
            <a:r>
              <a:rPr sz="4200" b="0" i="0" u="none" dirty="0">
                <a:solidFill>
                  <a:srgbClr val="002060"/>
                </a:solidFill>
              </a:rPr>
              <a:t> </a:t>
            </a:r>
            <a:r>
              <a:rPr sz="4200" b="0" i="0" u="none" dirty="0" err="1">
                <a:solidFill>
                  <a:srgbClr val="002060"/>
                </a:solidFill>
              </a:rPr>
              <a:t>vào</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thập</a:t>
            </a:r>
            <a:r>
              <a:rPr sz="4200" b="0" i="0" u="none" dirty="0">
                <a:solidFill>
                  <a:srgbClr val="002060"/>
                </a:solidFill>
              </a:rPr>
              <a:t> </a:t>
            </a:r>
            <a:r>
              <a:rPr sz="4200" b="0" i="0" u="none" dirty="0" err="1">
                <a:solidFill>
                  <a:srgbClr val="002060"/>
                </a:solidFill>
              </a:rPr>
              <a:t>giá</a:t>
            </a:r>
            <a:r>
              <a:rPr sz="4200" b="0" i="0" u="none" dirty="0">
                <a:solidFill>
                  <a:srgbClr val="002060"/>
                </a:solidFill>
              </a:rPr>
              <a:t> </a:t>
            </a:r>
            <a:r>
              <a:rPr sz="4200" b="0" i="0" u="none" dirty="0" err="1">
                <a:solidFill>
                  <a:srgbClr val="002060"/>
                </a:solidFill>
              </a:rPr>
              <a:t>nên</a:t>
            </a:r>
            <a:r>
              <a:rPr sz="4200" b="0" i="0" u="none" dirty="0">
                <a:solidFill>
                  <a:srgbClr val="002060"/>
                </a:solidFill>
              </a:rPr>
              <a:t> </a:t>
            </a:r>
            <a:r>
              <a:rPr sz="4200" b="0" i="0" u="none" dirty="0" err="1">
                <a:solidFill>
                  <a:srgbClr val="002060"/>
                </a:solidFill>
              </a:rPr>
              <a:t>của</a:t>
            </a:r>
            <a:r>
              <a:rPr sz="4200" b="0" i="0" u="none" dirty="0">
                <a:solidFill>
                  <a:srgbClr val="002060"/>
                </a:solidFill>
              </a:rPr>
              <a:t> </a:t>
            </a:r>
            <a:r>
              <a:rPr sz="4200" b="0" i="0" u="none" dirty="0" err="1">
                <a:solidFill>
                  <a:srgbClr val="002060"/>
                </a:solidFill>
              </a:rPr>
              <a:t>lễ</a:t>
            </a:r>
            <a:r>
              <a:rPr sz="4200" b="0" i="0" u="none" dirty="0">
                <a:solidFill>
                  <a:srgbClr val="002060"/>
                </a:solidFill>
              </a:rPr>
              <a:t> </a:t>
            </a:r>
            <a:r>
              <a:rPr sz="4200" b="0" i="0" u="none" dirty="0" err="1">
                <a:solidFill>
                  <a:srgbClr val="002060"/>
                </a:solidFill>
              </a:rPr>
              <a:t>tạ</a:t>
            </a:r>
            <a:r>
              <a:rPr sz="4200" b="0" i="0" u="none" dirty="0">
                <a:solidFill>
                  <a:srgbClr val="002060"/>
                </a:solidFill>
              </a:rPr>
              <a:t> </a:t>
            </a:r>
            <a:r>
              <a:rPr sz="4200" b="0" i="0" u="none" dirty="0" err="1">
                <a:solidFill>
                  <a:srgbClr val="002060"/>
                </a:solidFill>
              </a:rPr>
              <a:t>ơn</a:t>
            </a:r>
            <a:r>
              <a:rPr sz="4200" b="0" i="0" u="none" dirty="0">
                <a:solidFill>
                  <a:srgbClr val="002060"/>
                </a:solidFill>
              </a:rPr>
              <a:t> Chúa </a:t>
            </a:r>
            <a:r>
              <a:rPr sz="4200" b="0" i="0" u="none" dirty="0" err="1">
                <a:solidFill>
                  <a:srgbClr val="002060"/>
                </a:solidFill>
              </a:rPr>
              <a:t>Trời</a:t>
            </a:r>
            <a:r>
              <a:rPr sz="4200" b="0" i="0" u="none" dirty="0">
                <a:solidFill>
                  <a:srgbClr val="002060"/>
                </a:solidFill>
              </a:rPr>
              <a:t>.</a:t>
            </a:r>
          </a:p>
        </p:txBody>
      </p:sp>
    </p:spTree>
    <p:extLst>
      <p:ext uri="{BB962C8B-B14F-4D97-AF65-F5344CB8AC3E}">
        <p14:creationId xmlns:p14="http://schemas.microsoft.com/office/powerpoint/2010/main" val="2500298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chemeClr val="accent6">
                    <a:lumMod val="50000"/>
                  </a:schemeClr>
                </a:solidFill>
              </a:rPr>
              <a:t>ĐK:</a:t>
            </a:r>
            <a:r>
              <a:rPr sz="4400" b="0" i="0" u="none" dirty="0">
                <a:solidFill>
                  <a:srgbClr val="002060"/>
                </a:solidFill>
              </a:rPr>
              <a:t> </a:t>
            </a:r>
            <a:r>
              <a:rPr sz="4400" b="0" i="0" u="none" dirty="0" err="1">
                <a:solidFill>
                  <a:srgbClr val="002060"/>
                </a:solidFill>
              </a:rPr>
              <a:t>Của</a:t>
            </a:r>
            <a:r>
              <a:rPr sz="4400" b="0" i="0" u="none" dirty="0">
                <a:solidFill>
                  <a:srgbClr val="002060"/>
                </a:solidFill>
              </a:rPr>
              <a:t> </a:t>
            </a:r>
            <a:r>
              <a:rPr sz="4400" b="0" i="0" u="none" dirty="0" err="1">
                <a:solidFill>
                  <a:srgbClr val="002060"/>
                </a:solidFill>
              </a:rPr>
              <a:t>lễ</a:t>
            </a:r>
            <a:r>
              <a:rPr sz="4400" b="0" i="0" u="none" dirty="0">
                <a:solidFill>
                  <a:srgbClr val="002060"/>
                </a:solidFill>
              </a:rPr>
              <a:t> </a:t>
            </a:r>
            <a:r>
              <a:rPr sz="4400" b="0" i="0" u="none" dirty="0" err="1">
                <a:solidFill>
                  <a:srgbClr val="002060"/>
                </a:solidFill>
              </a:rPr>
              <a:t>góp</a:t>
            </a:r>
            <a:r>
              <a:rPr sz="4400" b="0" i="0" u="none" dirty="0">
                <a:solidFill>
                  <a:srgbClr val="002060"/>
                </a:solidFill>
              </a:rPr>
              <a:t> </a:t>
            </a:r>
            <a:r>
              <a:rPr sz="4400" b="0" i="0" u="none" dirty="0" err="1">
                <a:solidFill>
                  <a:srgbClr val="002060"/>
                </a:solidFill>
              </a:rPr>
              <a:t>về</a:t>
            </a:r>
            <a:r>
              <a:rPr sz="4400" b="0" i="0" u="none" dirty="0">
                <a:solidFill>
                  <a:srgbClr val="002060"/>
                </a:solidFill>
              </a:rPr>
              <a:t> </a:t>
            </a:r>
            <a:r>
              <a:rPr sz="4400" b="0" i="0" u="none" dirty="0" err="1">
                <a:solidFill>
                  <a:srgbClr val="002060"/>
                </a:solidFill>
              </a:rPr>
              <a:t>dâng</a:t>
            </a:r>
            <a:r>
              <a:rPr sz="4400" b="0" i="0" u="none" dirty="0">
                <a:solidFill>
                  <a:srgbClr val="002060"/>
                </a:solidFill>
              </a:rPr>
              <a:t> Chúa </a:t>
            </a:r>
            <a:r>
              <a:rPr sz="4400" b="0" i="0" u="none" dirty="0" err="1">
                <a:solidFill>
                  <a:srgbClr val="002060"/>
                </a:solidFill>
              </a:rPr>
              <a:t>là</a:t>
            </a:r>
            <a:r>
              <a:rPr sz="4400" b="0" i="0" u="none" dirty="0">
                <a:solidFill>
                  <a:srgbClr val="002060"/>
                </a:solidFill>
              </a:rPr>
              <a:t> bao </a:t>
            </a:r>
            <a:r>
              <a:rPr sz="4400" b="0" i="0" u="none" dirty="0" err="1">
                <a:solidFill>
                  <a:srgbClr val="002060"/>
                </a:solidFill>
              </a:rPr>
              <a:t>sướng</a:t>
            </a:r>
            <a:r>
              <a:rPr sz="4400" b="0" i="0" u="none" dirty="0">
                <a:solidFill>
                  <a:srgbClr val="002060"/>
                </a:solidFill>
              </a:rPr>
              <a:t> </a:t>
            </a:r>
            <a:r>
              <a:rPr sz="4400" b="0" i="0" u="none" dirty="0" err="1">
                <a:solidFill>
                  <a:srgbClr val="002060"/>
                </a:solidFill>
              </a:rPr>
              <a:t>vui</a:t>
            </a:r>
            <a:r>
              <a:rPr sz="4400" b="0" i="0" u="none" dirty="0">
                <a:solidFill>
                  <a:srgbClr val="002060"/>
                </a:solidFill>
              </a:rPr>
              <a:t> </a:t>
            </a:r>
            <a:r>
              <a:rPr sz="4400" b="0" i="0" u="none" dirty="0" err="1">
                <a:solidFill>
                  <a:srgbClr val="002060"/>
                </a:solidFill>
              </a:rPr>
              <a:t>đau</a:t>
            </a:r>
            <a:r>
              <a:rPr sz="4400" b="0" i="0" u="none" dirty="0">
                <a:solidFill>
                  <a:srgbClr val="002060"/>
                </a:solidFill>
              </a:rPr>
              <a:t> </a:t>
            </a:r>
            <a:r>
              <a:rPr sz="4400" b="0" i="0" u="none" dirty="0" err="1">
                <a:solidFill>
                  <a:srgbClr val="002060"/>
                </a:solidFill>
              </a:rPr>
              <a:t>buồn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ước</a:t>
            </a:r>
            <a:r>
              <a:rPr sz="4400" b="0" i="0" u="none" dirty="0">
                <a:solidFill>
                  <a:srgbClr val="002060"/>
                </a:solidFill>
              </a:rPr>
              <a:t> </a:t>
            </a:r>
            <a:r>
              <a:rPr sz="4400" b="0" i="0" u="none" dirty="0" err="1">
                <a:solidFill>
                  <a:srgbClr val="002060"/>
                </a:solidFill>
              </a:rPr>
              <a:t>vọng</a:t>
            </a:r>
            <a:r>
              <a:rPr sz="4400" b="0" i="0" u="none" dirty="0">
                <a:solidFill>
                  <a:srgbClr val="002060"/>
                </a:solidFill>
              </a:rPr>
              <a:t> </a:t>
            </a:r>
            <a:r>
              <a:rPr sz="4400" b="0" i="0" u="none" dirty="0" err="1">
                <a:solidFill>
                  <a:srgbClr val="002060"/>
                </a:solidFill>
              </a:rPr>
              <a:t>mai</a:t>
            </a:r>
            <a:r>
              <a:rPr sz="4400" b="0" i="0" u="none" dirty="0">
                <a:solidFill>
                  <a:srgbClr val="002060"/>
                </a:solidFill>
              </a:rPr>
              <a:t> </a:t>
            </a:r>
            <a:r>
              <a:rPr sz="4400" b="0" i="0" u="none" dirty="0" err="1">
                <a:solidFill>
                  <a:srgbClr val="002060"/>
                </a:solidFill>
              </a:rPr>
              <a:t>sau</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tháng</a:t>
            </a:r>
            <a:r>
              <a:rPr sz="4400" b="0" i="0" u="none" dirty="0">
                <a:solidFill>
                  <a:srgbClr val="002060"/>
                </a:solidFill>
              </a:rPr>
              <a:t> </a:t>
            </a:r>
            <a:r>
              <a:rPr sz="4400" b="0" i="0" u="none" dirty="0" err="1">
                <a:solidFill>
                  <a:srgbClr val="002060"/>
                </a:solidFill>
              </a:rPr>
              <a:t>ngày</a:t>
            </a:r>
            <a:r>
              <a:rPr sz="4400" b="0" i="0" u="none" dirty="0">
                <a:solidFill>
                  <a:srgbClr val="002060"/>
                </a:solidFill>
              </a:rPr>
              <a:t> </a:t>
            </a:r>
            <a:r>
              <a:rPr sz="4400" b="0" i="0" u="none" dirty="0" err="1">
                <a:solidFill>
                  <a:srgbClr val="002060"/>
                </a:solidFill>
              </a:rPr>
              <a:t>đã</a:t>
            </a:r>
            <a:r>
              <a:rPr sz="4400" b="0" i="0" u="none" dirty="0">
                <a:solidFill>
                  <a:srgbClr val="002060"/>
                </a:solidFill>
              </a:rPr>
              <a:t> qua. </a:t>
            </a:r>
            <a:r>
              <a:rPr sz="4400" b="0" i="0" u="none" dirty="0" err="1">
                <a:solidFill>
                  <a:srgbClr val="002060"/>
                </a:solidFill>
              </a:rPr>
              <a:t>Nguyện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lên</a:t>
            </a:r>
            <a:r>
              <a:rPr sz="4400" b="0" i="0" u="none" dirty="0">
                <a:solidFill>
                  <a:srgbClr val="002060"/>
                </a:solidFill>
              </a:rPr>
              <a:t> </a:t>
            </a:r>
            <a:r>
              <a:rPr sz="4400" b="0" i="0" u="none" dirty="0" err="1">
                <a:solidFill>
                  <a:srgbClr val="002060"/>
                </a:solidFill>
              </a:rPr>
              <a:t>cả</a:t>
            </a:r>
            <a:r>
              <a:rPr sz="4400" b="0" i="0" u="none" dirty="0">
                <a:solidFill>
                  <a:srgbClr val="002060"/>
                </a:solidFill>
              </a:rPr>
              <a:t> </a:t>
            </a:r>
            <a:r>
              <a:rPr sz="4400" b="0" i="0" u="none" dirty="0" err="1">
                <a:solidFill>
                  <a:srgbClr val="002060"/>
                </a:solidFill>
              </a:rPr>
              <a:t>cuộc</a:t>
            </a:r>
            <a:r>
              <a:rPr sz="4400" b="0" i="0" u="none" dirty="0">
                <a:solidFill>
                  <a:srgbClr val="002060"/>
                </a:solidFill>
              </a:rPr>
              <a:t> </a:t>
            </a:r>
            <a:r>
              <a:rPr sz="4400" b="0" i="0" u="none" dirty="0" err="1">
                <a:solidFill>
                  <a:srgbClr val="002060"/>
                </a:solidFill>
              </a:rPr>
              <a:t>đời</a:t>
            </a:r>
            <a:r>
              <a:rPr sz="4400" b="0" i="0" u="none" dirty="0">
                <a:solidFill>
                  <a:srgbClr val="002060"/>
                </a:solidFill>
              </a:rPr>
              <a:t>, </a:t>
            </a:r>
            <a:r>
              <a:rPr sz="4400" b="0" i="0" u="none" dirty="0" err="1">
                <a:solidFill>
                  <a:srgbClr val="002060"/>
                </a:solidFill>
              </a:rPr>
              <a:t>còn</a:t>
            </a:r>
            <a:r>
              <a:rPr sz="4400" b="0" i="0" u="none" dirty="0">
                <a:solidFill>
                  <a:srgbClr val="002060"/>
                </a:solidFill>
              </a:rPr>
              <a:t> </a:t>
            </a:r>
            <a:r>
              <a:rPr sz="4400" b="0" i="0" u="none" dirty="0" err="1">
                <a:solidFill>
                  <a:srgbClr val="002060"/>
                </a:solidFill>
              </a:rPr>
              <a:t>đang</a:t>
            </a:r>
            <a:r>
              <a:rPr sz="4400" b="0" i="0" u="none" dirty="0">
                <a:solidFill>
                  <a:srgbClr val="002060"/>
                </a:solidFill>
              </a:rPr>
              <a:t> </a:t>
            </a:r>
            <a:r>
              <a:rPr sz="4400" b="0" i="0" u="none" dirty="0" err="1">
                <a:solidFill>
                  <a:srgbClr val="002060"/>
                </a:solidFill>
              </a:rPr>
              <a:t>rong</a:t>
            </a:r>
            <a:r>
              <a:rPr sz="4400" b="0" i="0" u="none" dirty="0">
                <a:solidFill>
                  <a:srgbClr val="002060"/>
                </a:solidFill>
              </a:rPr>
              <a:t> </a:t>
            </a:r>
            <a:r>
              <a:rPr sz="4400" b="0" i="0" u="none" dirty="0" err="1">
                <a:solidFill>
                  <a:srgbClr val="002060"/>
                </a:solidFill>
              </a:rPr>
              <a:t>ruổi</a:t>
            </a:r>
            <a:r>
              <a:rPr sz="4400" b="0" i="0" u="none" dirty="0">
                <a:solidFill>
                  <a:srgbClr val="002060"/>
                </a:solidFill>
              </a:rPr>
              <a:t> </a:t>
            </a:r>
            <a:r>
              <a:rPr sz="4400" b="0" i="0" u="none" dirty="0" err="1">
                <a:solidFill>
                  <a:srgbClr val="002060"/>
                </a:solidFill>
              </a:rPr>
              <a:t>gian</a:t>
            </a:r>
            <a:r>
              <a:rPr sz="4400" b="0" i="0" u="none" dirty="0">
                <a:solidFill>
                  <a:srgbClr val="002060"/>
                </a:solidFill>
              </a:rPr>
              <a:t> </a:t>
            </a:r>
            <a:r>
              <a:rPr sz="4400" b="0" i="0" u="none" dirty="0" err="1">
                <a:solidFill>
                  <a:srgbClr val="002060"/>
                </a:solidFill>
              </a:rPr>
              <a:t>trần</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a:t>
            </a:r>
            <a:r>
              <a:rPr sz="4400" b="0" i="0" u="none" dirty="0" err="1">
                <a:solidFill>
                  <a:srgbClr val="002060"/>
                </a:solidFill>
              </a:rPr>
              <a:t>thương</a:t>
            </a:r>
            <a:r>
              <a:rPr sz="4400" b="0" i="0" u="none" dirty="0">
                <a:solidFill>
                  <a:srgbClr val="002060"/>
                </a:solidFill>
              </a:rPr>
              <a:t> </a:t>
            </a:r>
            <a:r>
              <a:rPr sz="4400" b="0" i="0" u="none" dirty="0" err="1">
                <a:solidFill>
                  <a:srgbClr val="002060"/>
                </a:solidFill>
              </a:rPr>
              <a:t>nhận</a:t>
            </a:r>
            <a:r>
              <a:rPr sz="4400" b="0" i="0" u="none" dirty="0">
                <a:solidFill>
                  <a:srgbClr val="002060"/>
                </a:solidFill>
              </a:rPr>
              <a:t> </a:t>
            </a:r>
            <a:r>
              <a:rPr sz="4400" b="0" i="0" u="none" dirty="0" err="1">
                <a:solidFill>
                  <a:srgbClr val="002060"/>
                </a:solidFill>
              </a:rPr>
              <a:t>lễ</a:t>
            </a:r>
            <a:r>
              <a:rPr sz="4400" b="0" i="0" u="none" dirty="0">
                <a:solidFill>
                  <a:srgbClr val="002060"/>
                </a:solidFill>
              </a:rPr>
              <a:t> con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ban </a:t>
            </a:r>
            <a:r>
              <a:rPr sz="4400" b="0" i="0" u="none" dirty="0" err="1">
                <a:solidFill>
                  <a:srgbClr val="002060"/>
                </a:solidFill>
              </a:rPr>
              <a:t>nhiều</a:t>
            </a:r>
            <a:r>
              <a:rPr sz="4400" b="0" i="0" u="none" dirty="0">
                <a:solidFill>
                  <a:srgbClr val="002060"/>
                </a:solidFill>
              </a:rPr>
              <a:t> Thánh </a:t>
            </a:r>
            <a:r>
              <a:rPr sz="4400" b="0" i="0" u="none" dirty="0" err="1">
                <a:solidFill>
                  <a:srgbClr val="002060"/>
                </a:solidFill>
              </a:rPr>
              <a:t>ân</a:t>
            </a:r>
            <a:r>
              <a:rPr sz="4400" b="0" i="0" u="none" dirty="0">
                <a:solidFill>
                  <a:srgbClr val="002060"/>
                </a:solidFill>
              </a:rPr>
              <a:t>.</a:t>
            </a:r>
          </a:p>
        </p:txBody>
      </p:sp>
    </p:spTree>
    <p:extLst>
      <p:ext uri="{BB962C8B-B14F-4D97-AF65-F5344CB8AC3E}">
        <p14:creationId xmlns:p14="http://schemas.microsoft.com/office/powerpoint/2010/main" val="2759712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TK4:</a:t>
            </a:r>
            <a:r>
              <a:rPr sz="4200" b="0" i="0" u="none" dirty="0">
                <a:solidFill>
                  <a:srgbClr val="002060"/>
                </a:solidFill>
              </a:rPr>
              <a:t> </a:t>
            </a:r>
            <a:r>
              <a:rPr sz="4200" b="0" i="0" u="none" dirty="0" err="1">
                <a:solidFill>
                  <a:srgbClr val="002060"/>
                </a:solidFill>
              </a:rPr>
              <a:t>Được</a:t>
            </a:r>
            <a:r>
              <a:rPr sz="4200" b="0" i="0" u="none" dirty="0">
                <a:solidFill>
                  <a:srgbClr val="002060"/>
                </a:solidFill>
              </a:rPr>
              <a:t> </a:t>
            </a:r>
            <a:r>
              <a:rPr sz="4200" b="0" i="0" u="none" dirty="0" err="1">
                <a:solidFill>
                  <a:srgbClr val="002060"/>
                </a:solidFill>
              </a:rPr>
              <a:t>gọi</a:t>
            </a:r>
            <a:r>
              <a:rPr sz="4200" b="0" i="0" u="none" dirty="0">
                <a:solidFill>
                  <a:srgbClr val="002060"/>
                </a:solidFill>
              </a:rPr>
              <a:t> </a:t>
            </a:r>
            <a:r>
              <a:rPr sz="4200" b="0" i="0" u="none" dirty="0" err="1">
                <a:solidFill>
                  <a:srgbClr val="002060"/>
                </a:solidFill>
              </a:rPr>
              <a:t>nên</a:t>
            </a:r>
            <a:r>
              <a:rPr sz="4200" b="0" i="0" u="none" dirty="0">
                <a:solidFill>
                  <a:srgbClr val="002060"/>
                </a:solidFill>
              </a:rPr>
              <a:t> </a:t>
            </a:r>
            <a:r>
              <a:rPr sz="4200" b="0" i="0" u="none" dirty="0" err="1">
                <a:solidFill>
                  <a:srgbClr val="002060"/>
                </a:solidFill>
              </a:rPr>
              <a:t>bạn</a:t>
            </a:r>
            <a:r>
              <a:rPr sz="4200" b="0" i="0" u="none" dirty="0">
                <a:solidFill>
                  <a:srgbClr val="002060"/>
                </a:solidFill>
              </a:rPr>
              <a:t> </a:t>
            </a:r>
            <a:r>
              <a:rPr sz="4200" b="0" i="0" u="none" dirty="0" err="1">
                <a:solidFill>
                  <a:srgbClr val="002060"/>
                </a:solidFill>
              </a:rPr>
              <a:t>hiền</a:t>
            </a:r>
            <a:r>
              <a:rPr sz="4200" b="0" i="0" u="none" dirty="0">
                <a:solidFill>
                  <a:srgbClr val="002060"/>
                </a:solidFill>
              </a:rPr>
              <a:t> </a:t>
            </a:r>
            <a:r>
              <a:rPr sz="4200" b="0" i="0" u="none" dirty="0" err="1">
                <a:solidFill>
                  <a:srgbClr val="002060"/>
                </a:solidFill>
              </a:rPr>
              <a:t>tâm</a:t>
            </a:r>
            <a:r>
              <a:rPr sz="4200" b="0" i="0" u="none" dirty="0">
                <a:solidFill>
                  <a:srgbClr val="002060"/>
                </a:solidFill>
              </a:rPr>
              <a:t> </a:t>
            </a:r>
            <a:r>
              <a:rPr sz="4200" b="0" i="0" u="none" dirty="0" err="1">
                <a:solidFill>
                  <a:srgbClr val="002060"/>
                </a:solidFill>
              </a:rPr>
              <a:t>phúc</a:t>
            </a:r>
            <a:r>
              <a:rPr sz="4200" b="0" i="0" u="none" dirty="0">
                <a:solidFill>
                  <a:srgbClr val="002060"/>
                </a:solidFill>
              </a:rPr>
              <a:t>, con </a:t>
            </a:r>
            <a:r>
              <a:rPr sz="4200" b="0" i="0" u="none" dirty="0" err="1">
                <a:solidFill>
                  <a:srgbClr val="002060"/>
                </a:solidFill>
              </a:rPr>
              <a:t>đến</a:t>
            </a:r>
            <a:r>
              <a:rPr sz="4200" b="0" i="0" u="none" dirty="0">
                <a:solidFill>
                  <a:srgbClr val="002060"/>
                </a:solidFill>
              </a:rPr>
              <a:t> </a:t>
            </a:r>
            <a:r>
              <a:rPr sz="4200" b="0" i="0" u="none" dirty="0" err="1">
                <a:solidFill>
                  <a:srgbClr val="002060"/>
                </a:solidFill>
              </a:rPr>
              <a:t>hiến</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từ</a:t>
            </a:r>
            <a:r>
              <a:rPr sz="4200" b="0" i="0" u="none" dirty="0">
                <a:solidFill>
                  <a:srgbClr val="002060"/>
                </a:solidFill>
              </a:rPr>
              <a:t> </a:t>
            </a:r>
            <a:r>
              <a:rPr sz="4200" b="0" i="0" u="none" dirty="0" err="1">
                <a:solidFill>
                  <a:srgbClr val="002060"/>
                </a:solidFill>
              </a:rPr>
              <a:t>đây</a:t>
            </a:r>
            <a:r>
              <a:rPr sz="4200" b="0" i="0" u="none" dirty="0">
                <a:solidFill>
                  <a:srgbClr val="002060"/>
                </a:solidFill>
              </a:rPr>
              <a:t>. </a:t>
            </a:r>
            <a:r>
              <a:rPr sz="4200" b="0" i="0" u="none" dirty="0" err="1">
                <a:solidFill>
                  <a:srgbClr val="002060"/>
                </a:solidFill>
              </a:rPr>
              <a:t>Ước</a:t>
            </a:r>
            <a:r>
              <a:rPr sz="4200" b="0" i="0" u="none" dirty="0">
                <a:solidFill>
                  <a:srgbClr val="002060"/>
                </a:solidFill>
              </a:rPr>
              <a:t> </a:t>
            </a:r>
            <a:r>
              <a:rPr sz="4200" b="0" i="0" u="none" dirty="0" err="1">
                <a:solidFill>
                  <a:srgbClr val="002060"/>
                </a:solidFill>
              </a:rPr>
              <a:t>giao</a:t>
            </a:r>
            <a:r>
              <a:rPr sz="4200" b="0" i="0" u="none" dirty="0">
                <a:solidFill>
                  <a:srgbClr val="002060"/>
                </a:solidFill>
              </a:rPr>
              <a:t> </a:t>
            </a:r>
            <a:r>
              <a:rPr sz="4200" b="0" i="0" u="none" dirty="0" err="1">
                <a:solidFill>
                  <a:srgbClr val="002060"/>
                </a:solidFill>
              </a:rPr>
              <a:t>hiến</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trọn</a:t>
            </a:r>
            <a:r>
              <a:rPr sz="4200" b="0" i="0" u="none" dirty="0">
                <a:solidFill>
                  <a:srgbClr val="002060"/>
                </a:solidFill>
              </a:rPr>
              <a:t> </a:t>
            </a:r>
            <a:r>
              <a:rPr sz="4200" b="0" i="0" u="none" dirty="0" err="1">
                <a:solidFill>
                  <a:srgbClr val="002060"/>
                </a:solidFill>
              </a:rPr>
              <a:t>xác</a:t>
            </a:r>
            <a:r>
              <a:rPr sz="4200" b="0" i="0" u="none" dirty="0">
                <a:solidFill>
                  <a:srgbClr val="002060"/>
                </a:solidFill>
              </a:rPr>
              <a:t> </a:t>
            </a:r>
            <a:r>
              <a:rPr sz="4200" b="0" i="0" u="none" dirty="0" err="1">
                <a:solidFill>
                  <a:srgbClr val="002060"/>
                </a:solidFill>
              </a:rPr>
              <a:t>hồn</a:t>
            </a:r>
            <a:r>
              <a:rPr sz="4200" b="0" i="0" u="none" dirty="0">
                <a:solidFill>
                  <a:srgbClr val="002060"/>
                </a:solidFill>
              </a:rPr>
              <a:t>, </a:t>
            </a:r>
            <a:r>
              <a:rPr sz="4200" b="0" i="0" u="none" dirty="0" err="1">
                <a:solidFill>
                  <a:srgbClr val="002060"/>
                </a:solidFill>
              </a:rPr>
              <a:t>nguyện</a:t>
            </a:r>
            <a:r>
              <a:rPr sz="4200" b="0" i="0" u="none" dirty="0">
                <a:solidFill>
                  <a:srgbClr val="002060"/>
                </a:solidFill>
              </a:rPr>
              <a:t> </a:t>
            </a:r>
            <a:r>
              <a:rPr sz="4200" b="0" i="0" u="none" dirty="0" err="1">
                <a:solidFill>
                  <a:srgbClr val="002060"/>
                </a:solidFill>
              </a:rPr>
              <a:t>nên</a:t>
            </a:r>
            <a:r>
              <a:rPr sz="4200" b="0" i="0" u="none" dirty="0">
                <a:solidFill>
                  <a:srgbClr val="002060"/>
                </a:solidFill>
              </a:rPr>
              <a:t> </a:t>
            </a:r>
            <a:r>
              <a:rPr sz="4200" b="0" i="0" u="none" dirty="0" err="1">
                <a:solidFill>
                  <a:srgbClr val="002060"/>
                </a:solidFill>
              </a:rPr>
              <a:t>lễ</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Xin </a:t>
            </a:r>
            <a:r>
              <a:rPr sz="4200" b="0" i="0" u="none" dirty="0" err="1">
                <a:solidFill>
                  <a:srgbClr val="002060"/>
                </a:solidFill>
              </a:rPr>
              <a:t>nhận</a:t>
            </a:r>
            <a:r>
              <a:rPr sz="4200" b="0" i="0" u="none" dirty="0">
                <a:solidFill>
                  <a:srgbClr val="002060"/>
                </a:solidFill>
              </a:rPr>
              <a:t> </a:t>
            </a:r>
            <a:r>
              <a:rPr sz="4200" b="0" i="0" u="none" dirty="0" err="1">
                <a:solidFill>
                  <a:srgbClr val="002060"/>
                </a:solidFill>
              </a:rPr>
              <a:t>lời</a:t>
            </a:r>
            <a:r>
              <a:rPr sz="4200" b="0" i="0" u="none" dirty="0">
                <a:solidFill>
                  <a:srgbClr val="002060"/>
                </a:solidFill>
              </a:rPr>
              <a:t> </a:t>
            </a:r>
            <a:r>
              <a:rPr sz="4200" b="0" i="0" u="none" dirty="0" err="1">
                <a:solidFill>
                  <a:srgbClr val="002060"/>
                </a:solidFill>
              </a:rPr>
              <a:t>kinh</a:t>
            </a:r>
            <a:r>
              <a:rPr sz="4200" b="0" i="0" u="none" dirty="0">
                <a:solidFill>
                  <a:srgbClr val="002060"/>
                </a:solidFill>
              </a:rPr>
              <a:t> </a:t>
            </a:r>
            <a:r>
              <a:rPr sz="4200" b="0" i="0" u="none" dirty="0" err="1">
                <a:solidFill>
                  <a:srgbClr val="002060"/>
                </a:solidFill>
              </a:rPr>
              <a:t>cảm</a:t>
            </a:r>
            <a:r>
              <a:rPr sz="4200" b="0" i="0" u="none" dirty="0">
                <a:solidFill>
                  <a:srgbClr val="002060"/>
                </a:solidFill>
              </a:rPr>
              <a:t> </a:t>
            </a:r>
            <a:r>
              <a:rPr sz="4200" b="0" i="0" u="none" dirty="0" err="1">
                <a:solidFill>
                  <a:srgbClr val="002060"/>
                </a:solidFill>
              </a:rPr>
              <a:t>mến</a:t>
            </a:r>
            <a:r>
              <a:rPr sz="4200" b="0" i="0" u="none" dirty="0">
                <a:solidFill>
                  <a:srgbClr val="002060"/>
                </a:solidFill>
              </a:rPr>
              <a:t>, </a:t>
            </a:r>
            <a:r>
              <a:rPr sz="4200" b="0" i="0" u="none" dirty="0" err="1">
                <a:solidFill>
                  <a:srgbClr val="002060"/>
                </a:solidFill>
              </a:rPr>
              <a:t>dâng</a:t>
            </a:r>
            <a:r>
              <a:rPr sz="4200" b="0" i="0" u="none" dirty="0">
                <a:solidFill>
                  <a:srgbClr val="002060"/>
                </a:solidFill>
              </a:rPr>
              <a:t> </a:t>
            </a:r>
            <a:r>
              <a:rPr sz="4200" b="0" i="0" u="none" dirty="0" err="1">
                <a:solidFill>
                  <a:srgbClr val="002060"/>
                </a:solidFill>
              </a:rPr>
              <a:t>về</a:t>
            </a:r>
            <a:r>
              <a:rPr sz="4200" b="0" i="0" u="none" dirty="0">
                <a:solidFill>
                  <a:srgbClr val="002060"/>
                </a:solidFill>
              </a:rPr>
              <a:t> </a:t>
            </a:r>
            <a:r>
              <a:rPr sz="4200" b="0" i="0" u="none" dirty="0" err="1">
                <a:solidFill>
                  <a:srgbClr val="002060"/>
                </a:solidFill>
              </a:rPr>
              <a:t>cùng</a:t>
            </a:r>
            <a:r>
              <a:rPr sz="4200" b="0" i="0" u="none" dirty="0">
                <a:solidFill>
                  <a:srgbClr val="002060"/>
                </a:solidFill>
              </a:rPr>
              <a:t> </a:t>
            </a:r>
            <a:r>
              <a:rPr sz="4200" b="0" i="0" u="none" dirty="0" err="1">
                <a:solidFill>
                  <a:srgbClr val="002060"/>
                </a:solidFill>
              </a:rPr>
              <a:t>muôn</a:t>
            </a:r>
            <a:r>
              <a:rPr sz="4200" b="0" i="0" u="none" dirty="0">
                <a:solidFill>
                  <a:srgbClr val="002060"/>
                </a:solidFill>
              </a:rPr>
              <a:t> </a:t>
            </a:r>
            <a:r>
              <a:rPr sz="4200" b="0" i="0" u="none" dirty="0" err="1">
                <a:solidFill>
                  <a:srgbClr val="002060"/>
                </a:solidFill>
              </a:rPr>
              <a:t>người</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làn</a:t>
            </a:r>
            <a:r>
              <a:rPr sz="4200" b="0" i="0" u="none" dirty="0">
                <a:solidFill>
                  <a:srgbClr val="002060"/>
                </a:solidFill>
              </a:rPr>
              <a:t> </a:t>
            </a:r>
            <a:r>
              <a:rPr sz="4200" b="0" i="0" u="none" dirty="0" err="1">
                <a:solidFill>
                  <a:srgbClr val="002060"/>
                </a:solidFill>
              </a:rPr>
              <a:t>trầm</a:t>
            </a:r>
            <a:r>
              <a:rPr sz="4200" b="0" i="0" u="none" dirty="0">
                <a:solidFill>
                  <a:srgbClr val="002060"/>
                </a:solidFill>
              </a:rPr>
              <a:t> </a:t>
            </a:r>
            <a:r>
              <a:rPr sz="4200" b="0" i="0" u="none" dirty="0" err="1">
                <a:solidFill>
                  <a:srgbClr val="002060"/>
                </a:solidFill>
              </a:rPr>
              <a:t>hương</a:t>
            </a:r>
            <a:r>
              <a:rPr sz="4200" b="0" i="0" u="none" dirty="0">
                <a:solidFill>
                  <a:srgbClr val="002060"/>
                </a:solidFill>
              </a:rPr>
              <a:t> </a:t>
            </a:r>
            <a:r>
              <a:rPr sz="4200" b="0" i="0" u="none" dirty="0" err="1">
                <a:solidFill>
                  <a:srgbClr val="002060"/>
                </a:solidFill>
              </a:rPr>
              <a:t>tỏa</a:t>
            </a:r>
            <a:r>
              <a:rPr sz="4200" b="0" i="0" u="none" dirty="0">
                <a:solidFill>
                  <a:srgbClr val="002060"/>
                </a:solidFill>
              </a:rPr>
              <a:t> bay ca </a:t>
            </a:r>
            <a:r>
              <a:rPr sz="4200" b="0" i="0" u="none" dirty="0" err="1">
                <a:solidFill>
                  <a:srgbClr val="002060"/>
                </a:solidFill>
              </a:rPr>
              <a:t>ngợi</a:t>
            </a:r>
            <a:r>
              <a:rPr sz="4200" b="0" i="0" u="none" dirty="0">
                <a:solidFill>
                  <a:srgbClr val="002060"/>
                </a:solidFill>
              </a:rPr>
              <a:t> </a:t>
            </a:r>
            <a:r>
              <a:rPr sz="4200" b="0" i="0" u="none" dirty="0" err="1">
                <a:solidFill>
                  <a:srgbClr val="002060"/>
                </a:solidFill>
              </a:rPr>
              <a:t>mãi</a:t>
            </a:r>
            <a:r>
              <a:rPr sz="4200" b="0" i="0" u="none" dirty="0">
                <a:solidFill>
                  <a:srgbClr val="002060"/>
                </a:solidFill>
              </a:rPr>
              <a:t> </a:t>
            </a:r>
            <a:r>
              <a:rPr sz="4200" b="0" i="0" u="none" dirty="0" err="1">
                <a:solidFill>
                  <a:srgbClr val="002060"/>
                </a:solidFill>
              </a:rPr>
              <a:t>hồng</a:t>
            </a:r>
            <a:r>
              <a:rPr sz="4200" b="0" i="0" u="none" dirty="0">
                <a:solidFill>
                  <a:srgbClr val="002060"/>
                </a:solidFill>
              </a:rPr>
              <a:t> </a:t>
            </a:r>
            <a:r>
              <a:rPr sz="4200" b="0" i="0" u="none" dirty="0" err="1">
                <a:solidFill>
                  <a:srgbClr val="002060"/>
                </a:solidFill>
              </a:rPr>
              <a:t>ân</a:t>
            </a:r>
            <a:r>
              <a:rPr sz="4200" b="0" i="0" u="none" dirty="0">
                <a:solidFill>
                  <a:srgbClr val="002060"/>
                </a:solidFill>
              </a:rPr>
              <a:t> Chúa </a:t>
            </a:r>
            <a:r>
              <a:rPr sz="4200" b="0" i="0" u="none" dirty="0" err="1">
                <a:solidFill>
                  <a:srgbClr val="002060"/>
                </a:solidFill>
              </a:rPr>
              <a:t>Trời</a:t>
            </a:r>
            <a:r>
              <a:rPr sz="4200" b="0" i="0" u="none" dirty="0">
                <a:solidFill>
                  <a:srgbClr val="002060"/>
                </a:solidFill>
              </a:rPr>
              <a:t>.</a:t>
            </a:r>
          </a:p>
        </p:txBody>
      </p:sp>
    </p:spTree>
    <p:extLst>
      <p:ext uri="{BB962C8B-B14F-4D97-AF65-F5344CB8AC3E}">
        <p14:creationId xmlns:p14="http://schemas.microsoft.com/office/powerpoint/2010/main" val="2314789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chemeClr val="accent6">
                    <a:lumMod val="50000"/>
                  </a:schemeClr>
                </a:solidFill>
              </a:rPr>
              <a:t>ĐK:</a:t>
            </a:r>
            <a:r>
              <a:rPr sz="4400" b="0" i="0" u="none" dirty="0">
                <a:solidFill>
                  <a:srgbClr val="002060"/>
                </a:solidFill>
              </a:rPr>
              <a:t> </a:t>
            </a:r>
            <a:r>
              <a:rPr sz="4400" b="0" i="0" u="none" dirty="0" err="1">
                <a:solidFill>
                  <a:srgbClr val="002060"/>
                </a:solidFill>
              </a:rPr>
              <a:t>Của</a:t>
            </a:r>
            <a:r>
              <a:rPr sz="4400" b="0" i="0" u="none" dirty="0">
                <a:solidFill>
                  <a:srgbClr val="002060"/>
                </a:solidFill>
              </a:rPr>
              <a:t> </a:t>
            </a:r>
            <a:r>
              <a:rPr sz="4400" b="0" i="0" u="none" dirty="0" err="1">
                <a:solidFill>
                  <a:srgbClr val="002060"/>
                </a:solidFill>
              </a:rPr>
              <a:t>lễ</a:t>
            </a:r>
            <a:r>
              <a:rPr sz="4400" b="0" i="0" u="none" dirty="0">
                <a:solidFill>
                  <a:srgbClr val="002060"/>
                </a:solidFill>
              </a:rPr>
              <a:t> </a:t>
            </a:r>
            <a:r>
              <a:rPr sz="4400" b="0" i="0" u="none" dirty="0" err="1">
                <a:solidFill>
                  <a:srgbClr val="002060"/>
                </a:solidFill>
              </a:rPr>
              <a:t>góp</a:t>
            </a:r>
            <a:r>
              <a:rPr sz="4400" b="0" i="0" u="none" dirty="0">
                <a:solidFill>
                  <a:srgbClr val="002060"/>
                </a:solidFill>
              </a:rPr>
              <a:t> </a:t>
            </a:r>
            <a:r>
              <a:rPr sz="4400" b="0" i="0" u="none" dirty="0" err="1">
                <a:solidFill>
                  <a:srgbClr val="002060"/>
                </a:solidFill>
              </a:rPr>
              <a:t>về</a:t>
            </a:r>
            <a:r>
              <a:rPr sz="4400" b="0" i="0" u="none" dirty="0">
                <a:solidFill>
                  <a:srgbClr val="002060"/>
                </a:solidFill>
              </a:rPr>
              <a:t> </a:t>
            </a:r>
            <a:r>
              <a:rPr sz="4400" b="0" i="0" u="none" dirty="0" err="1">
                <a:solidFill>
                  <a:srgbClr val="002060"/>
                </a:solidFill>
              </a:rPr>
              <a:t>dâng</a:t>
            </a:r>
            <a:r>
              <a:rPr sz="4400" b="0" i="0" u="none" dirty="0">
                <a:solidFill>
                  <a:srgbClr val="002060"/>
                </a:solidFill>
              </a:rPr>
              <a:t> Chúa </a:t>
            </a:r>
            <a:r>
              <a:rPr sz="4400" b="0" i="0" u="none" dirty="0" err="1">
                <a:solidFill>
                  <a:srgbClr val="002060"/>
                </a:solidFill>
              </a:rPr>
              <a:t>là</a:t>
            </a:r>
            <a:r>
              <a:rPr sz="4400" b="0" i="0" u="none" dirty="0">
                <a:solidFill>
                  <a:srgbClr val="002060"/>
                </a:solidFill>
              </a:rPr>
              <a:t> bao </a:t>
            </a:r>
            <a:r>
              <a:rPr sz="4400" b="0" i="0" u="none" dirty="0" err="1">
                <a:solidFill>
                  <a:srgbClr val="002060"/>
                </a:solidFill>
              </a:rPr>
              <a:t>sướng</a:t>
            </a:r>
            <a:r>
              <a:rPr sz="4400" b="0" i="0" u="none" dirty="0">
                <a:solidFill>
                  <a:srgbClr val="002060"/>
                </a:solidFill>
              </a:rPr>
              <a:t> </a:t>
            </a:r>
            <a:r>
              <a:rPr sz="4400" b="0" i="0" u="none" dirty="0" err="1">
                <a:solidFill>
                  <a:srgbClr val="002060"/>
                </a:solidFill>
              </a:rPr>
              <a:t>vui</a:t>
            </a:r>
            <a:r>
              <a:rPr sz="4400" b="0" i="0" u="none" dirty="0">
                <a:solidFill>
                  <a:srgbClr val="002060"/>
                </a:solidFill>
              </a:rPr>
              <a:t> </a:t>
            </a:r>
            <a:r>
              <a:rPr sz="4400" b="0" i="0" u="none" dirty="0" err="1">
                <a:solidFill>
                  <a:srgbClr val="002060"/>
                </a:solidFill>
              </a:rPr>
              <a:t>đau</a:t>
            </a:r>
            <a:r>
              <a:rPr sz="4400" b="0" i="0" u="none" dirty="0">
                <a:solidFill>
                  <a:srgbClr val="002060"/>
                </a:solidFill>
              </a:rPr>
              <a:t> </a:t>
            </a:r>
            <a:r>
              <a:rPr sz="4400" b="0" i="0" u="none" dirty="0" err="1">
                <a:solidFill>
                  <a:srgbClr val="002060"/>
                </a:solidFill>
              </a:rPr>
              <a:t>buồn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ước</a:t>
            </a:r>
            <a:r>
              <a:rPr sz="4400" b="0" i="0" u="none" dirty="0">
                <a:solidFill>
                  <a:srgbClr val="002060"/>
                </a:solidFill>
              </a:rPr>
              <a:t> </a:t>
            </a:r>
            <a:r>
              <a:rPr sz="4400" b="0" i="0" u="none" dirty="0" err="1">
                <a:solidFill>
                  <a:srgbClr val="002060"/>
                </a:solidFill>
              </a:rPr>
              <a:t>vọng</a:t>
            </a:r>
            <a:r>
              <a:rPr sz="4400" b="0" i="0" u="none" dirty="0">
                <a:solidFill>
                  <a:srgbClr val="002060"/>
                </a:solidFill>
              </a:rPr>
              <a:t> </a:t>
            </a:r>
            <a:r>
              <a:rPr sz="4400" b="0" i="0" u="none" dirty="0" err="1">
                <a:solidFill>
                  <a:srgbClr val="002060"/>
                </a:solidFill>
              </a:rPr>
              <a:t>mai</a:t>
            </a:r>
            <a:r>
              <a:rPr sz="4400" b="0" i="0" u="none" dirty="0">
                <a:solidFill>
                  <a:srgbClr val="002060"/>
                </a:solidFill>
              </a:rPr>
              <a:t> </a:t>
            </a:r>
            <a:r>
              <a:rPr sz="4400" b="0" i="0" u="none" dirty="0" err="1">
                <a:solidFill>
                  <a:srgbClr val="002060"/>
                </a:solidFill>
              </a:rPr>
              <a:t>sau</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tháng</a:t>
            </a:r>
            <a:r>
              <a:rPr sz="4400" b="0" i="0" u="none" dirty="0">
                <a:solidFill>
                  <a:srgbClr val="002060"/>
                </a:solidFill>
              </a:rPr>
              <a:t> </a:t>
            </a:r>
            <a:r>
              <a:rPr sz="4400" b="0" i="0" u="none" dirty="0" err="1">
                <a:solidFill>
                  <a:srgbClr val="002060"/>
                </a:solidFill>
              </a:rPr>
              <a:t>ngày</a:t>
            </a:r>
            <a:r>
              <a:rPr sz="4400" b="0" i="0" u="none" dirty="0">
                <a:solidFill>
                  <a:srgbClr val="002060"/>
                </a:solidFill>
              </a:rPr>
              <a:t> </a:t>
            </a:r>
            <a:r>
              <a:rPr sz="4400" b="0" i="0" u="none" dirty="0" err="1">
                <a:solidFill>
                  <a:srgbClr val="002060"/>
                </a:solidFill>
              </a:rPr>
              <a:t>đã</a:t>
            </a:r>
            <a:r>
              <a:rPr sz="4400" b="0" i="0" u="none" dirty="0">
                <a:solidFill>
                  <a:srgbClr val="002060"/>
                </a:solidFill>
              </a:rPr>
              <a:t> qua. </a:t>
            </a:r>
            <a:r>
              <a:rPr sz="4400" b="0" i="0" u="none" dirty="0" err="1">
                <a:solidFill>
                  <a:srgbClr val="002060"/>
                </a:solidFill>
              </a:rPr>
              <a:t>Nguyện</a:t>
            </a:r>
            <a:r>
              <a:rPr sz="4400" b="0" i="0" u="none" dirty="0">
                <a:solidFill>
                  <a:srgbClr val="002060"/>
                </a:solidFill>
              </a:rPr>
              <a:t>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lên</a:t>
            </a:r>
            <a:r>
              <a:rPr sz="4400" b="0" i="0" u="none" dirty="0">
                <a:solidFill>
                  <a:srgbClr val="002060"/>
                </a:solidFill>
              </a:rPr>
              <a:t> </a:t>
            </a:r>
            <a:r>
              <a:rPr sz="4400" b="0" i="0" u="none" dirty="0" err="1">
                <a:solidFill>
                  <a:srgbClr val="002060"/>
                </a:solidFill>
              </a:rPr>
              <a:t>cả</a:t>
            </a:r>
            <a:r>
              <a:rPr sz="4400" b="0" i="0" u="none" dirty="0">
                <a:solidFill>
                  <a:srgbClr val="002060"/>
                </a:solidFill>
              </a:rPr>
              <a:t> </a:t>
            </a:r>
            <a:r>
              <a:rPr sz="4400" b="0" i="0" u="none" dirty="0" err="1">
                <a:solidFill>
                  <a:srgbClr val="002060"/>
                </a:solidFill>
              </a:rPr>
              <a:t>cuộc</a:t>
            </a:r>
            <a:r>
              <a:rPr sz="4400" b="0" i="0" u="none" dirty="0">
                <a:solidFill>
                  <a:srgbClr val="002060"/>
                </a:solidFill>
              </a:rPr>
              <a:t> </a:t>
            </a:r>
            <a:r>
              <a:rPr sz="4400" b="0" i="0" u="none" dirty="0" err="1">
                <a:solidFill>
                  <a:srgbClr val="002060"/>
                </a:solidFill>
              </a:rPr>
              <a:t>đời</a:t>
            </a:r>
            <a:r>
              <a:rPr sz="4400" b="0" i="0" u="none" dirty="0">
                <a:solidFill>
                  <a:srgbClr val="002060"/>
                </a:solidFill>
              </a:rPr>
              <a:t>, </a:t>
            </a:r>
            <a:r>
              <a:rPr sz="4400" b="0" i="0" u="none" dirty="0" err="1">
                <a:solidFill>
                  <a:srgbClr val="002060"/>
                </a:solidFill>
              </a:rPr>
              <a:t>còn</a:t>
            </a:r>
            <a:r>
              <a:rPr sz="4400" b="0" i="0" u="none" dirty="0">
                <a:solidFill>
                  <a:srgbClr val="002060"/>
                </a:solidFill>
              </a:rPr>
              <a:t> </a:t>
            </a:r>
            <a:r>
              <a:rPr sz="4400" b="0" i="0" u="none" dirty="0" err="1">
                <a:solidFill>
                  <a:srgbClr val="002060"/>
                </a:solidFill>
              </a:rPr>
              <a:t>đang</a:t>
            </a:r>
            <a:r>
              <a:rPr sz="4400" b="0" i="0" u="none" dirty="0">
                <a:solidFill>
                  <a:srgbClr val="002060"/>
                </a:solidFill>
              </a:rPr>
              <a:t> </a:t>
            </a:r>
            <a:r>
              <a:rPr sz="4400" b="0" i="0" u="none" dirty="0" err="1">
                <a:solidFill>
                  <a:srgbClr val="002060"/>
                </a:solidFill>
              </a:rPr>
              <a:t>rong</a:t>
            </a:r>
            <a:r>
              <a:rPr sz="4400" b="0" i="0" u="none" dirty="0">
                <a:solidFill>
                  <a:srgbClr val="002060"/>
                </a:solidFill>
              </a:rPr>
              <a:t> </a:t>
            </a:r>
            <a:r>
              <a:rPr sz="4400" b="0" i="0" u="none" dirty="0" err="1">
                <a:solidFill>
                  <a:srgbClr val="002060"/>
                </a:solidFill>
              </a:rPr>
              <a:t>ruổi</a:t>
            </a:r>
            <a:r>
              <a:rPr sz="4400" b="0" i="0" u="none" dirty="0">
                <a:solidFill>
                  <a:srgbClr val="002060"/>
                </a:solidFill>
              </a:rPr>
              <a:t> </a:t>
            </a:r>
            <a:r>
              <a:rPr sz="4400" b="0" i="0" u="none" dirty="0" err="1">
                <a:solidFill>
                  <a:srgbClr val="002060"/>
                </a:solidFill>
              </a:rPr>
              <a:t>gian</a:t>
            </a:r>
            <a:r>
              <a:rPr sz="4400" b="0" i="0" u="none" dirty="0">
                <a:solidFill>
                  <a:srgbClr val="002060"/>
                </a:solidFill>
              </a:rPr>
              <a:t> </a:t>
            </a:r>
            <a:r>
              <a:rPr sz="4400" b="0" i="0" u="none" dirty="0" err="1">
                <a:solidFill>
                  <a:srgbClr val="002060"/>
                </a:solidFill>
              </a:rPr>
              <a:t>trần</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a:t>
            </a:r>
            <a:r>
              <a:rPr sz="4400" b="0" i="0" u="none" dirty="0" err="1">
                <a:solidFill>
                  <a:srgbClr val="002060"/>
                </a:solidFill>
              </a:rPr>
              <a:t>thương</a:t>
            </a:r>
            <a:r>
              <a:rPr sz="4400" b="0" i="0" u="none" dirty="0">
                <a:solidFill>
                  <a:srgbClr val="002060"/>
                </a:solidFill>
              </a:rPr>
              <a:t> </a:t>
            </a:r>
            <a:r>
              <a:rPr sz="4400" b="0" i="0" u="none" dirty="0" err="1">
                <a:solidFill>
                  <a:srgbClr val="002060"/>
                </a:solidFill>
              </a:rPr>
              <a:t>nhận</a:t>
            </a:r>
            <a:r>
              <a:rPr sz="4400" b="0" i="0" u="none" dirty="0">
                <a:solidFill>
                  <a:srgbClr val="002060"/>
                </a:solidFill>
              </a:rPr>
              <a:t> </a:t>
            </a:r>
            <a:r>
              <a:rPr sz="4400" b="0" i="0" u="none" dirty="0" err="1">
                <a:solidFill>
                  <a:srgbClr val="002060"/>
                </a:solidFill>
              </a:rPr>
              <a:t>lễ</a:t>
            </a:r>
            <a:r>
              <a:rPr sz="4400" b="0" i="0" u="none" dirty="0">
                <a:solidFill>
                  <a:srgbClr val="002060"/>
                </a:solidFill>
              </a:rPr>
              <a:t> con </a:t>
            </a:r>
            <a:r>
              <a:rPr sz="4400" b="0" i="0" u="none" dirty="0" err="1">
                <a:solidFill>
                  <a:srgbClr val="002060"/>
                </a:solidFill>
              </a:rPr>
              <a:t>dâng</a:t>
            </a:r>
            <a:r>
              <a:rPr sz="4400" b="0" i="0" u="none" dirty="0">
                <a:solidFill>
                  <a:srgbClr val="002060"/>
                </a:solidFill>
              </a:rPr>
              <a:t>, </a:t>
            </a:r>
            <a:r>
              <a:rPr sz="4400" b="0" i="0" u="none" dirty="0" err="1">
                <a:solidFill>
                  <a:srgbClr val="002060"/>
                </a:solidFill>
              </a:rPr>
              <a:t>nguyện</a:t>
            </a:r>
            <a:r>
              <a:rPr sz="4400" b="0" i="0" u="none" dirty="0">
                <a:solidFill>
                  <a:srgbClr val="002060"/>
                </a:solidFill>
              </a:rPr>
              <a:t> Chúa ban </a:t>
            </a:r>
            <a:r>
              <a:rPr sz="4400" b="0" i="0" u="none" dirty="0" err="1">
                <a:solidFill>
                  <a:srgbClr val="002060"/>
                </a:solidFill>
              </a:rPr>
              <a:t>nhiều</a:t>
            </a:r>
            <a:r>
              <a:rPr sz="4400" b="0" i="0" u="none" dirty="0">
                <a:solidFill>
                  <a:srgbClr val="002060"/>
                </a:solidFill>
              </a:rPr>
              <a:t> Thánh </a:t>
            </a:r>
            <a:r>
              <a:rPr sz="4400" b="0" i="0" u="none" dirty="0" err="1">
                <a:solidFill>
                  <a:srgbClr val="002060"/>
                </a:solidFill>
              </a:rPr>
              <a:t>ân</a:t>
            </a:r>
            <a:r>
              <a:rPr sz="4400" b="0" i="0" u="none" dirty="0">
                <a:solidFill>
                  <a:srgbClr val="002060"/>
                </a:solidFill>
              </a:rPr>
              <a:t>.</a:t>
            </a:r>
          </a:p>
        </p:txBody>
      </p:sp>
    </p:spTree>
    <p:extLst>
      <p:ext uri="{BB962C8B-B14F-4D97-AF65-F5344CB8AC3E}">
        <p14:creationId xmlns:p14="http://schemas.microsoft.com/office/powerpoint/2010/main" val="1848701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3CA628-BA38-A01F-DCC1-86DA225AB153}"/>
            </a:ext>
          </a:extLst>
        </p:cNvPr>
        <p:cNvGrpSpPr/>
        <p:nvPr/>
      </p:nvGrpSpPr>
      <p:grpSpPr>
        <a:xfrm>
          <a:off x="0" y="0"/>
          <a:ext cx="0" cy="0"/>
          <a:chOff x="0" y="0"/>
          <a:chExt cx="0" cy="0"/>
        </a:xfrm>
      </p:grpSpPr>
    </p:spTree>
    <p:extLst>
      <p:ext uri="{BB962C8B-B14F-4D97-AF65-F5344CB8AC3E}">
        <p14:creationId xmlns:p14="http://schemas.microsoft.com/office/powerpoint/2010/main" val="86756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6493D28-B2B8-65D4-5F4B-133BC17931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BF1E59-10BC-5AB2-8C2F-472ECC613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608158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200" b="0" i="0" u="none" dirty="0">
                <a:solidFill>
                  <a:srgbClr val="002060"/>
                </a:solidFill>
              </a:rPr>
              <a:t>CA HIỆP LỄ</a:t>
            </a:r>
            <a:endParaRPr sz="9600" b="0" i="1" dirty="0">
              <a:solidFill>
                <a:srgbClr val="002060"/>
              </a:solidFill>
              <a:latin typeface="+mj-lt"/>
              <a:ea typeface="+mj-lt"/>
              <a:cs typeface="+mj-lt"/>
            </a:endParaRPr>
          </a:p>
          <a:p>
            <a:pPr algn="ctr">
              <a:spcBef>
                <a:spcPts val="0"/>
              </a:spcBef>
              <a:spcAft>
                <a:spcPts val="0"/>
              </a:spcAft>
            </a:pPr>
            <a:r>
              <a:rPr sz="6600" b="0" i="0" u="none" dirty="0" err="1">
                <a:solidFill>
                  <a:srgbClr val="002060"/>
                </a:solidFill>
              </a:rPr>
              <a:t>Có</a:t>
            </a:r>
            <a:r>
              <a:rPr sz="6600" b="0" i="0" u="none" dirty="0">
                <a:solidFill>
                  <a:srgbClr val="002060"/>
                </a:solidFill>
              </a:rPr>
              <a:t> </a:t>
            </a:r>
            <a:r>
              <a:rPr sz="6600" b="0" i="0" u="none" dirty="0" err="1">
                <a:solidFill>
                  <a:srgbClr val="002060"/>
                </a:solidFill>
              </a:rPr>
              <a:t>Một</a:t>
            </a:r>
            <a:r>
              <a:rPr sz="6600" b="0" i="0" u="none" dirty="0">
                <a:solidFill>
                  <a:srgbClr val="002060"/>
                </a:solidFill>
              </a:rPr>
              <a:t> </a:t>
            </a:r>
            <a:r>
              <a:rPr sz="6600" b="0" i="0" u="none" dirty="0" err="1">
                <a:solidFill>
                  <a:srgbClr val="002060"/>
                </a:solidFill>
              </a:rPr>
              <a:t>Tình</a:t>
            </a:r>
            <a:r>
              <a:rPr sz="6600" b="0" i="0" u="none" dirty="0">
                <a:solidFill>
                  <a:srgbClr val="002060"/>
                </a:solidFill>
              </a:rPr>
              <a:t> </a:t>
            </a:r>
            <a:r>
              <a:rPr sz="6600" b="0" i="0" u="none" dirty="0" err="1">
                <a:solidFill>
                  <a:srgbClr val="002060"/>
                </a:solidFill>
              </a:rPr>
              <a:t>Yêu</a:t>
            </a:r>
            <a:endParaRPr sz="6600" b="0" i="0" u="none" dirty="0">
              <a:solidFill>
                <a:srgbClr val="002060"/>
              </a:solidFill>
            </a:endParaRPr>
          </a:p>
          <a:p>
            <a:pPr algn="ctr">
              <a:spcBef>
                <a:spcPts val="0"/>
              </a:spcBef>
              <a:spcAft>
                <a:spcPts val="0"/>
              </a:spcAft>
            </a:pPr>
            <a:r>
              <a:rPr sz="5400" b="0" i="0" u="none" dirty="0" err="1">
                <a:solidFill>
                  <a:srgbClr val="002060"/>
                </a:solidFill>
              </a:rPr>
              <a:t>Ân</a:t>
            </a:r>
            <a:r>
              <a:rPr sz="5400" b="0" i="0" u="none" dirty="0">
                <a:solidFill>
                  <a:srgbClr val="002060"/>
                </a:solidFill>
              </a:rPr>
              <a:t> Đức</a:t>
            </a:r>
          </a:p>
        </p:txBody>
      </p:sp>
    </p:spTree>
    <p:extLst>
      <p:ext uri="{BB962C8B-B14F-4D97-AF65-F5344CB8AC3E}">
        <p14:creationId xmlns:p14="http://schemas.microsoft.com/office/powerpoint/2010/main" val="1072796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ĐK:</a:t>
            </a:r>
            <a:r>
              <a:rPr sz="4200" b="0" i="0" u="none" dirty="0">
                <a:solidFill>
                  <a:srgbClr val="002060"/>
                </a:solidFill>
              </a:rPr>
              <a:t> </a:t>
            </a:r>
            <a:r>
              <a:rPr sz="4200" b="0" i="0" u="none" dirty="0" err="1">
                <a:solidFill>
                  <a:srgbClr val="002060"/>
                </a:solidFill>
              </a:rPr>
              <a:t>Có</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lạ</a:t>
            </a:r>
            <a:r>
              <a:rPr sz="4200" b="0" i="0" u="none" dirty="0">
                <a:solidFill>
                  <a:srgbClr val="002060"/>
                </a:solidFill>
              </a:rPr>
              <a:t> </a:t>
            </a:r>
            <a:r>
              <a:rPr sz="4200" b="0" i="0" u="none" dirty="0" err="1">
                <a:solidFill>
                  <a:srgbClr val="002060"/>
                </a:solidFill>
              </a:rPr>
              <a:t>lùng</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đó</a:t>
            </a:r>
            <a:r>
              <a:rPr sz="4200" b="0" i="0" u="none" dirty="0">
                <a:solidFill>
                  <a:srgbClr val="002060"/>
                </a:solidFill>
              </a:rPr>
              <a:t>, </a:t>
            </a:r>
            <a:r>
              <a:rPr sz="4200" b="0" i="0" u="none" dirty="0" err="1">
                <a:solidFill>
                  <a:srgbClr val="002060"/>
                </a:solidFill>
              </a:rPr>
              <a:t>rất</a:t>
            </a:r>
            <a:r>
              <a:rPr sz="4200" b="0" i="0" u="none" dirty="0">
                <a:solidFill>
                  <a:srgbClr val="002060"/>
                </a:solidFill>
              </a:rPr>
              <a:t> bao la </a:t>
            </a:r>
            <a:r>
              <a:rPr sz="4200" b="0" i="0" u="none" dirty="0" err="1">
                <a:solidFill>
                  <a:srgbClr val="002060"/>
                </a:solidFill>
              </a:rPr>
              <a:t>hơn</a:t>
            </a:r>
            <a:r>
              <a:rPr sz="4200" b="0" i="0" u="none" dirty="0">
                <a:solidFill>
                  <a:srgbClr val="002060"/>
                </a:solidFill>
              </a:rPr>
              <a:t> </a:t>
            </a:r>
            <a:r>
              <a:rPr sz="4200" b="0" i="0" u="none" dirty="0" err="1">
                <a:solidFill>
                  <a:srgbClr val="002060"/>
                </a:solidFill>
              </a:rPr>
              <a:t>đại</a:t>
            </a:r>
            <a:r>
              <a:rPr sz="4200" b="0" i="0" u="none" dirty="0">
                <a:solidFill>
                  <a:srgbClr val="002060"/>
                </a:solidFill>
              </a:rPr>
              <a:t> </a:t>
            </a:r>
            <a:r>
              <a:rPr sz="4200" b="0" i="0" u="none" dirty="0" err="1">
                <a:solidFill>
                  <a:srgbClr val="002060"/>
                </a:solidFill>
              </a:rPr>
              <a:t>dương</a:t>
            </a:r>
            <a:r>
              <a:rPr sz="4200" b="0" i="0" u="none" dirty="0">
                <a:solidFill>
                  <a:srgbClr val="002060"/>
                </a:solidFill>
              </a:rPr>
              <a:t> kia </a:t>
            </a:r>
            <a:r>
              <a:rPr sz="4200" b="0" i="0" u="none" dirty="0" err="1">
                <a:solidFill>
                  <a:srgbClr val="002060"/>
                </a:solidFill>
              </a:rPr>
              <a:t>sóng</a:t>
            </a:r>
            <a:r>
              <a:rPr sz="4200" b="0" i="0" u="none" dirty="0">
                <a:solidFill>
                  <a:srgbClr val="002060"/>
                </a:solidFill>
              </a:rPr>
              <a:t> </a:t>
            </a:r>
            <a:r>
              <a:rPr sz="4200" b="0" i="0" u="none" dirty="0" err="1">
                <a:solidFill>
                  <a:srgbClr val="002060"/>
                </a:solidFill>
              </a:rPr>
              <a:t>ru</a:t>
            </a:r>
            <a:r>
              <a:rPr sz="4200" b="0" i="0" u="none" dirty="0">
                <a:solidFill>
                  <a:srgbClr val="002060"/>
                </a:solidFill>
              </a:rPr>
              <a:t> </a:t>
            </a:r>
            <a:r>
              <a:rPr sz="4200" b="0" i="0" u="none" dirty="0" err="1">
                <a:solidFill>
                  <a:srgbClr val="002060"/>
                </a:solidFill>
              </a:rPr>
              <a:t>hát</a:t>
            </a:r>
            <a:r>
              <a:rPr sz="4200" b="0" i="0" u="none" dirty="0">
                <a:solidFill>
                  <a:srgbClr val="002060"/>
                </a:solidFill>
              </a:rPr>
              <a:t> </a:t>
            </a:r>
            <a:r>
              <a:rPr sz="4200" b="0" i="0" u="none" dirty="0" err="1">
                <a:solidFill>
                  <a:srgbClr val="002060"/>
                </a:solidFill>
              </a:rPr>
              <a:t>câu</a:t>
            </a:r>
            <a:r>
              <a:rPr sz="4200" b="0" i="0" u="none" dirty="0">
                <a:solidFill>
                  <a:srgbClr val="002060"/>
                </a:solidFill>
              </a:rPr>
              <a:t> </a:t>
            </a:r>
            <a:r>
              <a:rPr sz="4200" b="0" i="0" u="none" dirty="0" err="1">
                <a:solidFill>
                  <a:srgbClr val="002060"/>
                </a:solidFill>
              </a:rPr>
              <a:t>tình</a:t>
            </a:r>
            <a:r>
              <a:rPr sz="4200" b="0" i="0" u="none" dirty="0">
                <a:solidFill>
                  <a:srgbClr val="002060"/>
                </a:solidFill>
              </a:rPr>
              <a:t> ca. Chúa </a:t>
            </a:r>
            <a:r>
              <a:rPr sz="4200" b="0" i="0" u="none" dirty="0" err="1">
                <a:solidFill>
                  <a:srgbClr val="002060"/>
                </a:solidFill>
              </a:rPr>
              <a:t>thương</a:t>
            </a:r>
            <a:r>
              <a:rPr sz="4200" b="0" i="0" u="none" dirty="0">
                <a:solidFill>
                  <a:srgbClr val="002060"/>
                </a:solidFill>
              </a:rPr>
              <a:t> con </a:t>
            </a:r>
            <a:r>
              <a:rPr sz="4200" b="0" i="0" u="none" dirty="0" err="1">
                <a:solidFill>
                  <a:srgbClr val="002060"/>
                </a:solidFill>
              </a:rPr>
              <a:t>nhiều</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còn</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bóng</a:t>
            </a:r>
            <a:r>
              <a:rPr sz="4200" b="0" i="0" u="none" dirty="0">
                <a:solidFill>
                  <a:srgbClr val="002060"/>
                </a:solidFill>
              </a:rPr>
              <a:t> </a:t>
            </a:r>
            <a:r>
              <a:rPr sz="4200" b="0" i="0" u="none" dirty="0" err="1">
                <a:solidFill>
                  <a:srgbClr val="002060"/>
                </a:solidFill>
              </a:rPr>
              <a:t>tối</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là</a:t>
            </a:r>
            <a:r>
              <a:rPr sz="4200" b="0" i="0" u="none" dirty="0">
                <a:solidFill>
                  <a:srgbClr val="002060"/>
                </a:solidFill>
              </a:rPr>
              <a:t> </a:t>
            </a:r>
            <a:r>
              <a:rPr sz="4200" b="0" i="0" u="none" dirty="0" err="1">
                <a:solidFill>
                  <a:srgbClr val="002060"/>
                </a:solidFill>
              </a:rPr>
              <a:t>thân</a:t>
            </a:r>
            <a:r>
              <a:rPr sz="4200" b="0" i="0" u="none" dirty="0">
                <a:solidFill>
                  <a:srgbClr val="002060"/>
                </a:solidFill>
              </a:rPr>
              <a:t> </a:t>
            </a:r>
            <a:r>
              <a:rPr sz="4200" b="0" i="0" u="none" dirty="0" err="1">
                <a:solidFill>
                  <a:srgbClr val="002060"/>
                </a:solidFill>
              </a:rPr>
              <a:t>yếu</a:t>
            </a:r>
            <a:r>
              <a:rPr sz="4200" b="0" i="0" u="none" dirty="0">
                <a:solidFill>
                  <a:srgbClr val="002060"/>
                </a:solidFill>
              </a:rPr>
              <a:t> </a:t>
            </a:r>
            <a:r>
              <a:rPr sz="4200" b="0" i="0" u="none" dirty="0" err="1">
                <a:solidFill>
                  <a:srgbClr val="002060"/>
                </a:solidFill>
              </a:rPr>
              <a:t>đuối</a:t>
            </a:r>
            <a:r>
              <a:rPr sz="4200" b="0" i="0" u="none" dirty="0">
                <a:solidFill>
                  <a:srgbClr val="002060"/>
                </a:solidFill>
              </a:rPr>
              <a:t>. Chúa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nhìn</a:t>
            </a:r>
            <a:r>
              <a:rPr sz="4200" b="0" i="0" u="none" dirty="0">
                <a:solidFill>
                  <a:srgbClr val="002060"/>
                </a:solidFill>
              </a:rPr>
              <a:t> </a:t>
            </a:r>
            <a:r>
              <a:rPr sz="4200" b="0" i="0" u="none" dirty="0" err="1">
                <a:solidFill>
                  <a:srgbClr val="002060"/>
                </a:solidFill>
              </a:rPr>
              <a:t>đến</a:t>
            </a:r>
            <a:r>
              <a:rPr sz="4200" b="0" i="0" u="none" dirty="0">
                <a:solidFill>
                  <a:srgbClr val="002060"/>
                </a:solidFill>
              </a:rPr>
              <a:t> con, </a:t>
            </a:r>
            <a:r>
              <a:rPr sz="4200" b="0" i="0" u="none" dirty="0" err="1">
                <a:solidFill>
                  <a:srgbClr val="002060"/>
                </a:solidFill>
              </a:rPr>
              <a:t>dắt</a:t>
            </a:r>
            <a:r>
              <a:rPr sz="4200" b="0" i="0" u="none" dirty="0">
                <a:solidFill>
                  <a:srgbClr val="002060"/>
                </a:solidFill>
              </a:rPr>
              <a:t> </a:t>
            </a:r>
            <a:r>
              <a:rPr sz="4200" b="0" i="0" u="none" dirty="0" err="1">
                <a:solidFill>
                  <a:srgbClr val="002060"/>
                </a:solidFill>
              </a:rPr>
              <a:t>dìu</a:t>
            </a:r>
            <a:r>
              <a:rPr sz="4200" b="0" i="0" u="none" dirty="0">
                <a:solidFill>
                  <a:srgbClr val="002060"/>
                </a:solidFill>
              </a:rPr>
              <a:t> </a:t>
            </a:r>
            <a:r>
              <a:rPr sz="4200" b="0" i="0" u="none" dirty="0" err="1">
                <a:solidFill>
                  <a:srgbClr val="002060"/>
                </a:solidFill>
              </a:rPr>
              <a:t>dẫn</a:t>
            </a:r>
            <a:r>
              <a:rPr sz="4200" b="0" i="0" u="none" dirty="0">
                <a:solidFill>
                  <a:srgbClr val="002060"/>
                </a:solidFill>
              </a:rPr>
              <a:t> </a:t>
            </a:r>
            <a:r>
              <a:rPr sz="4200" b="0" i="0" u="none" dirty="0" err="1">
                <a:solidFill>
                  <a:srgbClr val="002060"/>
                </a:solidFill>
              </a:rPr>
              <a:t>đưa</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thắm</a:t>
            </a:r>
            <a:r>
              <a:rPr sz="4200" b="0" i="0" u="none" dirty="0">
                <a:solidFill>
                  <a:srgbClr val="002060"/>
                </a:solidFill>
              </a:rPr>
              <a:t> </a:t>
            </a:r>
            <a:r>
              <a:rPr sz="4200" b="0" i="0" u="none" dirty="0" err="1">
                <a:solidFill>
                  <a:srgbClr val="002060"/>
                </a:solidFill>
              </a:rPr>
              <a:t>nồng</a:t>
            </a:r>
            <a:r>
              <a:rPr sz="4200" b="0" i="0" u="none" dirty="0">
                <a:solidFill>
                  <a:srgbClr val="002060"/>
                </a:solidFill>
              </a:rPr>
              <a:t>.</a:t>
            </a:r>
          </a:p>
        </p:txBody>
      </p:sp>
    </p:spTree>
    <p:extLst>
      <p:ext uri="{BB962C8B-B14F-4D97-AF65-F5344CB8AC3E}">
        <p14:creationId xmlns:p14="http://schemas.microsoft.com/office/powerpoint/2010/main" val="1110476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TK1:</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yêu</a:t>
            </a:r>
            <a:r>
              <a:rPr sz="5200" b="0" i="0" u="none" dirty="0">
                <a:solidFill>
                  <a:srgbClr val="002060"/>
                </a:solidFill>
              </a:rPr>
              <a:t> con, </a:t>
            </a:r>
            <a:r>
              <a:rPr sz="5200" b="0" i="0" u="none" dirty="0" err="1">
                <a:solidFill>
                  <a:srgbClr val="002060"/>
                </a:solidFill>
              </a:rPr>
              <a:t>hơn</a:t>
            </a:r>
            <a:r>
              <a:rPr sz="5200" b="0" i="0" u="none" dirty="0">
                <a:solidFill>
                  <a:srgbClr val="002060"/>
                </a:solidFill>
              </a:rPr>
              <a:t> bao </a:t>
            </a:r>
            <a:r>
              <a:rPr sz="5200" b="0" i="0" u="none" dirty="0" err="1">
                <a:solidFill>
                  <a:srgbClr val="002060"/>
                </a:solidFill>
              </a:rPr>
              <a:t>mối</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trần</a:t>
            </a:r>
            <a:r>
              <a:rPr sz="5200" b="0" i="0" u="none" dirty="0">
                <a:solidFill>
                  <a:srgbClr val="002060"/>
                </a:solidFill>
              </a:rPr>
              <a:t> </a:t>
            </a:r>
            <a:r>
              <a:rPr sz="5200" b="0" i="0" u="none" dirty="0" err="1">
                <a:solidFill>
                  <a:srgbClr val="002060"/>
                </a:solidFill>
              </a:rPr>
              <a:t>gian</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Người</a:t>
            </a:r>
            <a:r>
              <a:rPr sz="5200" b="0" i="0" u="none" dirty="0">
                <a:solidFill>
                  <a:srgbClr val="002060"/>
                </a:solidFill>
              </a:rPr>
              <a:t> </a:t>
            </a:r>
            <a:r>
              <a:rPr sz="5200" b="0" i="0" u="none" dirty="0" err="1">
                <a:solidFill>
                  <a:srgbClr val="002060"/>
                </a:solidFill>
              </a:rPr>
              <a:t>đã</a:t>
            </a:r>
            <a:r>
              <a:rPr sz="5200" b="0" i="0" u="none" dirty="0">
                <a:solidFill>
                  <a:srgbClr val="002060"/>
                </a:solidFill>
              </a:rPr>
              <a:t> </a:t>
            </a:r>
            <a:r>
              <a:rPr sz="5200" b="0" i="0" u="none" dirty="0" err="1">
                <a:solidFill>
                  <a:srgbClr val="002060"/>
                </a:solidFill>
              </a:rPr>
              <a:t>chết</a:t>
            </a:r>
            <a:r>
              <a:rPr sz="5200" b="0" i="0" u="none" dirty="0">
                <a:solidFill>
                  <a:srgbClr val="002060"/>
                </a:solidFill>
              </a:rPr>
              <a:t> </a:t>
            </a:r>
            <a:r>
              <a:rPr sz="5200" b="0" i="0" u="none" dirty="0" err="1">
                <a:solidFill>
                  <a:srgbClr val="002060"/>
                </a:solidFill>
              </a:rPr>
              <a:t>chỉ</a:t>
            </a:r>
            <a:r>
              <a:rPr sz="5200" b="0" i="0" u="none" dirty="0">
                <a:solidFill>
                  <a:srgbClr val="002060"/>
                </a:solidFill>
              </a:rPr>
              <a:t> </a:t>
            </a:r>
            <a:r>
              <a:rPr sz="5200" b="0" i="0" u="none" dirty="0" err="1">
                <a:solidFill>
                  <a:srgbClr val="002060"/>
                </a:solidFill>
              </a:rPr>
              <a:t>vì</a:t>
            </a:r>
            <a:r>
              <a:rPr sz="5200" b="0" i="0" u="none" dirty="0">
                <a:solidFill>
                  <a:srgbClr val="002060"/>
                </a:solidFill>
              </a:rPr>
              <a:t> </a:t>
            </a:r>
            <a:r>
              <a:rPr sz="5200" b="0" i="0" u="none" dirty="0" err="1">
                <a:solidFill>
                  <a:srgbClr val="002060"/>
                </a:solidFill>
              </a:rPr>
              <a:t>yêu</a:t>
            </a:r>
            <a:r>
              <a:rPr sz="5200" b="0" i="0" u="none" dirty="0">
                <a:solidFill>
                  <a:srgbClr val="002060"/>
                </a:solidFill>
              </a:rPr>
              <a:t> </a:t>
            </a:r>
            <a:r>
              <a:rPr sz="5200" b="0" i="0" u="none" dirty="0" err="1">
                <a:solidFill>
                  <a:srgbClr val="002060"/>
                </a:solidFill>
              </a:rPr>
              <a:t>tha</a:t>
            </a:r>
            <a:r>
              <a:rPr sz="5200" b="0" i="0" u="none" dirty="0">
                <a:solidFill>
                  <a:srgbClr val="002060"/>
                </a:solidFill>
              </a:rPr>
              <a:t> </a:t>
            </a:r>
            <a:r>
              <a:rPr sz="5200" b="0" i="0" u="none" dirty="0" err="1">
                <a:solidFill>
                  <a:srgbClr val="002060"/>
                </a:solidFill>
              </a:rPr>
              <a:t>thiết</a:t>
            </a:r>
            <a:r>
              <a:rPr sz="5200" b="0" i="0" u="none" dirty="0">
                <a:solidFill>
                  <a:srgbClr val="002060"/>
                </a:solidFill>
              </a:rPr>
              <a:t>. Thánh </a:t>
            </a:r>
            <a:r>
              <a:rPr sz="5200" b="0" i="0" u="none" dirty="0" err="1">
                <a:solidFill>
                  <a:srgbClr val="002060"/>
                </a:solidFill>
              </a:rPr>
              <a:t>giá</a:t>
            </a:r>
            <a:r>
              <a:rPr sz="5200" b="0" i="0" u="none" dirty="0">
                <a:solidFill>
                  <a:srgbClr val="002060"/>
                </a:solidFill>
              </a:rPr>
              <a:t> </a:t>
            </a:r>
            <a:r>
              <a:rPr sz="5200" b="0" i="0" u="none" dirty="0" err="1">
                <a:solidFill>
                  <a:srgbClr val="002060"/>
                </a:solidFill>
              </a:rPr>
              <a:t>nhuộm</a:t>
            </a:r>
            <a:r>
              <a:rPr sz="5200" b="0" i="0" u="none" dirty="0">
                <a:solidFill>
                  <a:srgbClr val="002060"/>
                </a:solidFill>
              </a:rPr>
              <a:t> </a:t>
            </a:r>
            <a:r>
              <a:rPr sz="5200" b="0" i="0" u="none" dirty="0" err="1">
                <a:solidFill>
                  <a:srgbClr val="002060"/>
                </a:solidFill>
              </a:rPr>
              <a:t>máu</a:t>
            </a:r>
            <a:r>
              <a:rPr sz="5200" b="0" i="0" u="none" dirty="0">
                <a:solidFill>
                  <a:srgbClr val="002060"/>
                </a:solidFill>
              </a:rPr>
              <a:t>, </a:t>
            </a:r>
            <a:r>
              <a:rPr sz="5200" b="0" i="0" u="none" dirty="0" err="1">
                <a:solidFill>
                  <a:srgbClr val="002060"/>
                </a:solidFill>
              </a:rPr>
              <a:t>bằng</a:t>
            </a:r>
            <a:r>
              <a:rPr sz="5200" b="0" i="0" u="none" dirty="0">
                <a:solidFill>
                  <a:srgbClr val="002060"/>
                </a:solidFill>
              </a:rPr>
              <a:t> </a:t>
            </a:r>
            <a:r>
              <a:rPr sz="5200" b="0" i="0" u="none" dirty="0" err="1">
                <a:solidFill>
                  <a:srgbClr val="002060"/>
                </a:solidFill>
              </a:rPr>
              <a:t>chứng</a:t>
            </a:r>
            <a:r>
              <a:rPr sz="5200" b="0" i="0" u="none" dirty="0">
                <a:solidFill>
                  <a:srgbClr val="002060"/>
                </a:solidFill>
              </a:rPr>
              <a:t> </a:t>
            </a:r>
            <a:r>
              <a:rPr sz="5200" b="0" i="0" u="none" dirty="0" err="1">
                <a:solidFill>
                  <a:srgbClr val="002060"/>
                </a:solidFill>
              </a:rPr>
              <a:t>cho</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yêu</a:t>
            </a:r>
            <a:r>
              <a:rPr sz="5200" b="0" i="0" u="none" dirty="0">
                <a:solidFill>
                  <a:srgbClr val="002060"/>
                </a:solidFill>
              </a:rPr>
              <a:t>. </a:t>
            </a:r>
            <a:r>
              <a:rPr sz="5200" b="0" i="0" u="none" dirty="0" err="1">
                <a:solidFill>
                  <a:srgbClr val="002060"/>
                </a:solidFill>
              </a:rPr>
              <a:t>Đấng</a:t>
            </a:r>
            <a:r>
              <a:rPr sz="5200" b="0" i="0" u="none" dirty="0">
                <a:solidFill>
                  <a:srgbClr val="002060"/>
                </a:solidFill>
              </a:rPr>
              <a:t> Thánh </a:t>
            </a:r>
            <a:r>
              <a:rPr sz="5200" b="0" i="0" u="none" dirty="0" err="1">
                <a:solidFill>
                  <a:srgbClr val="002060"/>
                </a:solidFill>
              </a:rPr>
              <a:t>tự</a:t>
            </a:r>
            <a:r>
              <a:rPr sz="5200" b="0" i="0" u="none" dirty="0">
                <a:solidFill>
                  <a:srgbClr val="002060"/>
                </a:solidFill>
              </a:rPr>
              <a:t> </a:t>
            </a:r>
            <a:r>
              <a:rPr sz="5200" b="0" i="0" u="none" dirty="0" err="1">
                <a:solidFill>
                  <a:srgbClr val="002060"/>
                </a:solidFill>
              </a:rPr>
              <a:t>hiến</a:t>
            </a:r>
            <a:r>
              <a:rPr sz="5200" b="0" i="0" u="none" dirty="0">
                <a:solidFill>
                  <a:srgbClr val="002060"/>
                </a:solidFill>
              </a:rPr>
              <a:t> </a:t>
            </a:r>
            <a:r>
              <a:rPr sz="5200" b="0" i="0" u="none" dirty="0" err="1">
                <a:solidFill>
                  <a:srgbClr val="002060"/>
                </a:solidFill>
              </a:rPr>
              <a:t>làm</a:t>
            </a:r>
            <a:r>
              <a:rPr sz="5200" b="0" i="0" u="none" dirty="0">
                <a:solidFill>
                  <a:srgbClr val="002060"/>
                </a:solidFill>
              </a:rPr>
              <a:t> </a:t>
            </a:r>
            <a:r>
              <a:rPr sz="5200" b="0" i="0" u="none" dirty="0" err="1">
                <a:solidFill>
                  <a:srgbClr val="002060"/>
                </a:solidFill>
              </a:rPr>
              <a:t>giá</a:t>
            </a:r>
            <a:r>
              <a:rPr sz="5200" b="0" i="0" u="none" dirty="0">
                <a:solidFill>
                  <a:srgbClr val="002060"/>
                </a:solidFill>
              </a:rPr>
              <a:t> </a:t>
            </a:r>
            <a:r>
              <a:rPr sz="5200" b="0" i="0" u="none" dirty="0" err="1">
                <a:solidFill>
                  <a:srgbClr val="002060"/>
                </a:solidFill>
              </a:rPr>
              <a:t>chuộc</a:t>
            </a:r>
            <a:r>
              <a:rPr sz="5200" b="0" i="0" u="none" dirty="0">
                <a:solidFill>
                  <a:srgbClr val="002060"/>
                </a:solidFill>
              </a:rPr>
              <a:t> </a:t>
            </a:r>
            <a:r>
              <a:rPr sz="5200" b="0" i="0" u="none" dirty="0" err="1">
                <a:solidFill>
                  <a:srgbClr val="002060"/>
                </a:solidFill>
              </a:rPr>
              <a:t>trần</a:t>
            </a:r>
            <a:r>
              <a:rPr sz="5200" b="0" i="0" u="none" dirty="0">
                <a:solidFill>
                  <a:srgbClr val="002060"/>
                </a:solidFill>
              </a:rPr>
              <a:t> </a:t>
            </a:r>
            <a:r>
              <a:rPr sz="5200" b="0" i="0" u="none" dirty="0" err="1">
                <a:solidFill>
                  <a:srgbClr val="002060"/>
                </a:solidFill>
              </a:rPr>
              <a:t>gian</a:t>
            </a:r>
            <a:r>
              <a:rPr sz="5200" b="0" i="0" u="none" dirty="0">
                <a:solidFill>
                  <a:srgbClr val="002060"/>
                </a:solidFill>
              </a:rPr>
              <a:t>.</a:t>
            </a:r>
            <a:endParaRPr b="0" dirty="0">
              <a:solidFill>
                <a:srgbClr val="002060"/>
              </a:solidFill>
            </a:endParaRPr>
          </a:p>
        </p:txBody>
      </p:sp>
    </p:spTree>
    <p:extLst>
      <p:ext uri="{BB962C8B-B14F-4D97-AF65-F5344CB8AC3E}">
        <p14:creationId xmlns:p14="http://schemas.microsoft.com/office/powerpoint/2010/main" val="2035938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ĐK:</a:t>
            </a:r>
            <a:r>
              <a:rPr sz="4200" b="0" i="0" u="none" dirty="0">
                <a:solidFill>
                  <a:srgbClr val="002060"/>
                </a:solidFill>
              </a:rPr>
              <a:t> </a:t>
            </a:r>
            <a:r>
              <a:rPr sz="4200" b="0" i="0" u="none" dirty="0" err="1">
                <a:solidFill>
                  <a:srgbClr val="002060"/>
                </a:solidFill>
              </a:rPr>
              <a:t>Có</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lạ</a:t>
            </a:r>
            <a:r>
              <a:rPr sz="4200" b="0" i="0" u="none" dirty="0">
                <a:solidFill>
                  <a:srgbClr val="002060"/>
                </a:solidFill>
              </a:rPr>
              <a:t> </a:t>
            </a:r>
            <a:r>
              <a:rPr sz="4200" b="0" i="0" u="none" dirty="0" err="1">
                <a:solidFill>
                  <a:srgbClr val="002060"/>
                </a:solidFill>
              </a:rPr>
              <a:t>lùng</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đó</a:t>
            </a:r>
            <a:r>
              <a:rPr sz="4200" b="0" i="0" u="none" dirty="0">
                <a:solidFill>
                  <a:srgbClr val="002060"/>
                </a:solidFill>
              </a:rPr>
              <a:t>, </a:t>
            </a:r>
            <a:r>
              <a:rPr sz="4200" b="0" i="0" u="none" dirty="0" err="1">
                <a:solidFill>
                  <a:srgbClr val="002060"/>
                </a:solidFill>
              </a:rPr>
              <a:t>rất</a:t>
            </a:r>
            <a:r>
              <a:rPr sz="4200" b="0" i="0" u="none" dirty="0">
                <a:solidFill>
                  <a:srgbClr val="002060"/>
                </a:solidFill>
              </a:rPr>
              <a:t> bao la </a:t>
            </a:r>
            <a:r>
              <a:rPr sz="4200" b="0" i="0" u="none" dirty="0" err="1">
                <a:solidFill>
                  <a:srgbClr val="002060"/>
                </a:solidFill>
              </a:rPr>
              <a:t>hơn</a:t>
            </a:r>
            <a:r>
              <a:rPr sz="4200" b="0" i="0" u="none" dirty="0">
                <a:solidFill>
                  <a:srgbClr val="002060"/>
                </a:solidFill>
              </a:rPr>
              <a:t> </a:t>
            </a:r>
            <a:r>
              <a:rPr sz="4200" b="0" i="0" u="none" dirty="0" err="1">
                <a:solidFill>
                  <a:srgbClr val="002060"/>
                </a:solidFill>
              </a:rPr>
              <a:t>đại</a:t>
            </a:r>
            <a:r>
              <a:rPr sz="4200" b="0" i="0" u="none" dirty="0">
                <a:solidFill>
                  <a:srgbClr val="002060"/>
                </a:solidFill>
              </a:rPr>
              <a:t> </a:t>
            </a:r>
            <a:r>
              <a:rPr sz="4200" b="0" i="0" u="none" dirty="0" err="1">
                <a:solidFill>
                  <a:srgbClr val="002060"/>
                </a:solidFill>
              </a:rPr>
              <a:t>dương</a:t>
            </a:r>
            <a:r>
              <a:rPr sz="4200" b="0" i="0" u="none" dirty="0">
                <a:solidFill>
                  <a:srgbClr val="002060"/>
                </a:solidFill>
              </a:rPr>
              <a:t> kia </a:t>
            </a:r>
            <a:r>
              <a:rPr sz="4200" b="0" i="0" u="none" dirty="0" err="1">
                <a:solidFill>
                  <a:srgbClr val="002060"/>
                </a:solidFill>
              </a:rPr>
              <a:t>sóng</a:t>
            </a:r>
            <a:r>
              <a:rPr sz="4200" b="0" i="0" u="none" dirty="0">
                <a:solidFill>
                  <a:srgbClr val="002060"/>
                </a:solidFill>
              </a:rPr>
              <a:t> </a:t>
            </a:r>
            <a:r>
              <a:rPr sz="4200" b="0" i="0" u="none" dirty="0" err="1">
                <a:solidFill>
                  <a:srgbClr val="002060"/>
                </a:solidFill>
              </a:rPr>
              <a:t>ru</a:t>
            </a:r>
            <a:r>
              <a:rPr sz="4200" b="0" i="0" u="none" dirty="0">
                <a:solidFill>
                  <a:srgbClr val="002060"/>
                </a:solidFill>
              </a:rPr>
              <a:t> </a:t>
            </a:r>
            <a:r>
              <a:rPr sz="4200" b="0" i="0" u="none" dirty="0" err="1">
                <a:solidFill>
                  <a:srgbClr val="002060"/>
                </a:solidFill>
              </a:rPr>
              <a:t>hát</a:t>
            </a:r>
            <a:r>
              <a:rPr sz="4200" b="0" i="0" u="none" dirty="0">
                <a:solidFill>
                  <a:srgbClr val="002060"/>
                </a:solidFill>
              </a:rPr>
              <a:t> </a:t>
            </a:r>
            <a:r>
              <a:rPr sz="4200" b="0" i="0" u="none" dirty="0" err="1">
                <a:solidFill>
                  <a:srgbClr val="002060"/>
                </a:solidFill>
              </a:rPr>
              <a:t>câu</a:t>
            </a:r>
            <a:r>
              <a:rPr sz="4200" b="0" i="0" u="none" dirty="0">
                <a:solidFill>
                  <a:srgbClr val="002060"/>
                </a:solidFill>
              </a:rPr>
              <a:t> </a:t>
            </a:r>
            <a:r>
              <a:rPr sz="4200" b="0" i="0" u="none" dirty="0" err="1">
                <a:solidFill>
                  <a:srgbClr val="002060"/>
                </a:solidFill>
              </a:rPr>
              <a:t>tình</a:t>
            </a:r>
            <a:r>
              <a:rPr sz="4200" b="0" i="0" u="none" dirty="0">
                <a:solidFill>
                  <a:srgbClr val="002060"/>
                </a:solidFill>
              </a:rPr>
              <a:t> ca. Chúa </a:t>
            </a:r>
            <a:r>
              <a:rPr sz="4200" b="0" i="0" u="none" dirty="0" err="1">
                <a:solidFill>
                  <a:srgbClr val="002060"/>
                </a:solidFill>
              </a:rPr>
              <a:t>thương</a:t>
            </a:r>
            <a:r>
              <a:rPr sz="4200" b="0" i="0" u="none" dirty="0">
                <a:solidFill>
                  <a:srgbClr val="002060"/>
                </a:solidFill>
              </a:rPr>
              <a:t> con </a:t>
            </a:r>
            <a:r>
              <a:rPr sz="4200" b="0" i="0" u="none" dirty="0" err="1">
                <a:solidFill>
                  <a:srgbClr val="002060"/>
                </a:solidFill>
              </a:rPr>
              <a:t>nhiều</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còn</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bóng</a:t>
            </a:r>
            <a:r>
              <a:rPr sz="4200" b="0" i="0" u="none" dirty="0">
                <a:solidFill>
                  <a:srgbClr val="002060"/>
                </a:solidFill>
              </a:rPr>
              <a:t> </a:t>
            </a:r>
            <a:r>
              <a:rPr sz="4200" b="0" i="0" u="none" dirty="0" err="1">
                <a:solidFill>
                  <a:srgbClr val="002060"/>
                </a:solidFill>
              </a:rPr>
              <a:t>tối</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là</a:t>
            </a:r>
            <a:r>
              <a:rPr sz="4200" b="0" i="0" u="none" dirty="0">
                <a:solidFill>
                  <a:srgbClr val="002060"/>
                </a:solidFill>
              </a:rPr>
              <a:t> </a:t>
            </a:r>
            <a:r>
              <a:rPr sz="4200" b="0" i="0" u="none" dirty="0" err="1">
                <a:solidFill>
                  <a:srgbClr val="002060"/>
                </a:solidFill>
              </a:rPr>
              <a:t>thân</a:t>
            </a:r>
            <a:r>
              <a:rPr sz="4200" b="0" i="0" u="none" dirty="0">
                <a:solidFill>
                  <a:srgbClr val="002060"/>
                </a:solidFill>
              </a:rPr>
              <a:t> </a:t>
            </a:r>
            <a:r>
              <a:rPr sz="4200" b="0" i="0" u="none" dirty="0" err="1">
                <a:solidFill>
                  <a:srgbClr val="002060"/>
                </a:solidFill>
              </a:rPr>
              <a:t>yếu</a:t>
            </a:r>
            <a:r>
              <a:rPr sz="4200" b="0" i="0" u="none" dirty="0">
                <a:solidFill>
                  <a:srgbClr val="002060"/>
                </a:solidFill>
              </a:rPr>
              <a:t> </a:t>
            </a:r>
            <a:r>
              <a:rPr sz="4200" b="0" i="0" u="none" dirty="0" err="1">
                <a:solidFill>
                  <a:srgbClr val="002060"/>
                </a:solidFill>
              </a:rPr>
              <a:t>đuối</a:t>
            </a:r>
            <a:r>
              <a:rPr sz="4200" b="0" i="0" u="none" dirty="0">
                <a:solidFill>
                  <a:srgbClr val="002060"/>
                </a:solidFill>
              </a:rPr>
              <a:t>. Chúa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nhìn</a:t>
            </a:r>
            <a:r>
              <a:rPr sz="4200" b="0" i="0" u="none" dirty="0">
                <a:solidFill>
                  <a:srgbClr val="002060"/>
                </a:solidFill>
              </a:rPr>
              <a:t> </a:t>
            </a:r>
            <a:r>
              <a:rPr sz="4200" b="0" i="0" u="none" dirty="0" err="1">
                <a:solidFill>
                  <a:srgbClr val="002060"/>
                </a:solidFill>
              </a:rPr>
              <a:t>đến</a:t>
            </a:r>
            <a:r>
              <a:rPr sz="4200" b="0" i="0" u="none" dirty="0">
                <a:solidFill>
                  <a:srgbClr val="002060"/>
                </a:solidFill>
              </a:rPr>
              <a:t> con, </a:t>
            </a:r>
            <a:r>
              <a:rPr sz="4200" b="0" i="0" u="none" dirty="0" err="1">
                <a:solidFill>
                  <a:srgbClr val="002060"/>
                </a:solidFill>
              </a:rPr>
              <a:t>dắt</a:t>
            </a:r>
            <a:r>
              <a:rPr sz="4200" b="0" i="0" u="none" dirty="0">
                <a:solidFill>
                  <a:srgbClr val="002060"/>
                </a:solidFill>
              </a:rPr>
              <a:t> </a:t>
            </a:r>
            <a:r>
              <a:rPr sz="4200" b="0" i="0" u="none" dirty="0" err="1">
                <a:solidFill>
                  <a:srgbClr val="002060"/>
                </a:solidFill>
              </a:rPr>
              <a:t>dìu</a:t>
            </a:r>
            <a:r>
              <a:rPr sz="4200" b="0" i="0" u="none" dirty="0">
                <a:solidFill>
                  <a:srgbClr val="002060"/>
                </a:solidFill>
              </a:rPr>
              <a:t> </a:t>
            </a:r>
            <a:r>
              <a:rPr sz="4200" b="0" i="0" u="none" dirty="0" err="1">
                <a:solidFill>
                  <a:srgbClr val="002060"/>
                </a:solidFill>
              </a:rPr>
              <a:t>dẫn</a:t>
            </a:r>
            <a:r>
              <a:rPr sz="4200" b="0" i="0" u="none" dirty="0">
                <a:solidFill>
                  <a:srgbClr val="002060"/>
                </a:solidFill>
              </a:rPr>
              <a:t> </a:t>
            </a:r>
            <a:r>
              <a:rPr sz="4200" b="0" i="0" u="none" dirty="0" err="1">
                <a:solidFill>
                  <a:srgbClr val="002060"/>
                </a:solidFill>
              </a:rPr>
              <a:t>đưa</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thắm</a:t>
            </a:r>
            <a:r>
              <a:rPr sz="4200" b="0" i="0" u="none" dirty="0">
                <a:solidFill>
                  <a:srgbClr val="002060"/>
                </a:solidFill>
              </a:rPr>
              <a:t> </a:t>
            </a:r>
            <a:r>
              <a:rPr sz="4200" b="0" i="0" u="none" dirty="0" err="1">
                <a:solidFill>
                  <a:srgbClr val="002060"/>
                </a:solidFill>
              </a:rPr>
              <a:t>nồng</a:t>
            </a:r>
            <a:r>
              <a:rPr sz="4200" b="0" i="0" u="none" dirty="0">
                <a:solidFill>
                  <a:srgbClr val="002060"/>
                </a:solidFill>
              </a:rPr>
              <a:t>.</a:t>
            </a:r>
          </a:p>
        </p:txBody>
      </p:sp>
    </p:spTree>
    <p:extLst>
      <p:ext uri="{BB962C8B-B14F-4D97-AF65-F5344CB8AC3E}">
        <p14:creationId xmlns:p14="http://schemas.microsoft.com/office/powerpoint/2010/main" val="2497668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TK2:</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yêu</a:t>
            </a:r>
            <a:r>
              <a:rPr sz="5200" b="0" i="0" u="none" dirty="0">
                <a:solidFill>
                  <a:srgbClr val="002060"/>
                </a:solidFill>
              </a:rPr>
              <a:t> con, </a:t>
            </a:r>
            <a:r>
              <a:rPr sz="5200" b="0" i="0" u="none" dirty="0" err="1">
                <a:solidFill>
                  <a:srgbClr val="002060"/>
                </a:solidFill>
              </a:rPr>
              <a:t>đang</a:t>
            </a:r>
            <a:r>
              <a:rPr sz="5200" b="0" i="0" u="none" dirty="0">
                <a:solidFill>
                  <a:srgbClr val="002060"/>
                </a:solidFill>
              </a:rPr>
              <a:t> </a:t>
            </a:r>
            <a:r>
              <a:rPr sz="5200" b="0" i="0" u="none" dirty="0" err="1">
                <a:solidFill>
                  <a:srgbClr val="002060"/>
                </a:solidFill>
              </a:rPr>
              <a:t>khi</a:t>
            </a:r>
            <a:r>
              <a:rPr sz="5200" b="0" i="0" u="none" dirty="0">
                <a:solidFill>
                  <a:srgbClr val="002060"/>
                </a:solidFill>
              </a:rPr>
              <a:t> con </a:t>
            </a:r>
            <a:r>
              <a:rPr sz="5200" b="0" i="0" u="none" dirty="0" err="1">
                <a:solidFill>
                  <a:srgbClr val="002060"/>
                </a:solidFill>
              </a:rPr>
              <a:t>là</a:t>
            </a:r>
            <a:r>
              <a:rPr sz="5200" b="0" i="0" u="none" dirty="0">
                <a:solidFill>
                  <a:srgbClr val="002060"/>
                </a:solidFill>
              </a:rPr>
              <a:t> </a:t>
            </a:r>
            <a:r>
              <a:rPr sz="5200" b="0" i="0" u="none" dirty="0" err="1">
                <a:solidFill>
                  <a:srgbClr val="002060"/>
                </a:solidFill>
              </a:rPr>
              <a:t>tội</a:t>
            </a:r>
            <a:r>
              <a:rPr sz="5200" b="0" i="0" u="none" dirty="0">
                <a:solidFill>
                  <a:srgbClr val="002060"/>
                </a:solidFill>
              </a:rPr>
              <a:t> </a:t>
            </a:r>
            <a:r>
              <a:rPr sz="5200" b="0" i="0" u="none" dirty="0" err="1">
                <a:solidFill>
                  <a:srgbClr val="002060"/>
                </a:solidFill>
              </a:rPr>
              <a:t>nhân</a:t>
            </a:r>
            <a:r>
              <a:rPr sz="5200" b="0" i="0" u="none" dirty="0">
                <a:solidFill>
                  <a:srgbClr val="002060"/>
                </a:solidFill>
              </a:rPr>
              <a:t>, </a:t>
            </a:r>
            <a:r>
              <a:rPr sz="5200" b="0" i="0" u="none" dirty="0" err="1">
                <a:solidFill>
                  <a:srgbClr val="002060"/>
                </a:solidFill>
              </a:rPr>
              <a:t>là</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thương</a:t>
            </a:r>
            <a:r>
              <a:rPr sz="5200" b="0" i="0" u="none" dirty="0">
                <a:solidFill>
                  <a:srgbClr val="002060"/>
                </a:solidFill>
              </a:rPr>
              <a:t> </a:t>
            </a:r>
            <a:r>
              <a:rPr sz="5200" b="0" i="0" u="none" dirty="0" err="1">
                <a:solidFill>
                  <a:srgbClr val="002060"/>
                </a:solidFill>
              </a:rPr>
              <a:t>xót</a:t>
            </a:r>
            <a:r>
              <a:rPr sz="5200" b="0" i="0" u="none" dirty="0">
                <a:solidFill>
                  <a:srgbClr val="002060"/>
                </a:solidFill>
              </a:rPr>
              <a:t> </a:t>
            </a:r>
            <a:r>
              <a:rPr sz="5200" b="0" i="0" u="none" dirty="0" err="1">
                <a:solidFill>
                  <a:srgbClr val="002060"/>
                </a:solidFill>
              </a:rPr>
              <a:t>không</a:t>
            </a:r>
            <a:r>
              <a:rPr sz="5200" b="0" i="0" u="none" dirty="0">
                <a:solidFill>
                  <a:srgbClr val="002060"/>
                </a:solidFill>
              </a:rPr>
              <a:t> </a:t>
            </a:r>
            <a:r>
              <a:rPr sz="5200" b="0" i="0" u="none" dirty="0" err="1">
                <a:solidFill>
                  <a:srgbClr val="002060"/>
                </a:solidFill>
              </a:rPr>
              <a:t>để</a:t>
            </a:r>
            <a:r>
              <a:rPr sz="5200" b="0" i="0" u="none" dirty="0">
                <a:solidFill>
                  <a:srgbClr val="002060"/>
                </a:solidFill>
              </a:rPr>
              <a:t> con </a:t>
            </a:r>
            <a:r>
              <a:rPr sz="5200" b="0" i="0" u="none" dirty="0" err="1">
                <a:solidFill>
                  <a:srgbClr val="002060"/>
                </a:solidFill>
              </a:rPr>
              <a:t>hư</a:t>
            </a:r>
            <a:r>
              <a:rPr sz="5200" b="0" i="0" u="none" dirty="0">
                <a:solidFill>
                  <a:srgbClr val="002060"/>
                </a:solidFill>
              </a:rPr>
              <a:t> </a:t>
            </a:r>
            <a:r>
              <a:rPr sz="5200" b="0" i="0" u="none" dirty="0" err="1">
                <a:solidFill>
                  <a:srgbClr val="002060"/>
                </a:solidFill>
              </a:rPr>
              <a:t>mất</a:t>
            </a:r>
            <a:r>
              <a:rPr sz="5200" b="0" i="0" u="none" dirty="0">
                <a:solidFill>
                  <a:srgbClr val="002060"/>
                </a:solidFill>
              </a:rPr>
              <a:t>. Chúa </a:t>
            </a:r>
            <a:r>
              <a:rPr sz="5200" b="0" i="0" u="none" dirty="0" err="1">
                <a:solidFill>
                  <a:srgbClr val="002060"/>
                </a:solidFill>
              </a:rPr>
              <a:t>muốn</a:t>
            </a:r>
            <a:r>
              <a:rPr sz="5200" b="0" i="0" u="none" dirty="0">
                <a:solidFill>
                  <a:srgbClr val="002060"/>
                </a:solidFill>
              </a:rPr>
              <a:t> </a:t>
            </a:r>
            <a:r>
              <a:rPr sz="5200" b="0" i="0" u="none" dirty="0" err="1">
                <a:solidFill>
                  <a:srgbClr val="002060"/>
                </a:solidFill>
              </a:rPr>
              <a:t>dùng</a:t>
            </a:r>
            <a:r>
              <a:rPr sz="5200" b="0" i="0" u="none" dirty="0">
                <a:solidFill>
                  <a:srgbClr val="002060"/>
                </a:solidFill>
              </a:rPr>
              <a:t> con </a:t>
            </a:r>
            <a:r>
              <a:rPr sz="5200" b="0" i="0" u="none" dirty="0" err="1">
                <a:solidFill>
                  <a:srgbClr val="002060"/>
                </a:solidFill>
              </a:rPr>
              <a:t>làm</a:t>
            </a:r>
            <a:r>
              <a:rPr sz="5200" b="0" i="0" u="none" dirty="0">
                <a:solidFill>
                  <a:srgbClr val="002060"/>
                </a:solidFill>
              </a:rPr>
              <a:t> </a:t>
            </a:r>
            <a:r>
              <a:rPr sz="5200" b="0" i="0" u="none" dirty="0" err="1">
                <a:solidFill>
                  <a:srgbClr val="002060"/>
                </a:solidFill>
              </a:rPr>
              <a:t>chứng</a:t>
            </a:r>
            <a:r>
              <a:rPr sz="5200" b="0" i="0" u="none" dirty="0">
                <a:solidFill>
                  <a:srgbClr val="002060"/>
                </a:solidFill>
              </a:rPr>
              <a:t> </a:t>
            </a:r>
            <a:r>
              <a:rPr sz="5200" b="0" i="0" u="none" dirty="0" err="1">
                <a:solidFill>
                  <a:srgbClr val="002060"/>
                </a:solidFill>
              </a:rPr>
              <a:t>nhân</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yêu</a:t>
            </a:r>
            <a:r>
              <a:rPr sz="5200" b="0" i="0" u="none" dirty="0">
                <a:solidFill>
                  <a:srgbClr val="002060"/>
                </a:solidFill>
              </a:rPr>
              <a:t>. Chúa </a:t>
            </a:r>
            <a:r>
              <a:rPr sz="5200" b="0" i="0" u="none" dirty="0" err="1">
                <a:solidFill>
                  <a:srgbClr val="002060"/>
                </a:solidFill>
              </a:rPr>
              <a:t>muốn</a:t>
            </a:r>
            <a:r>
              <a:rPr sz="5200" b="0" i="0" u="none" dirty="0">
                <a:solidFill>
                  <a:srgbClr val="002060"/>
                </a:solidFill>
              </a:rPr>
              <a:t> </a:t>
            </a:r>
            <a:r>
              <a:rPr sz="5200" b="0" i="0" u="none" dirty="0" err="1">
                <a:solidFill>
                  <a:srgbClr val="002060"/>
                </a:solidFill>
              </a:rPr>
              <a:t>dùng</a:t>
            </a:r>
            <a:r>
              <a:rPr sz="5200" b="0" i="0" u="none" dirty="0">
                <a:solidFill>
                  <a:srgbClr val="002060"/>
                </a:solidFill>
              </a:rPr>
              <a:t> con </a:t>
            </a:r>
            <a:r>
              <a:rPr sz="5200" b="0" i="0" u="none" dirty="0" err="1">
                <a:solidFill>
                  <a:srgbClr val="002060"/>
                </a:solidFill>
              </a:rPr>
              <a:t>là</a:t>
            </a:r>
            <a:r>
              <a:rPr sz="5200" b="0" i="0" u="none" dirty="0">
                <a:solidFill>
                  <a:srgbClr val="002060"/>
                </a:solidFill>
              </a:rPr>
              <a:t> </a:t>
            </a:r>
            <a:r>
              <a:rPr sz="5200" b="0" i="0" u="none" dirty="0" err="1">
                <a:solidFill>
                  <a:srgbClr val="002060"/>
                </a:solidFill>
              </a:rPr>
              <a:t>khúc</a:t>
            </a:r>
            <a:r>
              <a:rPr sz="5200" b="0" i="0" u="none" dirty="0">
                <a:solidFill>
                  <a:srgbClr val="002060"/>
                </a:solidFill>
              </a:rPr>
              <a:t> </a:t>
            </a:r>
            <a:r>
              <a:rPr sz="5200" b="0" i="0" u="none" dirty="0" err="1">
                <a:solidFill>
                  <a:srgbClr val="002060"/>
                </a:solidFill>
              </a:rPr>
              <a:t>nhạc</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yêu</a:t>
            </a:r>
            <a:r>
              <a:rPr sz="5200" b="0" i="0" u="none" dirty="0">
                <a:solidFill>
                  <a:srgbClr val="002060"/>
                </a:solidFill>
              </a:rPr>
              <a:t>.</a:t>
            </a:r>
            <a:endParaRPr b="0" dirty="0">
              <a:solidFill>
                <a:srgbClr val="002060"/>
              </a:solidFill>
            </a:endParaRPr>
          </a:p>
        </p:txBody>
      </p:sp>
    </p:spTree>
    <p:extLst>
      <p:ext uri="{BB962C8B-B14F-4D97-AF65-F5344CB8AC3E}">
        <p14:creationId xmlns:p14="http://schemas.microsoft.com/office/powerpoint/2010/main" val="943916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ĐK:</a:t>
            </a:r>
            <a:r>
              <a:rPr sz="4200" b="0" i="0" u="none" dirty="0">
                <a:solidFill>
                  <a:srgbClr val="002060"/>
                </a:solidFill>
              </a:rPr>
              <a:t> </a:t>
            </a:r>
            <a:r>
              <a:rPr sz="4200" b="0" i="0" u="none" dirty="0" err="1">
                <a:solidFill>
                  <a:srgbClr val="002060"/>
                </a:solidFill>
              </a:rPr>
              <a:t>Có</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lạ</a:t>
            </a:r>
            <a:r>
              <a:rPr sz="4200" b="0" i="0" u="none" dirty="0">
                <a:solidFill>
                  <a:srgbClr val="002060"/>
                </a:solidFill>
              </a:rPr>
              <a:t> </a:t>
            </a:r>
            <a:r>
              <a:rPr sz="4200" b="0" i="0" u="none" dirty="0" err="1">
                <a:solidFill>
                  <a:srgbClr val="002060"/>
                </a:solidFill>
              </a:rPr>
              <a:t>lùng</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đó</a:t>
            </a:r>
            <a:r>
              <a:rPr sz="4200" b="0" i="0" u="none" dirty="0">
                <a:solidFill>
                  <a:srgbClr val="002060"/>
                </a:solidFill>
              </a:rPr>
              <a:t>, </a:t>
            </a:r>
            <a:r>
              <a:rPr sz="4200" b="0" i="0" u="none" dirty="0" err="1">
                <a:solidFill>
                  <a:srgbClr val="002060"/>
                </a:solidFill>
              </a:rPr>
              <a:t>rất</a:t>
            </a:r>
            <a:r>
              <a:rPr sz="4200" b="0" i="0" u="none" dirty="0">
                <a:solidFill>
                  <a:srgbClr val="002060"/>
                </a:solidFill>
              </a:rPr>
              <a:t> bao la </a:t>
            </a:r>
            <a:r>
              <a:rPr sz="4200" b="0" i="0" u="none" dirty="0" err="1">
                <a:solidFill>
                  <a:srgbClr val="002060"/>
                </a:solidFill>
              </a:rPr>
              <a:t>hơn</a:t>
            </a:r>
            <a:r>
              <a:rPr sz="4200" b="0" i="0" u="none" dirty="0">
                <a:solidFill>
                  <a:srgbClr val="002060"/>
                </a:solidFill>
              </a:rPr>
              <a:t> </a:t>
            </a:r>
            <a:r>
              <a:rPr sz="4200" b="0" i="0" u="none" dirty="0" err="1">
                <a:solidFill>
                  <a:srgbClr val="002060"/>
                </a:solidFill>
              </a:rPr>
              <a:t>đại</a:t>
            </a:r>
            <a:r>
              <a:rPr sz="4200" b="0" i="0" u="none" dirty="0">
                <a:solidFill>
                  <a:srgbClr val="002060"/>
                </a:solidFill>
              </a:rPr>
              <a:t> </a:t>
            </a:r>
            <a:r>
              <a:rPr sz="4200" b="0" i="0" u="none" dirty="0" err="1">
                <a:solidFill>
                  <a:srgbClr val="002060"/>
                </a:solidFill>
              </a:rPr>
              <a:t>dương</a:t>
            </a:r>
            <a:r>
              <a:rPr sz="4200" b="0" i="0" u="none" dirty="0">
                <a:solidFill>
                  <a:srgbClr val="002060"/>
                </a:solidFill>
              </a:rPr>
              <a:t> kia </a:t>
            </a:r>
            <a:r>
              <a:rPr sz="4200" b="0" i="0" u="none" dirty="0" err="1">
                <a:solidFill>
                  <a:srgbClr val="002060"/>
                </a:solidFill>
              </a:rPr>
              <a:t>sóng</a:t>
            </a:r>
            <a:r>
              <a:rPr sz="4200" b="0" i="0" u="none" dirty="0">
                <a:solidFill>
                  <a:srgbClr val="002060"/>
                </a:solidFill>
              </a:rPr>
              <a:t> </a:t>
            </a:r>
            <a:r>
              <a:rPr sz="4200" b="0" i="0" u="none" dirty="0" err="1">
                <a:solidFill>
                  <a:srgbClr val="002060"/>
                </a:solidFill>
              </a:rPr>
              <a:t>ru</a:t>
            </a:r>
            <a:r>
              <a:rPr sz="4200" b="0" i="0" u="none" dirty="0">
                <a:solidFill>
                  <a:srgbClr val="002060"/>
                </a:solidFill>
              </a:rPr>
              <a:t> </a:t>
            </a:r>
            <a:r>
              <a:rPr sz="4200" b="0" i="0" u="none" dirty="0" err="1">
                <a:solidFill>
                  <a:srgbClr val="002060"/>
                </a:solidFill>
              </a:rPr>
              <a:t>hát</a:t>
            </a:r>
            <a:r>
              <a:rPr sz="4200" b="0" i="0" u="none" dirty="0">
                <a:solidFill>
                  <a:srgbClr val="002060"/>
                </a:solidFill>
              </a:rPr>
              <a:t> </a:t>
            </a:r>
            <a:r>
              <a:rPr sz="4200" b="0" i="0" u="none" dirty="0" err="1">
                <a:solidFill>
                  <a:srgbClr val="002060"/>
                </a:solidFill>
              </a:rPr>
              <a:t>câu</a:t>
            </a:r>
            <a:r>
              <a:rPr sz="4200" b="0" i="0" u="none" dirty="0">
                <a:solidFill>
                  <a:srgbClr val="002060"/>
                </a:solidFill>
              </a:rPr>
              <a:t> </a:t>
            </a:r>
            <a:r>
              <a:rPr sz="4200" b="0" i="0" u="none" dirty="0" err="1">
                <a:solidFill>
                  <a:srgbClr val="002060"/>
                </a:solidFill>
              </a:rPr>
              <a:t>tình</a:t>
            </a:r>
            <a:r>
              <a:rPr sz="4200" b="0" i="0" u="none" dirty="0">
                <a:solidFill>
                  <a:srgbClr val="002060"/>
                </a:solidFill>
              </a:rPr>
              <a:t> ca. Chúa </a:t>
            </a:r>
            <a:r>
              <a:rPr sz="4200" b="0" i="0" u="none" dirty="0" err="1">
                <a:solidFill>
                  <a:srgbClr val="002060"/>
                </a:solidFill>
              </a:rPr>
              <a:t>thương</a:t>
            </a:r>
            <a:r>
              <a:rPr sz="4200" b="0" i="0" u="none" dirty="0">
                <a:solidFill>
                  <a:srgbClr val="002060"/>
                </a:solidFill>
              </a:rPr>
              <a:t> con </a:t>
            </a:r>
            <a:r>
              <a:rPr sz="4200" b="0" i="0" u="none" dirty="0" err="1">
                <a:solidFill>
                  <a:srgbClr val="002060"/>
                </a:solidFill>
              </a:rPr>
              <a:t>nhiều</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còn</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bóng</a:t>
            </a:r>
            <a:r>
              <a:rPr sz="4200" b="0" i="0" u="none" dirty="0">
                <a:solidFill>
                  <a:srgbClr val="002060"/>
                </a:solidFill>
              </a:rPr>
              <a:t> </a:t>
            </a:r>
            <a:r>
              <a:rPr sz="4200" b="0" i="0" u="none" dirty="0" err="1">
                <a:solidFill>
                  <a:srgbClr val="002060"/>
                </a:solidFill>
              </a:rPr>
              <a:t>tối</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là</a:t>
            </a:r>
            <a:r>
              <a:rPr sz="4200" b="0" i="0" u="none" dirty="0">
                <a:solidFill>
                  <a:srgbClr val="002060"/>
                </a:solidFill>
              </a:rPr>
              <a:t> </a:t>
            </a:r>
            <a:r>
              <a:rPr sz="4200" b="0" i="0" u="none" dirty="0" err="1">
                <a:solidFill>
                  <a:srgbClr val="002060"/>
                </a:solidFill>
              </a:rPr>
              <a:t>thân</a:t>
            </a:r>
            <a:r>
              <a:rPr sz="4200" b="0" i="0" u="none" dirty="0">
                <a:solidFill>
                  <a:srgbClr val="002060"/>
                </a:solidFill>
              </a:rPr>
              <a:t> </a:t>
            </a:r>
            <a:r>
              <a:rPr sz="4200" b="0" i="0" u="none" dirty="0" err="1">
                <a:solidFill>
                  <a:srgbClr val="002060"/>
                </a:solidFill>
              </a:rPr>
              <a:t>yếu</a:t>
            </a:r>
            <a:r>
              <a:rPr sz="4200" b="0" i="0" u="none" dirty="0">
                <a:solidFill>
                  <a:srgbClr val="002060"/>
                </a:solidFill>
              </a:rPr>
              <a:t> </a:t>
            </a:r>
            <a:r>
              <a:rPr sz="4200" b="0" i="0" u="none" dirty="0" err="1">
                <a:solidFill>
                  <a:srgbClr val="002060"/>
                </a:solidFill>
              </a:rPr>
              <a:t>đuối</a:t>
            </a:r>
            <a:r>
              <a:rPr sz="4200" b="0" i="0" u="none" dirty="0">
                <a:solidFill>
                  <a:srgbClr val="002060"/>
                </a:solidFill>
              </a:rPr>
              <a:t>. Chúa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nhìn</a:t>
            </a:r>
            <a:r>
              <a:rPr sz="4200" b="0" i="0" u="none" dirty="0">
                <a:solidFill>
                  <a:srgbClr val="002060"/>
                </a:solidFill>
              </a:rPr>
              <a:t> </a:t>
            </a:r>
            <a:r>
              <a:rPr sz="4200" b="0" i="0" u="none" dirty="0" err="1">
                <a:solidFill>
                  <a:srgbClr val="002060"/>
                </a:solidFill>
              </a:rPr>
              <a:t>đến</a:t>
            </a:r>
            <a:r>
              <a:rPr sz="4200" b="0" i="0" u="none" dirty="0">
                <a:solidFill>
                  <a:srgbClr val="002060"/>
                </a:solidFill>
              </a:rPr>
              <a:t> con, </a:t>
            </a:r>
            <a:r>
              <a:rPr sz="4200" b="0" i="0" u="none" dirty="0" err="1">
                <a:solidFill>
                  <a:srgbClr val="002060"/>
                </a:solidFill>
              </a:rPr>
              <a:t>dắt</a:t>
            </a:r>
            <a:r>
              <a:rPr sz="4200" b="0" i="0" u="none" dirty="0">
                <a:solidFill>
                  <a:srgbClr val="002060"/>
                </a:solidFill>
              </a:rPr>
              <a:t> </a:t>
            </a:r>
            <a:r>
              <a:rPr sz="4200" b="0" i="0" u="none" dirty="0" err="1">
                <a:solidFill>
                  <a:srgbClr val="002060"/>
                </a:solidFill>
              </a:rPr>
              <a:t>dìu</a:t>
            </a:r>
            <a:r>
              <a:rPr sz="4200" b="0" i="0" u="none" dirty="0">
                <a:solidFill>
                  <a:srgbClr val="002060"/>
                </a:solidFill>
              </a:rPr>
              <a:t> </a:t>
            </a:r>
            <a:r>
              <a:rPr sz="4200" b="0" i="0" u="none" dirty="0" err="1">
                <a:solidFill>
                  <a:srgbClr val="002060"/>
                </a:solidFill>
              </a:rPr>
              <a:t>dẫn</a:t>
            </a:r>
            <a:r>
              <a:rPr sz="4200" b="0" i="0" u="none" dirty="0">
                <a:solidFill>
                  <a:srgbClr val="002060"/>
                </a:solidFill>
              </a:rPr>
              <a:t> </a:t>
            </a:r>
            <a:r>
              <a:rPr sz="4200" b="0" i="0" u="none" dirty="0" err="1">
                <a:solidFill>
                  <a:srgbClr val="002060"/>
                </a:solidFill>
              </a:rPr>
              <a:t>đưa</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thắm</a:t>
            </a:r>
            <a:r>
              <a:rPr sz="4200" b="0" i="0" u="none" dirty="0">
                <a:solidFill>
                  <a:srgbClr val="002060"/>
                </a:solidFill>
              </a:rPr>
              <a:t> </a:t>
            </a:r>
            <a:r>
              <a:rPr sz="4200" b="0" i="0" u="none" dirty="0" err="1">
                <a:solidFill>
                  <a:srgbClr val="002060"/>
                </a:solidFill>
              </a:rPr>
              <a:t>nồng</a:t>
            </a:r>
            <a:r>
              <a:rPr sz="4200" b="0" i="0" u="none" dirty="0">
                <a:solidFill>
                  <a:srgbClr val="002060"/>
                </a:solidFill>
              </a:rPr>
              <a:t>.</a:t>
            </a:r>
          </a:p>
        </p:txBody>
      </p:sp>
    </p:spTree>
    <p:extLst>
      <p:ext uri="{BB962C8B-B14F-4D97-AF65-F5344CB8AC3E}">
        <p14:creationId xmlns:p14="http://schemas.microsoft.com/office/powerpoint/2010/main" val="178267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200" b="0" i="0" u="sng" dirty="0">
                <a:solidFill>
                  <a:schemeClr val="accent6">
                    <a:lumMod val="50000"/>
                  </a:schemeClr>
                </a:solidFill>
              </a:rPr>
              <a:t>TK3:</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nào</a:t>
            </a:r>
            <a:r>
              <a:rPr sz="5200" b="0" i="0" u="none" dirty="0">
                <a:solidFill>
                  <a:srgbClr val="002060"/>
                </a:solidFill>
              </a:rPr>
              <a:t> </a:t>
            </a:r>
            <a:r>
              <a:rPr sz="5200" b="0" i="0" u="none" dirty="0" err="1">
                <a:solidFill>
                  <a:srgbClr val="002060"/>
                </a:solidFill>
              </a:rPr>
              <a:t>yêu</a:t>
            </a:r>
            <a:r>
              <a:rPr sz="5200" b="0" i="0" u="none" dirty="0">
                <a:solidFill>
                  <a:srgbClr val="002060"/>
                </a:solidFill>
              </a:rPr>
              <a:t> con, </a:t>
            </a:r>
            <a:r>
              <a:rPr sz="5200" b="0" i="0" u="none" dirty="0" err="1">
                <a:solidFill>
                  <a:srgbClr val="002060"/>
                </a:solidFill>
              </a:rPr>
              <a:t>nâng</a:t>
            </a:r>
            <a:r>
              <a:rPr sz="5200" b="0" i="0" u="none" dirty="0">
                <a:solidFill>
                  <a:srgbClr val="002060"/>
                </a:solidFill>
              </a:rPr>
              <a:t> con </a:t>
            </a:r>
            <a:r>
              <a:rPr sz="5200" b="0" i="0" u="none" dirty="0" err="1">
                <a:solidFill>
                  <a:srgbClr val="002060"/>
                </a:solidFill>
              </a:rPr>
              <a:t>lên</a:t>
            </a:r>
            <a:r>
              <a:rPr sz="5200" b="0" i="0" u="none" dirty="0">
                <a:solidFill>
                  <a:srgbClr val="002060"/>
                </a:solidFill>
              </a:rPr>
              <a:t> </a:t>
            </a:r>
            <a:r>
              <a:rPr sz="5200" b="0" i="0" u="none" dirty="0" err="1">
                <a:solidFill>
                  <a:srgbClr val="002060"/>
                </a:solidFill>
              </a:rPr>
              <a:t>hàng</a:t>
            </a:r>
            <a:r>
              <a:rPr sz="5200" b="0" i="0" u="none" dirty="0">
                <a:solidFill>
                  <a:srgbClr val="002060"/>
                </a:solidFill>
              </a:rPr>
              <a:t> </a:t>
            </a:r>
            <a:r>
              <a:rPr sz="5200" b="0" i="0" u="none" dirty="0" err="1">
                <a:solidFill>
                  <a:srgbClr val="002060"/>
                </a:solidFill>
              </a:rPr>
              <a:t>bạn</a:t>
            </a:r>
            <a:r>
              <a:rPr sz="5200" b="0" i="0" u="none" dirty="0">
                <a:solidFill>
                  <a:srgbClr val="002060"/>
                </a:solidFill>
              </a:rPr>
              <a:t> </a:t>
            </a:r>
            <a:r>
              <a:rPr sz="5200" b="0" i="0" u="none" dirty="0" err="1">
                <a:solidFill>
                  <a:srgbClr val="002060"/>
                </a:solidFill>
              </a:rPr>
              <a:t>thân</a:t>
            </a:r>
            <a:r>
              <a:rPr sz="5200" b="0" i="0" u="none" dirty="0">
                <a:solidFill>
                  <a:srgbClr val="002060"/>
                </a:solidFill>
              </a:rPr>
              <a:t>, </a:t>
            </a:r>
            <a:r>
              <a:rPr sz="5200" b="0" i="0" u="none" dirty="0" err="1">
                <a:solidFill>
                  <a:srgbClr val="002060"/>
                </a:solidFill>
              </a:rPr>
              <a:t>cùng</a:t>
            </a:r>
            <a:r>
              <a:rPr sz="5200" b="0" i="0" u="none" dirty="0">
                <a:solidFill>
                  <a:srgbClr val="002060"/>
                </a:solidFill>
              </a:rPr>
              <a:t> con </a:t>
            </a:r>
            <a:r>
              <a:rPr sz="5200" b="0" i="0" u="none" dirty="0" err="1">
                <a:solidFill>
                  <a:srgbClr val="002060"/>
                </a:solidFill>
              </a:rPr>
              <a:t>liên</a:t>
            </a:r>
            <a:r>
              <a:rPr sz="5200" b="0" i="0" u="none" dirty="0">
                <a:solidFill>
                  <a:srgbClr val="002060"/>
                </a:solidFill>
              </a:rPr>
              <a:t> </a:t>
            </a:r>
            <a:r>
              <a:rPr sz="5200" b="0" i="0" u="none" dirty="0" err="1">
                <a:solidFill>
                  <a:srgbClr val="002060"/>
                </a:solidFill>
              </a:rPr>
              <a:t>kết</a:t>
            </a:r>
            <a:r>
              <a:rPr sz="5200" b="0" i="0" u="none" dirty="0">
                <a:solidFill>
                  <a:srgbClr val="002060"/>
                </a:solidFill>
              </a:rPr>
              <a:t> </a:t>
            </a:r>
            <a:r>
              <a:rPr sz="5200" b="0" i="0" u="none" dirty="0" err="1">
                <a:solidFill>
                  <a:srgbClr val="002060"/>
                </a:solidFill>
              </a:rPr>
              <a:t>trong</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yêu</a:t>
            </a:r>
            <a:r>
              <a:rPr sz="5200" b="0" i="0" u="none" dirty="0">
                <a:solidFill>
                  <a:srgbClr val="002060"/>
                </a:solidFill>
              </a:rPr>
              <a:t> </a:t>
            </a:r>
            <a:r>
              <a:rPr sz="5200" b="0" i="0" u="none" dirty="0" err="1">
                <a:solidFill>
                  <a:srgbClr val="002060"/>
                </a:solidFill>
              </a:rPr>
              <a:t>giao</a:t>
            </a:r>
            <a:r>
              <a:rPr sz="5200" b="0" i="0" u="none" dirty="0">
                <a:solidFill>
                  <a:srgbClr val="002060"/>
                </a:solidFill>
              </a:rPr>
              <a:t> </a:t>
            </a:r>
            <a:r>
              <a:rPr sz="5200" b="0" i="0" u="none" dirty="0" err="1">
                <a:solidFill>
                  <a:srgbClr val="002060"/>
                </a:solidFill>
              </a:rPr>
              <a:t>ước</a:t>
            </a:r>
            <a:r>
              <a:rPr sz="5200" b="0" i="0" u="none" dirty="0">
                <a:solidFill>
                  <a:srgbClr val="002060"/>
                </a:solidFill>
              </a:rPr>
              <a:t>. Chúa </a:t>
            </a:r>
            <a:r>
              <a:rPr sz="5200" b="0" i="0" u="none" dirty="0" err="1">
                <a:solidFill>
                  <a:srgbClr val="002060"/>
                </a:solidFill>
              </a:rPr>
              <a:t>chiếm</a:t>
            </a:r>
            <a:r>
              <a:rPr sz="5200" b="0" i="0" u="none" dirty="0">
                <a:solidFill>
                  <a:srgbClr val="002060"/>
                </a:solidFill>
              </a:rPr>
              <a:t> </a:t>
            </a:r>
            <a:r>
              <a:rPr sz="5200" b="0" i="0" u="none" dirty="0" err="1">
                <a:solidFill>
                  <a:srgbClr val="002060"/>
                </a:solidFill>
              </a:rPr>
              <a:t>đoạt</a:t>
            </a:r>
            <a:r>
              <a:rPr sz="5200" b="0" i="0" u="none" dirty="0">
                <a:solidFill>
                  <a:srgbClr val="002060"/>
                </a:solidFill>
              </a:rPr>
              <a:t> con </a:t>
            </a:r>
            <a:r>
              <a:rPr sz="5200" b="0" i="0" u="none" dirty="0" err="1">
                <a:solidFill>
                  <a:srgbClr val="002060"/>
                </a:solidFill>
              </a:rPr>
              <a:t>bằng</a:t>
            </a:r>
            <a:r>
              <a:rPr sz="5200" b="0" i="0" u="none" dirty="0">
                <a:solidFill>
                  <a:srgbClr val="002060"/>
                </a:solidFill>
              </a:rPr>
              <a:t> Thánh Linh </a:t>
            </a:r>
            <a:r>
              <a:rPr sz="5200" b="0" i="0" u="none" dirty="0" err="1">
                <a:solidFill>
                  <a:srgbClr val="002060"/>
                </a:solidFill>
              </a:rPr>
              <a:t>dịu</a:t>
            </a:r>
            <a:r>
              <a:rPr sz="5200" b="0" i="0" u="none" dirty="0">
                <a:solidFill>
                  <a:srgbClr val="002060"/>
                </a:solidFill>
              </a:rPr>
              <a:t> </a:t>
            </a:r>
            <a:r>
              <a:rPr sz="5200" b="0" i="0" u="none" dirty="0" err="1">
                <a:solidFill>
                  <a:srgbClr val="002060"/>
                </a:solidFill>
              </a:rPr>
              <a:t>êm</a:t>
            </a:r>
            <a:r>
              <a:rPr sz="5200" b="0" i="0" u="none" dirty="0">
                <a:solidFill>
                  <a:srgbClr val="002060"/>
                </a:solidFill>
              </a:rPr>
              <a:t>. Chúa </a:t>
            </a:r>
            <a:r>
              <a:rPr sz="5200" b="0" i="0" u="none" dirty="0" err="1">
                <a:solidFill>
                  <a:srgbClr val="002060"/>
                </a:solidFill>
              </a:rPr>
              <a:t>quyến</a:t>
            </a:r>
            <a:r>
              <a:rPr sz="5200" b="0" i="0" u="none" dirty="0">
                <a:solidFill>
                  <a:srgbClr val="002060"/>
                </a:solidFill>
              </a:rPr>
              <a:t> </a:t>
            </a:r>
            <a:r>
              <a:rPr sz="5200" b="0" i="0" u="none" dirty="0" err="1">
                <a:solidFill>
                  <a:srgbClr val="002060"/>
                </a:solidFill>
              </a:rPr>
              <a:t>rũ</a:t>
            </a:r>
            <a:r>
              <a:rPr sz="5200" b="0" i="0" u="none" dirty="0">
                <a:solidFill>
                  <a:srgbClr val="002060"/>
                </a:solidFill>
              </a:rPr>
              <a:t> con </a:t>
            </a:r>
            <a:r>
              <a:rPr sz="5200" b="0" i="0" u="none" dirty="0" err="1">
                <a:solidFill>
                  <a:srgbClr val="002060"/>
                </a:solidFill>
              </a:rPr>
              <a:t>bằng</a:t>
            </a:r>
            <a:r>
              <a:rPr sz="5200" b="0" i="0" u="none" dirty="0">
                <a:solidFill>
                  <a:srgbClr val="002060"/>
                </a:solidFill>
              </a:rPr>
              <a:t> </a:t>
            </a:r>
            <a:r>
              <a:rPr sz="5200" b="0" i="0" u="none" dirty="0" err="1">
                <a:solidFill>
                  <a:srgbClr val="002060"/>
                </a:solidFill>
              </a:rPr>
              <a:t>tiếng</a:t>
            </a:r>
            <a:r>
              <a:rPr sz="5200" b="0" i="0" u="none" dirty="0">
                <a:solidFill>
                  <a:srgbClr val="002060"/>
                </a:solidFill>
              </a:rPr>
              <a:t> </a:t>
            </a:r>
            <a:r>
              <a:rPr sz="5200" b="0" i="0" u="none" dirty="0" err="1">
                <a:solidFill>
                  <a:srgbClr val="002060"/>
                </a:solidFill>
              </a:rPr>
              <a:t>gọi</a:t>
            </a:r>
            <a:r>
              <a:rPr sz="5200" b="0" i="0" u="none" dirty="0">
                <a:solidFill>
                  <a:srgbClr val="002060"/>
                </a:solidFill>
              </a:rPr>
              <a:t> </a:t>
            </a:r>
            <a:r>
              <a:rPr sz="5200" b="0" i="0" u="none" dirty="0" err="1">
                <a:solidFill>
                  <a:srgbClr val="002060"/>
                </a:solidFill>
              </a:rPr>
              <a:t>tình</a:t>
            </a:r>
            <a:r>
              <a:rPr sz="5200" b="0" i="0" u="none" dirty="0">
                <a:solidFill>
                  <a:srgbClr val="002060"/>
                </a:solidFill>
              </a:rPr>
              <a:t> </a:t>
            </a:r>
            <a:r>
              <a:rPr sz="5200" b="0" i="0" u="none" dirty="0" err="1">
                <a:solidFill>
                  <a:srgbClr val="002060"/>
                </a:solidFill>
              </a:rPr>
              <a:t>yêu</a:t>
            </a:r>
            <a:r>
              <a:rPr sz="5200" b="0" i="0" u="none" dirty="0">
                <a:solidFill>
                  <a:srgbClr val="002060"/>
                </a:solidFill>
              </a:rPr>
              <a:t>.</a:t>
            </a:r>
            <a:endParaRPr b="0" dirty="0">
              <a:solidFill>
                <a:srgbClr val="002060"/>
              </a:solidFill>
            </a:endParaRPr>
          </a:p>
        </p:txBody>
      </p:sp>
    </p:spTree>
    <p:extLst>
      <p:ext uri="{BB962C8B-B14F-4D97-AF65-F5344CB8AC3E}">
        <p14:creationId xmlns:p14="http://schemas.microsoft.com/office/powerpoint/2010/main" val="687129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ĐK:</a:t>
            </a:r>
            <a:r>
              <a:rPr sz="4200" b="0" i="0" u="none" dirty="0">
                <a:solidFill>
                  <a:srgbClr val="002060"/>
                </a:solidFill>
              </a:rPr>
              <a:t> </a:t>
            </a:r>
            <a:r>
              <a:rPr sz="4200" b="0" i="0" u="none" dirty="0" err="1">
                <a:solidFill>
                  <a:srgbClr val="002060"/>
                </a:solidFill>
              </a:rPr>
              <a:t>Có</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lạ</a:t>
            </a:r>
            <a:r>
              <a:rPr sz="4200" b="0" i="0" u="none" dirty="0">
                <a:solidFill>
                  <a:srgbClr val="002060"/>
                </a:solidFill>
              </a:rPr>
              <a:t> </a:t>
            </a:r>
            <a:r>
              <a:rPr sz="4200" b="0" i="0" u="none" dirty="0" err="1">
                <a:solidFill>
                  <a:srgbClr val="002060"/>
                </a:solidFill>
              </a:rPr>
              <a:t>lùng</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đó</a:t>
            </a:r>
            <a:r>
              <a:rPr sz="4200" b="0" i="0" u="none" dirty="0">
                <a:solidFill>
                  <a:srgbClr val="002060"/>
                </a:solidFill>
              </a:rPr>
              <a:t>, </a:t>
            </a:r>
            <a:r>
              <a:rPr sz="4200" b="0" i="0" u="none" dirty="0" err="1">
                <a:solidFill>
                  <a:srgbClr val="002060"/>
                </a:solidFill>
              </a:rPr>
              <a:t>rất</a:t>
            </a:r>
            <a:r>
              <a:rPr sz="4200" b="0" i="0" u="none" dirty="0">
                <a:solidFill>
                  <a:srgbClr val="002060"/>
                </a:solidFill>
              </a:rPr>
              <a:t> bao la </a:t>
            </a:r>
            <a:r>
              <a:rPr sz="4200" b="0" i="0" u="none" dirty="0" err="1">
                <a:solidFill>
                  <a:srgbClr val="002060"/>
                </a:solidFill>
              </a:rPr>
              <a:t>hơn</a:t>
            </a:r>
            <a:r>
              <a:rPr sz="4200" b="0" i="0" u="none" dirty="0">
                <a:solidFill>
                  <a:srgbClr val="002060"/>
                </a:solidFill>
              </a:rPr>
              <a:t> </a:t>
            </a:r>
            <a:r>
              <a:rPr sz="4200" b="0" i="0" u="none" dirty="0" err="1">
                <a:solidFill>
                  <a:srgbClr val="002060"/>
                </a:solidFill>
              </a:rPr>
              <a:t>đại</a:t>
            </a:r>
            <a:r>
              <a:rPr sz="4200" b="0" i="0" u="none" dirty="0">
                <a:solidFill>
                  <a:srgbClr val="002060"/>
                </a:solidFill>
              </a:rPr>
              <a:t> </a:t>
            </a:r>
            <a:r>
              <a:rPr sz="4200" b="0" i="0" u="none" dirty="0" err="1">
                <a:solidFill>
                  <a:srgbClr val="002060"/>
                </a:solidFill>
              </a:rPr>
              <a:t>dương</a:t>
            </a:r>
            <a:r>
              <a:rPr sz="4200" b="0" i="0" u="none" dirty="0">
                <a:solidFill>
                  <a:srgbClr val="002060"/>
                </a:solidFill>
              </a:rPr>
              <a:t> kia </a:t>
            </a:r>
            <a:r>
              <a:rPr sz="4200" b="0" i="0" u="none" dirty="0" err="1">
                <a:solidFill>
                  <a:srgbClr val="002060"/>
                </a:solidFill>
              </a:rPr>
              <a:t>sóng</a:t>
            </a:r>
            <a:r>
              <a:rPr sz="4200" b="0" i="0" u="none" dirty="0">
                <a:solidFill>
                  <a:srgbClr val="002060"/>
                </a:solidFill>
              </a:rPr>
              <a:t> </a:t>
            </a:r>
            <a:r>
              <a:rPr sz="4200" b="0" i="0" u="none" dirty="0" err="1">
                <a:solidFill>
                  <a:srgbClr val="002060"/>
                </a:solidFill>
              </a:rPr>
              <a:t>ru</a:t>
            </a:r>
            <a:r>
              <a:rPr sz="4200" b="0" i="0" u="none" dirty="0">
                <a:solidFill>
                  <a:srgbClr val="002060"/>
                </a:solidFill>
              </a:rPr>
              <a:t> </a:t>
            </a:r>
            <a:r>
              <a:rPr sz="4200" b="0" i="0" u="none" dirty="0" err="1">
                <a:solidFill>
                  <a:srgbClr val="002060"/>
                </a:solidFill>
              </a:rPr>
              <a:t>hát</a:t>
            </a:r>
            <a:r>
              <a:rPr sz="4200" b="0" i="0" u="none" dirty="0">
                <a:solidFill>
                  <a:srgbClr val="002060"/>
                </a:solidFill>
              </a:rPr>
              <a:t> </a:t>
            </a:r>
            <a:r>
              <a:rPr sz="4200" b="0" i="0" u="none" dirty="0" err="1">
                <a:solidFill>
                  <a:srgbClr val="002060"/>
                </a:solidFill>
              </a:rPr>
              <a:t>câu</a:t>
            </a:r>
            <a:r>
              <a:rPr sz="4200" b="0" i="0" u="none" dirty="0">
                <a:solidFill>
                  <a:srgbClr val="002060"/>
                </a:solidFill>
              </a:rPr>
              <a:t> </a:t>
            </a:r>
            <a:r>
              <a:rPr sz="4200" b="0" i="0" u="none" dirty="0" err="1">
                <a:solidFill>
                  <a:srgbClr val="002060"/>
                </a:solidFill>
              </a:rPr>
              <a:t>tình</a:t>
            </a:r>
            <a:r>
              <a:rPr sz="4200" b="0" i="0" u="none" dirty="0">
                <a:solidFill>
                  <a:srgbClr val="002060"/>
                </a:solidFill>
              </a:rPr>
              <a:t> ca. Chúa </a:t>
            </a:r>
            <a:r>
              <a:rPr sz="4200" b="0" i="0" u="none" dirty="0" err="1">
                <a:solidFill>
                  <a:srgbClr val="002060"/>
                </a:solidFill>
              </a:rPr>
              <a:t>thương</a:t>
            </a:r>
            <a:r>
              <a:rPr sz="4200" b="0" i="0" u="none" dirty="0">
                <a:solidFill>
                  <a:srgbClr val="002060"/>
                </a:solidFill>
              </a:rPr>
              <a:t> con </a:t>
            </a:r>
            <a:r>
              <a:rPr sz="4200" b="0" i="0" u="none" dirty="0" err="1">
                <a:solidFill>
                  <a:srgbClr val="002060"/>
                </a:solidFill>
              </a:rPr>
              <a:t>nhiều</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còn</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bóng</a:t>
            </a:r>
            <a:r>
              <a:rPr sz="4200" b="0" i="0" u="none" dirty="0">
                <a:solidFill>
                  <a:srgbClr val="002060"/>
                </a:solidFill>
              </a:rPr>
              <a:t> </a:t>
            </a:r>
            <a:r>
              <a:rPr sz="4200" b="0" i="0" u="none" dirty="0" err="1">
                <a:solidFill>
                  <a:srgbClr val="002060"/>
                </a:solidFill>
              </a:rPr>
              <a:t>tối</a:t>
            </a:r>
            <a:r>
              <a:rPr sz="4200" b="0" i="0" u="none" dirty="0">
                <a:solidFill>
                  <a:srgbClr val="002060"/>
                </a:solidFill>
              </a:rPr>
              <a:t>, </a:t>
            </a:r>
            <a:r>
              <a:rPr sz="4200" b="0" i="0" u="none" dirty="0" err="1">
                <a:solidFill>
                  <a:srgbClr val="002060"/>
                </a:solidFill>
              </a:rPr>
              <a:t>đang</a:t>
            </a:r>
            <a:r>
              <a:rPr sz="4200" b="0" i="0" u="none" dirty="0">
                <a:solidFill>
                  <a:srgbClr val="002060"/>
                </a:solidFill>
              </a:rPr>
              <a:t> </a:t>
            </a:r>
            <a:r>
              <a:rPr sz="4200" b="0" i="0" u="none" dirty="0" err="1">
                <a:solidFill>
                  <a:srgbClr val="002060"/>
                </a:solidFill>
              </a:rPr>
              <a:t>khi</a:t>
            </a:r>
            <a:r>
              <a:rPr sz="4200" b="0" i="0" u="none" dirty="0">
                <a:solidFill>
                  <a:srgbClr val="002060"/>
                </a:solidFill>
              </a:rPr>
              <a:t> con </a:t>
            </a:r>
            <a:r>
              <a:rPr sz="4200" b="0" i="0" u="none" dirty="0" err="1">
                <a:solidFill>
                  <a:srgbClr val="002060"/>
                </a:solidFill>
              </a:rPr>
              <a:t>là</a:t>
            </a:r>
            <a:r>
              <a:rPr sz="4200" b="0" i="0" u="none" dirty="0">
                <a:solidFill>
                  <a:srgbClr val="002060"/>
                </a:solidFill>
              </a:rPr>
              <a:t> </a:t>
            </a:r>
            <a:r>
              <a:rPr sz="4200" b="0" i="0" u="none" dirty="0" err="1">
                <a:solidFill>
                  <a:srgbClr val="002060"/>
                </a:solidFill>
              </a:rPr>
              <a:t>thân</a:t>
            </a:r>
            <a:r>
              <a:rPr sz="4200" b="0" i="0" u="none" dirty="0">
                <a:solidFill>
                  <a:srgbClr val="002060"/>
                </a:solidFill>
              </a:rPr>
              <a:t> </a:t>
            </a:r>
            <a:r>
              <a:rPr sz="4200" b="0" i="0" u="none" dirty="0" err="1">
                <a:solidFill>
                  <a:srgbClr val="002060"/>
                </a:solidFill>
              </a:rPr>
              <a:t>yếu</a:t>
            </a:r>
            <a:r>
              <a:rPr sz="4200" b="0" i="0" u="none" dirty="0">
                <a:solidFill>
                  <a:srgbClr val="002060"/>
                </a:solidFill>
              </a:rPr>
              <a:t> </a:t>
            </a:r>
            <a:r>
              <a:rPr sz="4200" b="0" i="0" u="none" dirty="0" err="1">
                <a:solidFill>
                  <a:srgbClr val="002060"/>
                </a:solidFill>
              </a:rPr>
              <a:t>đuối</a:t>
            </a:r>
            <a:r>
              <a:rPr sz="4200" b="0" i="0" u="none" dirty="0">
                <a:solidFill>
                  <a:srgbClr val="002060"/>
                </a:solidFill>
              </a:rPr>
              <a:t>. Chúa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nhìn</a:t>
            </a:r>
            <a:r>
              <a:rPr sz="4200" b="0" i="0" u="none" dirty="0">
                <a:solidFill>
                  <a:srgbClr val="002060"/>
                </a:solidFill>
              </a:rPr>
              <a:t> </a:t>
            </a:r>
            <a:r>
              <a:rPr sz="4200" b="0" i="0" u="none" dirty="0" err="1">
                <a:solidFill>
                  <a:srgbClr val="002060"/>
                </a:solidFill>
              </a:rPr>
              <a:t>đến</a:t>
            </a:r>
            <a:r>
              <a:rPr sz="4200" b="0" i="0" u="none" dirty="0">
                <a:solidFill>
                  <a:srgbClr val="002060"/>
                </a:solidFill>
              </a:rPr>
              <a:t> con, </a:t>
            </a:r>
            <a:r>
              <a:rPr sz="4200" b="0" i="0" u="none" dirty="0" err="1">
                <a:solidFill>
                  <a:srgbClr val="002060"/>
                </a:solidFill>
              </a:rPr>
              <a:t>dắt</a:t>
            </a:r>
            <a:r>
              <a:rPr sz="4200" b="0" i="0" u="none" dirty="0">
                <a:solidFill>
                  <a:srgbClr val="002060"/>
                </a:solidFill>
              </a:rPr>
              <a:t> </a:t>
            </a:r>
            <a:r>
              <a:rPr sz="4200" b="0" i="0" u="none" dirty="0" err="1">
                <a:solidFill>
                  <a:srgbClr val="002060"/>
                </a:solidFill>
              </a:rPr>
              <a:t>dìu</a:t>
            </a:r>
            <a:r>
              <a:rPr sz="4200" b="0" i="0" u="none" dirty="0">
                <a:solidFill>
                  <a:srgbClr val="002060"/>
                </a:solidFill>
              </a:rPr>
              <a:t> </a:t>
            </a:r>
            <a:r>
              <a:rPr sz="4200" b="0" i="0" u="none" dirty="0" err="1">
                <a:solidFill>
                  <a:srgbClr val="002060"/>
                </a:solidFill>
              </a:rPr>
              <a:t>dẫn</a:t>
            </a:r>
            <a:r>
              <a:rPr sz="4200" b="0" i="0" u="none" dirty="0">
                <a:solidFill>
                  <a:srgbClr val="002060"/>
                </a:solidFill>
              </a:rPr>
              <a:t> </a:t>
            </a:r>
            <a:r>
              <a:rPr sz="4200" b="0" i="0" u="none" dirty="0" err="1">
                <a:solidFill>
                  <a:srgbClr val="002060"/>
                </a:solidFill>
              </a:rPr>
              <a:t>đưa</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thắm</a:t>
            </a:r>
            <a:r>
              <a:rPr sz="4200" b="0" i="0" u="none" dirty="0">
                <a:solidFill>
                  <a:srgbClr val="002060"/>
                </a:solidFill>
              </a:rPr>
              <a:t> </a:t>
            </a:r>
            <a:r>
              <a:rPr sz="4200" b="0" i="0" u="none" dirty="0" err="1">
                <a:solidFill>
                  <a:srgbClr val="002060"/>
                </a:solidFill>
              </a:rPr>
              <a:t>nồng</a:t>
            </a:r>
            <a:r>
              <a:rPr sz="4200" b="0" i="0" u="none" dirty="0">
                <a:solidFill>
                  <a:srgbClr val="002060"/>
                </a:solidFill>
              </a:rPr>
              <a:t>.</a:t>
            </a:r>
          </a:p>
        </p:txBody>
      </p:sp>
    </p:spTree>
    <p:extLst>
      <p:ext uri="{BB962C8B-B14F-4D97-AF65-F5344CB8AC3E}">
        <p14:creationId xmlns:p14="http://schemas.microsoft.com/office/powerpoint/2010/main" val="33029861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95C362-56E9-B7AB-8E67-B460723786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BE2D30-0117-9F04-7056-8981D399D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514990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dirty="0">
                <a:solidFill>
                  <a:srgbClr val="002060"/>
                </a:solidFill>
              </a:rPr>
              <a:t>Ca </a:t>
            </a:r>
            <a:r>
              <a:rPr sz="8000" b="0" i="0" u="none" dirty="0" err="1">
                <a:solidFill>
                  <a:srgbClr val="002060"/>
                </a:solidFill>
              </a:rPr>
              <a:t>Kết</a:t>
            </a:r>
            <a:r>
              <a:rPr sz="8000" b="0" i="0" u="none" dirty="0">
                <a:solidFill>
                  <a:srgbClr val="002060"/>
                </a:solidFill>
              </a:rPr>
              <a:t> </a:t>
            </a:r>
            <a:r>
              <a:rPr sz="8000" b="0" i="0" u="none" dirty="0" err="1">
                <a:solidFill>
                  <a:srgbClr val="002060"/>
                </a:solidFill>
              </a:rPr>
              <a:t>Lễ</a:t>
            </a:r>
            <a:endParaRPr sz="6000" b="0" i="1" dirty="0">
              <a:solidFill>
                <a:srgbClr val="002060"/>
              </a:solidFill>
              <a:latin typeface="+mj-lt"/>
              <a:ea typeface="+mj-lt"/>
              <a:cs typeface="+mj-lt"/>
            </a:endParaRPr>
          </a:p>
          <a:p>
            <a:pPr algn="ctr">
              <a:spcBef>
                <a:spcPts val="0"/>
              </a:spcBef>
              <a:spcAft>
                <a:spcPts val="0"/>
              </a:spcAft>
            </a:pPr>
            <a:r>
              <a:rPr sz="6600" b="0" i="0" u="none" dirty="0" err="1">
                <a:solidFill>
                  <a:srgbClr val="002060"/>
                </a:solidFill>
              </a:rPr>
              <a:t>Chứng</a:t>
            </a:r>
            <a:r>
              <a:rPr sz="6600" b="0" i="0" u="none" dirty="0">
                <a:solidFill>
                  <a:srgbClr val="002060"/>
                </a:solidFill>
              </a:rPr>
              <a:t> </a:t>
            </a:r>
            <a:r>
              <a:rPr sz="6600" b="0" i="0" u="none" dirty="0" err="1">
                <a:solidFill>
                  <a:srgbClr val="002060"/>
                </a:solidFill>
              </a:rPr>
              <a:t>Nhân</a:t>
            </a:r>
            <a:r>
              <a:rPr sz="6600" b="0" i="0" u="none" dirty="0">
                <a:solidFill>
                  <a:srgbClr val="002060"/>
                </a:solidFill>
              </a:rPr>
              <a:t> </a:t>
            </a:r>
            <a:r>
              <a:rPr sz="6600" b="0" i="0" u="none" dirty="0" err="1">
                <a:solidFill>
                  <a:srgbClr val="002060"/>
                </a:solidFill>
              </a:rPr>
              <a:t>Tình</a:t>
            </a:r>
            <a:r>
              <a:rPr sz="6600" b="0" i="0" u="none" dirty="0">
                <a:solidFill>
                  <a:srgbClr val="002060"/>
                </a:solidFill>
              </a:rPr>
              <a:t> </a:t>
            </a:r>
            <a:r>
              <a:rPr sz="6600" b="0" i="0" u="none" dirty="0" err="1">
                <a:solidFill>
                  <a:srgbClr val="002060"/>
                </a:solidFill>
              </a:rPr>
              <a:t>Yêu</a:t>
            </a:r>
            <a:endParaRPr sz="6600" b="0" i="0" u="none" dirty="0">
              <a:solidFill>
                <a:srgbClr val="002060"/>
              </a:solidFill>
            </a:endParaRPr>
          </a:p>
          <a:p>
            <a:pPr algn="ctr">
              <a:spcBef>
                <a:spcPts val="0"/>
              </a:spcBef>
              <a:spcAft>
                <a:spcPts val="0"/>
              </a:spcAft>
            </a:pPr>
            <a:r>
              <a:rPr sz="5400" b="0" i="1" u="none" dirty="0">
                <a:solidFill>
                  <a:srgbClr val="002060"/>
                </a:solidFill>
              </a:rPr>
              <a:t>Nguyễn Duy</a:t>
            </a:r>
          </a:p>
        </p:txBody>
      </p:sp>
    </p:spTree>
    <p:extLst>
      <p:ext uri="{BB962C8B-B14F-4D97-AF65-F5344CB8AC3E}">
        <p14:creationId xmlns:p14="http://schemas.microsoft.com/office/powerpoint/2010/main" val="3976513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TK1:</a:t>
            </a:r>
            <a:r>
              <a:rPr sz="4200" b="0" i="0" u="none" dirty="0">
                <a:solidFill>
                  <a:srgbClr val="002060"/>
                </a:solidFill>
              </a:rPr>
              <a:t> Khi con </a:t>
            </a:r>
            <a:r>
              <a:rPr sz="4200" b="0" i="0" u="none" dirty="0" err="1">
                <a:solidFill>
                  <a:srgbClr val="002060"/>
                </a:solidFill>
              </a:rPr>
              <a:t>nghe</a:t>
            </a:r>
            <a:r>
              <a:rPr sz="4200" b="0" i="0" u="none" dirty="0">
                <a:solidFill>
                  <a:srgbClr val="002060"/>
                </a:solidFill>
              </a:rPr>
              <a:t> </a:t>
            </a:r>
            <a:r>
              <a:rPr sz="4200" b="0" i="0" u="none" dirty="0" err="1">
                <a:solidFill>
                  <a:srgbClr val="002060"/>
                </a:solidFill>
              </a:rPr>
              <a:t>tiếng</a:t>
            </a:r>
            <a:r>
              <a:rPr sz="4200" b="0" i="0" u="none" dirty="0">
                <a:solidFill>
                  <a:srgbClr val="002060"/>
                </a:solidFill>
              </a:rPr>
              <a:t> </a:t>
            </a:r>
            <a:r>
              <a:rPr sz="4200" b="0" i="0" u="none" dirty="0" err="1">
                <a:solidFill>
                  <a:srgbClr val="002060"/>
                </a:solidFill>
              </a:rPr>
              <a:t>kêu</a:t>
            </a:r>
            <a:r>
              <a:rPr sz="4200" b="0" i="0" u="none" dirty="0">
                <a:solidFill>
                  <a:srgbClr val="002060"/>
                </a:solidFill>
              </a:rPr>
              <a:t> </a:t>
            </a:r>
            <a:r>
              <a:rPr sz="4200" b="0" i="0" u="none" dirty="0" err="1">
                <a:solidFill>
                  <a:srgbClr val="002060"/>
                </a:solidFill>
              </a:rPr>
              <a:t>mời</a:t>
            </a:r>
            <a:r>
              <a:rPr sz="4200" b="0" i="0" u="none" dirty="0">
                <a:solidFill>
                  <a:srgbClr val="002060"/>
                </a:solidFill>
              </a:rPr>
              <a:t> </a:t>
            </a:r>
            <a:r>
              <a:rPr sz="4200" b="0" i="0" u="none" dirty="0" err="1">
                <a:solidFill>
                  <a:srgbClr val="002060"/>
                </a:solidFill>
              </a:rPr>
              <a:t>gọi</a:t>
            </a:r>
            <a:r>
              <a:rPr sz="4200" b="0" i="0" u="none" dirty="0">
                <a:solidFill>
                  <a:srgbClr val="002060"/>
                </a:solidFill>
              </a:rPr>
              <a:t> con </a:t>
            </a:r>
            <a:r>
              <a:rPr sz="4200" b="0" i="0" u="none" dirty="0" err="1">
                <a:solidFill>
                  <a:srgbClr val="002060"/>
                </a:solidFill>
              </a:rPr>
              <a:t>đi</a:t>
            </a:r>
            <a:r>
              <a:rPr sz="4200" b="0" i="0" u="none" dirty="0">
                <a:solidFill>
                  <a:srgbClr val="002060"/>
                </a:solidFill>
              </a:rPr>
              <a:t> </a:t>
            </a:r>
            <a:r>
              <a:rPr sz="4200" b="0" i="0" u="none" dirty="0" err="1">
                <a:solidFill>
                  <a:srgbClr val="002060"/>
                </a:solidFill>
              </a:rPr>
              <a:t>gieo</a:t>
            </a:r>
            <a:r>
              <a:rPr sz="4200" b="0" i="0" u="none" dirty="0">
                <a:solidFill>
                  <a:srgbClr val="002060"/>
                </a:solidFill>
              </a:rPr>
              <a:t> </a:t>
            </a:r>
            <a:r>
              <a:rPr sz="4200" b="0" i="0" u="none" dirty="0" err="1">
                <a:solidFill>
                  <a:srgbClr val="002060"/>
                </a:solidFill>
              </a:rPr>
              <a:t>niềm</a:t>
            </a:r>
            <a:r>
              <a:rPr sz="4200" b="0" i="0" u="none" dirty="0">
                <a:solidFill>
                  <a:srgbClr val="002060"/>
                </a:solidFill>
              </a:rPr>
              <a:t> tin </a:t>
            </a:r>
            <a:r>
              <a:rPr sz="4200" b="0" i="0" u="none" dirty="0" err="1">
                <a:solidFill>
                  <a:srgbClr val="002060"/>
                </a:solidFill>
              </a:rPr>
              <a:t>mới</a:t>
            </a:r>
            <a:r>
              <a:rPr sz="4200" b="0" i="0" u="none" dirty="0">
                <a:solidFill>
                  <a:srgbClr val="002060"/>
                </a:solidFill>
              </a:rPr>
              <a:t>. Con nay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thấy</a:t>
            </a:r>
            <a:r>
              <a:rPr sz="4200" b="0" i="0" u="none" dirty="0">
                <a:solidFill>
                  <a:srgbClr val="002060"/>
                </a:solidFill>
              </a:rPr>
              <a:t> </a:t>
            </a:r>
            <a:r>
              <a:rPr sz="4200" b="0" i="0" u="none" dirty="0" err="1">
                <a:solidFill>
                  <a:srgbClr val="002060"/>
                </a:solidFill>
              </a:rPr>
              <a:t>ngỡ</a:t>
            </a:r>
            <a:r>
              <a:rPr sz="4200" b="0" i="0" u="none" dirty="0">
                <a:solidFill>
                  <a:srgbClr val="002060"/>
                </a:solidFill>
              </a:rPr>
              <a:t> </a:t>
            </a:r>
            <a:r>
              <a:rPr sz="4200" b="0" i="0" u="none" dirty="0" err="1">
                <a:solidFill>
                  <a:srgbClr val="002060"/>
                </a:solidFill>
              </a:rPr>
              <a:t>ngàng</a:t>
            </a:r>
            <a:r>
              <a:rPr sz="4200" b="0" i="0" u="none" dirty="0">
                <a:solidFill>
                  <a:srgbClr val="002060"/>
                </a:solidFill>
              </a:rPr>
              <a:t> </a:t>
            </a:r>
            <a:r>
              <a:rPr sz="4200" b="0" i="0" u="none" dirty="0" err="1">
                <a:solidFill>
                  <a:srgbClr val="002060"/>
                </a:solidFill>
              </a:rPr>
              <a:t>vì</a:t>
            </a:r>
            <a:r>
              <a:rPr sz="4200" b="0" i="0" u="none" dirty="0">
                <a:solidFill>
                  <a:srgbClr val="002060"/>
                </a:solidFill>
              </a:rPr>
              <a:t> Chúa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đoái</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chọn</a:t>
            </a:r>
            <a:r>
              <a:rPr sz="4200" b="0" i="0" u="none" dirty="0">
                <a:solidFill>
                  <a:srgbClr val="002060"/>
                </a:solidFill>
              </a:rPr>
              <a:t> con. </a:t>
            </a:r>
            <a:r>
              <a:rPr sz="4200" b="0" i="0" u="none" dirty="0" err="1">
                <a:solidFill>
                  <a:srgbClr val="002060"/>
                </a:solidFill>
              </a:rPr>
              <a:t>Rồi</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ngày</a:t>
            </a:r>
            <a:r>
              <a:rPr sz="4200" b="0" i="0" u="none" dirty="0">
                <a:solidFill>
                  <a:srgbClr val="002060"/>
                </a:solidFill>
              </a:rPr>
              <a:t> Thánh </a:t>
            </a:r>
            <a:r>
              <a:rPr sz="4200" b="0" i="0" u="none" dirty="0" err="1">
                <a:solidFill>
                  <a:srgbClr val="002060"/>
                </a:solidFill>
              </a:rPr>
              <a:t>Thần</a:t>
            </a:r>
            <a:r>
              <a:rPr sz="4200" b="0" i="0" u="none" dirty="0">
                <a:solidFill>
                  <a:srgbClr val="002060"/>
                </a:solidFill>
              </a:rPr>
              <a:t> Chúa </a:t>
            </a:r>
            <a:r>
              <a:rPr sz="4200" b="0" i="0" u="none" dirty="0" err="1">
                <a:solidFill>
                  <a:srgbClr val="002060"/>
                </a:solidFill>
              </a:rPr>
              <a:t>đã</a:t>
            </a:r>
            <a:r>
              <a:rPr sz="4200" b="0" i="0" u="none" dirty="0">
                <a:solidFill>
                  <a:srgbClr val="002060"/>
                </a:solidFill>
              </a:rPr>
              <a:t> </a:t>
            </a:r>
            <a:r>
              <a:rPr sz="4200" b="0" i="0" u="none" dirty="0" err="1">
                <a:solidFill>
                  <a:srgbClr val="002060"/>
                </a:solidFill>
              </a:rPr>
              <a:t>đến</a:t>
            </a:r>
            <a:r>
              <a:rPr sz="4200" b="0" i="0" u="none" dirty="0">
                <a:solidFill>
                  <a:srgbClr val="002060"/>
                </a:solidFill>
              </a:rPr>
              <a:t> </a:t>
            </a:r>
            <a:r>
              <a:rPr sz="4200" b="0" i="0" u="none" dirty="0" err="1">
                <a:solidFill>
                  <a:srgbClr val="002060"/>
                </a:solidFill>
              </a:rPr>
              <a:t>thánh</a:t>
            </a:r>
            <a:r>
              <a:rPr sz="4200" b="0" i="0" u="none" dirty="0">
                <a:solidFill>
                  <a:srgbClr val="002060"/>
                </a:solidFill>
              </a:rPr>
              <a:t> </a:t>
            </a:r>
            <a:r>
              <a:rPr sz="4200" b="0" i="0" u="none" dirty="0" err="1">
                <a:solidFill>
                  <a:srgbClr val="002060"/>
                </a:solidFill>
              </a:rPr>
              <a:t>hiến</a:t>
            </a:r>
            <a:r>
              <a:rPr sz="4200" b="0" i="0" u="none" dirty="0">
                <a:solidFill>
                  <a:srgbClr val="002060"/>
                </a:solidFill>
              </a:rPr>
              <a:t> con </a:t>
            </a:r>
            <a:r>
              <a:rPr sz="4200" b="0" i="0" u="none" dirty="0" err="1">
                <a:solidFill>
                  <a:srgbClr val="002060"/>
                </a:solidFill>
              </a:rPr>
              <a:t>cho</a:t>
            </a:r>
            <a:r>
              <a:rPr sz="4200" b="0" i="0" u="none" dirty="0">
                <a:solidFill>
                  <a:srgbClr val="002060"/>
                </a:solidFill>
              </a:rPr>
              <a:t> </a:t>
            </a:r>
            <a:r>
              <a:rPr sz="4200" b="0" i="0" u="none" dirty="0" err="1">
                <a:solidFill>
                  <a:srgbClr val="002060"/>
                </a:solidFill>
              </a:rPr>
              <a:t>Ngài</a:t>
            </a:r>
            <a:r>
              <a:rPr sz="4200" b="0" i="0" u="none" dirty="0">
                <a:solidFill>
                  <a:srgbClr val="002060"/>
                </a:solidFill>
              </a:rPr>
              <a:t>. Sai con </a:t>
            </a:r>
            <a:r>
              <a:rPr sz="4200" b="0" i="0" u="none" dirty="0" err="1">
                <a:solidFill>
                  <a:srgbClr val="002060"/>
                </a:solidFill>
              </a:rPr>
              <a:t>đi</a:t>
            </a:r>
            <a:r>
              <a:rPr sz="4200" b="0" i="0" u="none" dirty="0">
                <a:solidFill>
                  <a:srgbClr val="002060"/>
                </a:solidFill>
              </a:rPr>
              <a:t> </a:t>
            </a:r>
            <a:r>
              <a:rPr sz="4200" b="0" i="0" u="none" dirty="0" err="1">
                <a:solidFill>
                  <a:srgbClr val="002060"/>
                </a:solidFill>
              </a:rPr>
              <a:t>khắp</a:t>
            </a:r>
            <a:r>
              <a:rPr sz="4200" b="0" i="0" u="none" dirty="0">
                <a:solidFill>
                  <a:srgbClr val="002060"/>
                </a:solidFill>
              </a:rPr>
              <a:t> </a:t>
            </a:r>
            <a:r>
              <a:rPr sz="4200" b="0" i="0" u="none" dirty="0" err="1">
                <a:solidFill>
                  <a:srgbClr val="002060"/>
                </a:solidFill>
              </a:rPr>
              <a:t>mọi</a:t>
            </a:r>
            <a:r>
              <a:rPr sz="4200" b="0" i="0" u="none" dirty="0">
                <a:solidFill>
                  <a:srgbClr val="002060"/>
                </a:solidFill>
              </a:rPr>
              <a:t> </a:t>
            </a:r>
            <a:r>
              <a:rPr sz="4200" b="0" i="0" u="none" dirty="0" err="1">
                <a:solidFill>
                  <a:srgbClr val="002060"/>
                </a:solidFill>
              </a:rPr>
              <a:t>nơi</a:t>
            </a:r>
            <a:r>
              <a:rPr sz="4200" b="0" i="0" u="none" dirty="0">
                <a:solidFill>
                  <a:srgbClr val="002060"/>
                </a:solidFill>
              </a:rPr>
              <a:t> </a:t>
            </a:r>
            <a:r>
              <a:rPr sz="4200" b="0" i="0" u="none" dirty="0" err="1">
                <a:solidFill>
                  <a:srgbClr val="002060"/>
                </a:solidFill>
              </a:rPr>
              <a:t>rắc</a:t>
            </a:r>
            <a:r>
              <a:rPr sz="4200" b="0" i="0" u="none" dirty="0">
                <a:solidFill>
                  <a:srgbClr val="002060"/>
                </a:solidFill>
              </a:rPr>
              <a:t> </a:t>
            </a:r>
            <a:r>
              <a:rPr sz="4200" b="0" i="0" u="none" dirty="0" err="1">
                <a:solidFill>
                  <a:srgbClr val="002060"/>
                </a:solidFill>
              </a:rPr>
              <a:t>gieo</a:t>
            </a:r>
            <a:r>
              <a:rPr sz="4200" b="0" i="0" u="none" dirty="0">
                <a:solidFill>
                  <a:srgbClr val="002060"/>
                </a:solidFill>
              </a:rPr>
              <a:t> tin </a:t>
            </a:r>
            <a:r>
              <a:rPr sz="4200" b="0" i="0" u="none" dirty="0" err="1">
                <a:solidFill>
                  <a:srgbClr val="002060"/>
                </a:solidFill>
              </a:rPr>
              <a:t>vui</a:t>
            </a:r>
            <a:r>
              <a:rPr sz="4200" b="0" i="0" u="none" dirty="0">
                <a:solidFill>
                  <a:srgbClr val="002060"/>
                </a:solidFill>
              </a:rPr>
              <a:t> </a:t>
            </a:r>
            <a:r>
              <a:rPr sz="4200" b="0" i="0" u="none" dirty="0" err="1">
                <a:solidFill>
                  <a:srgbClr val="002060"/>
                </a:solidFill>
              </a:rPr>
              <a:t>cho</a:t>
            </a:r>
            <a:r>
              <a:rPr sz="4200" b="0" i="0" u="none" dirty="0">
                <a:solidFill>
                  <a:srgbClr val="002060"/>
                </a:solidFill>
              </a:rPr>
              <a:t> </a:t>
            </a:r>
            <a:r>
              <a:rPr sz="4200" b="0" i="0" u="none" dirty="0" err="1">
                <a:solidFill>
                  <a:srgbClr val="002060"/>
                </a:solidFill>
              </a:rPr>
              <a:t>muôn</a:t>
            </a:r>
            <a:r>
              <a:rPr sz="4200" b="0" i="0" u="none" dirty="0">
                <a:solidFill>
                  <a:srgbClr val="002060"/>
                </a:solidFill>
              </a:rPr>
              <a:t> </a:t>
            </a:r>
            <a:r>
              <a:rPr sz="4200" b="0" i="0" u="none" dirty="0" err="1">
                <a:solidFill>
                  <a:srgbClr val="002060"/>
                </a:solidFill>
              </a:rPr>
              <a:t>người</a:t>
            </a:r>
            <a:r>
              <a:rPr sz="4200" b="0" i="0" u="none" dirty="0">
                <a:solidFill>
                  <a:srgbClr val="002060"/>
                </a:solidFill>
              </a:rPr>
              <a:t>.</a:t>
            </a:r>
            <a:endParaRPr sz="5400" b="0" dirty="0">
              <a:solidFill>
                <a:srgbClr val="002060"/>
              </a:solidFill>
            </a:endParaRPr>
          </a:p>
        </p:txBody>
      </p:sp>
    </p:spTree>
    <p:extLst>
      <p:ext uri="{BB962C8B-B14F-4D97-AF65-F5344CB8AC3E}">
        <p14:creationId xmlns:p14="http://schemas.microsoft.com/office/powerpoint/2010/main" val="1537148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dirty="0">
                <a:solidFill>
                  <a:schemeClr val="accent6">
                    <a:lumMod val="50000"/>
                  </a:schemeClr>
                </a:solidFill>
              </a:rPr>
              <a:t>ĐK:</a:t>
            </a:r>
            <a:r>
              <a:rPr sz="4600" b="0" i="0" u="none" dirty="0">
                <a:solidFill>
                  <a:srgbClr val="002060"/>
                </a:solidFill>
              </a:rPr>
              <a:t> </a:t>
            </a:r>
            <a:r>
              <a:rPr sz="4600" b="0" i="0" u="none" dirty="0" err="1">
                <a:solidFill>
                  <a:srgbClr val="002060"/>
                </a:solidFill>
              </a:rPr>
              <a:t>Này</a:t>
            </a:r>
            <a:r>
              <a:rPr sz="4600" b="0" i="0" u="none" dirty="0">
                <a:solidFill>
                  <a:srgbClr val="002060"/>
                </a:solidFill>
              </a:rPr>
              <a:t> </a:t>
            </a:r>
            <a:r>
              <a:rPr sz="4600" b="0" i="0" u="none" dirty="0" err="1">
                <a:solidFill>
                  <a:srgbClr val="002060"/>
                </a:solidFill>
              </a:rPr>
              <a:t>đây</a:t>
            </a:r>
            <a:r>
              <a:rPr sz="4600" b="0" i="0" u="none" dirty="0">
                <a:solidFill>
                  <a:srgbClr val="002060"/>
                </a:solidFill>
              </a:rPr>
              <a:t> Chúa </a:t>
            </a:r>
            <a:r>
              <a:rPr sz="4600" b="0" i="0" u="none" dirty="0" err="1">
                <a:solidFill>
                  <a:srgbClr val="002060"/>
                </a:solidFill>
              </a:rPr>
              <a:t>ơi</a:t>
            </a:r>
            <a:r>
              <a:rPr sz="4600" b="0" i="0" u="none" dirty="0">
                <a:solidFill>
                  <a:srgbClr val="002060"/>
                </a:solidFill>
              </a:rPr>
              <a:t> con </a:t>
            </a:r>
            <a:r>
              <a:rPr sz="4600" b="0" i="0" u="none" dirty="0" err="1">
                <a:solidFill>
                  <a:srgbClr val="002060"/>
                </a:solidFill>
              </a:rPr>
              <a:t>hiến</a:t>
            </a:r>
            <a:r>
              <a:rPr sz="4600" b="0" i="0" u="none" dirty="0">
                <a:solidFill>
                  <a:srgbClr val="002060"/>
                </a:solidFill>
              </a:rPr>
              <a:t> </a:t>
            </a:r>
            <a:r>
              <a:rPr sz="4600" b="0" i="0" u="none" dirty="0" err="1">
                <a:solidFill>
                  <a:srgbClr val="002060"/>
                </a:solidFill>
              </a:rPr>
              <a:t>dâng</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niềm</a:t>
            </a:r>
            <a:r>
              <a:rPr sz="4600" b="0" i="0" u="none" dirty="0">
                <a:solidFill>
                  <a:srgbClr val="002060"/>
                </a:solidFill>
              </a:rPr>
              <a:t> tin </a:t>
            </a:r>
            <a:r>
              <a:rPr sz="4600" b="0" i="0" u="none" dirty="0" err="1">
                <a:solidFill>
                  <a:srgbClr val="002060"/>
                </a:solidFill>
              </a:rPr>
              <a:t>tâm</a:t>
            </a:r>
            <a:r>
              <a:rPr sz="4600" b="0" i="0" u="none" dirty="0">
                <a:solidFill>
                  <a:srgbClr val="002060"/>
                </a:solidFill>
              </a:rPr>
              <a:t> </a:t>
            </a:r>
            <a:r>
              <a:rPr sz="4600" b="0" i="0" u="none" dirty="0" err="1">
                <a:solidFill>
                  <a:srgbClr val="002060"/>
                </a:solidFill>
              </a:rPr>
              <a:t>tư</a:t>
            </a:r>
            <a:r>
              <a:rPr sz="4600" b="0" i="0" u="none" dirty="0">
                <a:solidFill>
                  <a:srgbClr val="002060"/>
                </a:solidFill>
              </a:rPr>
              <a:t> </a:t>
            </a:r>
            <a:r>
              <a:rPr sz="4600" b="0" i="0" u="none" dirty="0" err="1">
                <a:solidFill>
                  <a:srgbClr val="002060"/>
                </a:solidFill>
              </a:rPr>
              <a:t>cùng</a:t>
            </a:r>
            <a:r>
              <a:rPr sz="4600" b="0" i="0" u="none" dirty="0">
                <a:solidFill>
                  <a:srgbClr val="002060"/>
                </a:solidFill>
              </a:rPr>
              <a:t> </a:t>
            </a:r>
            <a:r>
              <a:rPr sz="4600" b="0" i="0" u="none" dirty="0" err="1">
                <a:solidFill>
                  <a:srgbClr val="002060"/>
                </a:solidFill>
              </a:rPr>
              <a:t>trái</a:t>
            </a:r>
            <a:r>
              <a:rPr sz="4600" b="0" i="0" u="none" dirty="0">
                <a:solidFill>
                  <a:srgbClr val="002060"/>
                </a:solidFill>
              </a:rPr>
              <a:t> </a:t>
            </a:r>
            <a:r>
              <a:rPr sz="4600" b="0" i="0" u="none" dirty="0" err="1">
                <a:solidFill>
                  <a:srgbClr val="002060"/>
                </a:solidFill>
              </a:rPr>
              <a:t>tim</a:t>
            </a:r>
            <a:r>
              <a:rPr sz="4600" b="0" i="0" u="none" dirty="0">
                <a:solidFill>
                  <a:srgbClr val="002060"/>
                </a:solidFill>
              </a:rPr>
              <a:t> </a:t>
            </a:r>
            <a:r>
              <a:rPr sz="4600" b="0" i="0" u="none" dirty="0" err="1">
                <a:solidFill>
                  <a:srgbClr val="002060"/>
                </a:solidFill>
              </a:rPr>
              <a:t>nồng</a:t>
            </a:r>
            <a:r>
              <a:rPr sz="4600" b="0" i="0" u="none" dirty="0">
                <a:solidFill>
                  <a:srgbClr val="002060"/>
                </a:solidFill>
              </a:rPr>
              <a:t> </a:t>
            </a:r>
            <a:r>
              <a:rPr sz="4600" b="0" i="0" u="none" dirty="0" err="1">
                <a:solidFill>
                  <a:srgbClr val="002060"/>
                </a:solidFill>
              </a:rPr>
              <a:t>cháy</a:t>
            </a:r>
            <a:r>
              <a:rPr sz="4600" b="0" i="0" u="none" dirty="0">
                <a:solidFill>
                  <a:srgbClr val="002060"/>
                </a:solidFill>
              </a:rPr>
              <a:t>. </a:t>
            </a:r>
            <a:r>
              <a:rPr sz="4600" b="0" i="0" u="none" dirty="0" err="1">
                <a:solidFill>
                  <a:srgbClr val="002060"/>
                </a:solidFill>
              </a:rPr>
              <a:t>Từ</a:t>
            </a:r>
            <a:r>
              <a:rPr sz="4600" b="0" i="0" u="none" dirty="0">
                <a:solidFill>
                  <a:srgbClr val="002060"/>
                </a:solidFill>
              </a:rPr>
              <a:t> </a:t>
            </a:r>
            <a:r>
              <a:rPr sz="4600" b="0" i="0" u="none" dirty="0" err="1">
                <a:solidFill>
                  <a:srgbClr val="002060"/>
                </a:solidFill>
              </a:rPr>
              <a:t>đây</a:t>
            </a:r>
            <a:r>
              <a:rPr sz="4600" b="0" i="0" u="none" dirty="0">
                <a:solidFill>
                  <a:srgbClr val="002060"/>
                </a:solidFill>
              </a:rPr>
              <a:t> </a:t>
            </a:r>
            <a:r>
              <a:rPr sz="4600" b="0" i="0" u="none" dirty="0" err="1">
                <a:solidFill>
                  <a:srgbClr val="002060"/>
                </a:solidFill>
              </a:rPr>
              <a:t>hăng</a:t>
            </a:r>
            <a:r>
              <a:rPr sz="4600" b="0" i="0" u="none" dirty="0">
                <a:solidFill>
                  <a:srgbClr val="002060"/>
                </a:solidFill>
              </a:rPr>
              <a:t> say </a:t>
            </a:r>
            <a:r>
              <a:rPr sz="4600" b="0" i="0" u="none" dirty="0" err="1">
                <a:solidFill>
                  <a:srgbClr val="002060"/>
                </a:solidFill>
              </a:rPr>
              <a:t>theo</a:t>
            </a:r>
            <a:r>
              <a:rPr sz="4600" b="0" i="0" u="none" dirty="0">
                <a:solidFill>
                  <a:srgbClr val="002060"/>
                </a:solidFill>
              </a:rPr>
              <a:t> </a:t>
            </a:r>
            <a:r>
              <a:rPr sz="4600" b="0" i="0" u="none" dirty="0" err="1">
                <a:solidFill>
                  <a:srgbClr val="002060"/>
                </a:solidFill>
              </a:rPr>
              <a:t>bước</a:t>
            </a:r>
            <a:r>
              <a:rPr sz="4600" b="0" i="0" u="none" dirty="0">
                <a:solidFill>
                  <a:srgbClr val="002060"/>
                </a:solidFill>
              </a:rPr>
              <a:t> </a:t>
            </a:r>
            <a:r>
              <a:rPr sz="4600" b="0" i="0" u="none" dirty="0" err="1">
                <a:solidFill>
                  <a:srgbClr val="002060"/>
                </a:solidFill>
              </a:rPr>
              <a:t>chân</a:t>
            </a:r>
            <a:r>
              <a:rPr sz="4600" b="0" i="0" u="none" dirty="0">
                <a:solidFill>
                  <a:srgbClr val="002060"/>
                </a:solidFill>
              </a:rPr>
              <a:t> </a:t>
            </a:r>
            <a:r>
              <a:rPr sz="4600" b="0" i="0" u="none" dirty="0" err="1">
                <a:solidFill>
                  <a:srgbClr val="002060"/>
                </a:solidFill>
              </a:rPr>
              <a:t>của</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trung</a:t>
            </a:r>
            <a:r>
              <a:rPr sz="4600" b="0" i="0" u="none" dirty="0">
                <a:solidFill>
                  <a:srgbClr val="002060"/>
                </a:solidFill>
              </a:rPr>
              <a:t> </a:t>
            </a:r>
            <a:r>
              <a:rPr sz="4600" b="0" i="0" u="none" dirty="0" err="1">
                <a:solidFill>
                  <a:srgbClr val="002060"/>
                </a:solidFill>
              </a:rPr>
              <a:t>kiên</a:t>
            </a:r>
            <a:r>
              <a:rPr sz="4600" b="0" i="0" u="none" dirty="0">
                <a:solidFill>
                  <a:srgbClr val="002060"/>
                </a:solidFill>
              </a:rPr>
              <a:t> </a:t>
            </a:r>
            <a:r>
              <a:rPr sz="4600" b="0" i="0" u="none" dirty="0" err="1">
                <a:solidFill>
                  <a:srgbClr val="002060"/>
                </a:solidFill>
              </a:rPr>
              <a:t>làm</a:t>
            </a:r>
            <a:r>
              <a:rPr sz="4600" b="0" i="0" u="none" dirty="0">
                <a:solidFill>
                  <a:srgbClr val="002060"/>
                </a:solidFill>
              </a:rPr>
              <a:t> </a:t>
            </a:r>
            <a:r>
              <a:rPr sz="4600" b="0" i="0" u="none" dirty="0" err="1">
                <a:solidFill>
                  <a:srgbClr val="002060"/>
                </a:solidFill>
              </a:rPr>
              <a:t>chứng</a:t>
            </a:r>
            <a:r>
              <a:rPr sz="4600" b="0" i="0" u="none" dirty="0">
                <a:solidFill>
                  <a:srgbClr val="002060"/>
                </a:solidFill>
              </a:rPr>
              <a:t> </a:t>
            </a:r>
            <a:r>
              <a:rPr sz="4600" b="0" i="0" u="none" dirty="0" err="1">
                <a:solidFill>
                  <a:srgbClr val="002060"/>
                </a:solidFill>
              </a:rPr>
              <a:t>nhân</a:t>
            </a:r>
            <a:r>
              <a:rPr sz="4600" b="0" i="0" u="none" dirty="0">
                <a:solidFill>
                  <a:srgbClr val="002060"/>
                </a:solidFill>
              </a:rPr>
              <a:t> </a:t>
            </a:r>
            <a:r>
              <a:rPr sz="4600" b="0" i="0" u="none" dirty="0" err="1">
                <a:solidFill>
                  <a:srgbClr val="002060"/>
                </a:solidFill>
              </a:rPr>
              <a:t>Nước</a:t>
            </a:r>
            <a:r>
              <a:rPr sz="4600" b="0" i="0" u="none" dirty="0">
                <a:solidFill>
                  <a:srgbClr val="002060"/>
                </a:solidFill>
              </a:rPr>
              <a:t> </a:t>
            </a:r>
            <a:r>
              <a:rPr sz="4600" b="0" i="0" u="none" dirty="0" err="1">
                <a:solidFill>
                  <a:srgbClr val="002060"/>
                </a:solidFill>
              </a:rPr>
              <a:t>Trời</a:t>
            </a:r>
            <a:r>
              <a:rPr sz="4600" b="0" i="0" u="none" dirty="0">
                <a:solidFill>
                  <a:srgbClr val="002060"/>
                </a:solidFill>
              </a:rPr>
              <a:t> </a:t>
            </a:r>
            <a:r>
              <a:rPr sz="4600" b="0" i="0" u="none" dirty="0" err="1">
                <a:solidFill>
                  <a:srgbClr val="002060"/>
                </a:solidFill>
              </a:rPr>
              <a:t>thắp</a:t>
            </a:r>
            <a:r>
              <a:rPr sz="4600" b="0" i="0" u="none" dirty="0">
                <a:solidFill>
                  <a:srgbClr val="002060"/>
                </a:solidFill>
              </a:rPr>
              <a:t> </a:t>
            </a:r>
            <a:r>
              <a:rPr sz="4600" b="0" i="0" u="none" dirty="0" err="1">
                <a:solidFill>
                  <a:srgbClr val="002060"/>
                </a:solidFill>
              </a:rPr>
              <a:t>lên</a:t>
            </a:r>
            <a:r>
              <a:rPr sz="4600" b="0" i="0" u="none" dirty="0">
                <a:solidFill>
                  <a:srgbClr val="002060"/>
                </a:solidFill>
              </a:rPr>
              <a:t> </a:t>
            </a:r>
            <a:r>
              <a:rPr sz="4600" b="0" i="0" u="none" dirty="0" err="1">
                <a:solidFill>
                  <a:srgbClr val="002060"/>
                </a:solidFill>
              </a:rPr>
              <a:t>hạnh</a:t>
            </a:r>
            <a:r>
              <a:rPr sz="4600" b="0" i="0" u="none" dirty="0">
                <a:solidFill>
                  <a:srgbClr val="002060"/>
                </a:solidFill>
              </a:rPr>
              <a:t> </a:t>
            </a:r>
            <a:r>
              <a:rPr sz="4600" b="0" i="0" u="none" dirty="0" err="1">
                <a:solidFill>
                  <a:srgbClr val="002060"/>
                </a:solidFill>
              </a:rPr>
              <a:t>phúc</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muôn</a:t>
            </a:r>
            <a:r>
              <a:rPr sz="4600" b="0" i="0" u="none" dirty="0">
                <a:solidFill>
                  <a:srgbClr val="002060"/>
                </a:solidFill>
              </a:rPr>
              <a:t> </a:t>
            </a:r>
            <a:r>
              <a:rPr sz="4600" b="0" i="0" u="none" dirty="0" err="1">
                <a:solidFill>
                  <a:srgbClr val="002060"/>
                </a:solidFill>
              </a:rPr>
              <a:t>người</a:t>
            </a:r>
            <a:r>
              <a:rPr sz="4600" b="0" i="0" u="none" dirty="0">
                <a:solidFill>
                  <a:srgbClr val="002060"/>
                </a:solidFill>
              </a:rPr>
              <a:t>.</a:t>
            </a:r>
          </a:p>
        </p:txBody>
      </p:sp>
    </p:spTree>
    <p:extLst>
      <p:ext uri="{BB962C8B-B14F-4D97-AF65-F5344CB8AC3E}">
        <p14:creationId xmlns:p14="http://schemas.microsoft.com/office/powerpoint/2010/main" val="3689172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TK2:</a:t>
            </a:r>
            <a:r>
              <a:rPr sz="4200" b="0" i="0" u="none" dirty="0">
                <a:solidFill>
                  <a:srgbClr val="002060"/>
                </a:solidFill>
              </a:rPr>
              <a:t> Con say </a:t>
            </a:r>
            <a:r>
              <a:rPr sz="4200" b="0" i="0" u="none" dirty="0" err="1">
                <a:solidFill>
                  <a:srgbClr val="002060"/>
                </a:solidFill>
              </a:rPr>
              <a:t>sưa</a:t>
            </a:r>
            <a:r>
              <a:rPr sz="4200" b="0" i="0" u="none" dirty="0">
                <a:solidFill>
                  <a:srgbClr val="002060"/>
                </a:solidFill>
              </a:rPr>
              <a:t> </a:t>
            </a:r>
            <a:r>
              <a:rPr sz="4200" b="0" i="0" u="none" dirty="0" err="1">
                <a:solidFill>
                  <a:srgbClr val="002060"/>
                </a:solidFill>
              </a:rPr>
              <a:t>với</a:t>
            </a:r>
            <a:r>
              <a:rPr sz="4200" b="0" i="0" u="none" dirty="0">
                <a:solidFill>
                  <a:srgbClr val="002060"/>
                </a:solidFill>
              </a:rPr>
              <a:t> </a:t>
            </a:r>
            <a:r>
              <a:rPr sz="4200" b="0" i="0" u="none" dirty="0" err="1">
                <a:solidFill>
                  <a:srgbClr val="002060"/>
                </a:solidFill>
              </a:rPr>
              <a:t>tháng</a:t>
            </a:r>
            <a:r>
              <a:rPr sz="4200" b="0" i="0" u="none" dirty="0">
                <a:solidFill>
                  <a:srgbClr val="002060"/>
                </a:solidFill>
              </a:rPr>
              <a:t> </a:t>
            </a:r>
            <a:r>
              <a:rPr sz="4200" b="0" i="0" u="none" dirty="0" err="1">
                <a:solidFill>
                  <a:srgbClr val="002060"/>
                </a:solidFill>
              </a:rPr>
              <a:t>ngày</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cho</a:t>
            </a:r>
            <a:r>
              <a:rPr sz="4200" b="0" i="0" u="none" dirty="0">
                <a:solidFill>
                  <a:srgbClr val="002060"/>
                </a:solidFill>
              </a:rPr>
              <a:t> con </a:t>
            </a:r>
            <a:r>
              <a:rPr sz="4200" b="0" i="0" u="none" dirty="0" err="1">
                <a:solidFill>
                  <a:srgbClr val="002060"/>
                </a:solidFill>
              </a:rPr>
              <a:t>nguồn</a:t>
            </a:r>
            <a:r>
              <a:rPr sz="4200" b="0" i="0" u="none" dirty="0">
                <a:solidFill>
                  <a:srgbClr val="002060"/>
                </a:solidFill>
              </a:rPr>
              <a:t> </a:t>
            </a:r>
            <a:r>
              <a:rPr sz="4200" b="0" i="0" u="none" dirty="0" err="1">
                <a:solidFill>
                  <a:srgbClr val="002060"/>
                </a:solidFill>
              </a:rPr>
              <a:t>sức</a:t>
            </a:r>
            <a:r>
              <a:rPr sz="4200" b="0" i="0" u="none" dirty="0">
                <a:solidFill>
                  <a:srgbClr val="002060"/>
                </a:solidFill>
              </a:rPr>
              <a:t> </a:t>
            </a:r>
            <a:r>
              <a:rPr sz="4200" b="0" i="0" u="none" dirty="0" err="1">
                <a:solidFill>
                  <a:srgbClr val="002060"/>
                </a:solidFill>
              </a:rPr>
              <a:t>sống</a:t>
            </a:r>
            <a:r>
              <a:rPr sz="4200" b="0" i="0" u="none" dirty="0">
                <a:solidFill>
                  <a:srgbClr val="002060"/>
                </a:solidFill>
              </a:rPr>
              <a:t>. Con </a:t>
            </a:r>
            <a:r>
              <a:rPr sz="4200" b="0" i="0" u="none" dirty="0" err="1">
                <a:solidFill>
                  <a:srgbClr val="002060"/>
                </a:solidFill>
              </a:rPr>
              <a:t>hân</a:t>
            </a:r>
            <a:r>
              <a:rPr sz="4200" b="0" i="0" u="none" dirty="0">
                <a:solidFill>
                  <a:srgbClr val="002060"/>
                </a:solidFill>
              </a:rPr>
              <a:t> </a:t>
            </a:r>
            <a:r>
              <a:rPr sz="4200" b="0" i="0" u="none" dirty="0" err="1">
                <a:solidFill>
                  <a:srgbClr val="002060"/>
                </a:solidFill>
              </a:rPr>
              <a:t>hoan</a:t>
            </a:r>
            <a:r>
              <a:rPr sz="4200" b="0" i="0" u="none" dirty="0">
                <a:solidFill>
                  <a:srgbClr val="002060"/>
                </a:solidFill>
              </a:rPr>
              <a:t> </a:t>
            </a:r>
            <a:r>
              <a:rPr sz="4200" b="0" i="0" u="none" dirty="0" err="1">
                <a:solidFill>
                  <a:srgbClr val="002060"/>
                </a:solidFill>
              </a:rPr>
              <a:t>bước</a:t>
            </a:r>
            <a:r>
              <a:rPr sz="4200" b="0" i="0" u="none" dirty="0">
                <a:solidFill>
                  <a:srgbClr val="002060"/>
                </a:solidFill>
              </a:rPr>
              <a:t> </a:t>
            </a:r>
            <a:r>
              <a:rPr sz="4200" b="0" i="0" u="none" dirty="0" err="1">
                <a:solidFill>
                  <a:srgbClr val="002060"/>
                </a:solidFill>
              </a:rPr>
              <a:t>trên</a:t>
            </a:r>
            <a:r>
              <a:rPr sz="4200" b="0" i="0" u="none" dirty="0">
                <a:solidFill>
                  <a:srgbClr val="002060"/>
                </a:solidFill>
              </a:rPr>
              <a:t> </a:t>
            </a:r>
            <a:r>
              <a:rPr sz="4200" b="0" i="0" u="none" dirty="0" err="1">
                <a:solidFill>
                  <a:srgbClr val="002060"/>
                </a:solidFill>
              </a:rPr>
              <a:t>đường</a:t>
            </a:r>
            <a:r>
              <a:rPr sz="4200" b="0" i="0" u="none" dirty="0">
                <a:solidFill>
                  <a:srgbClr val="002060"/>
                </a:solidFill>
              </a:rPr>
              <a:t> </a:t>
            </a:r>
            <a:r>
              <a:rPr sz="4200" b="0" i="0" u="none" dirty="0" err="1">
                <a:solidFill>
                  <a:srgbClr val="002060"/>
                </a:solidFill>
              </a:rPr>
              <a:t>hồng</a:t>
            </a:r>
            <a:r>
              <a:rPr sz="4200" b="0" i="0" u="none" dirty="0">
                <a:solidFill>
                  <a:srgbClr val="002060"/>
                </a:solidFill>
              </a:rPr>
              <a:t> </a:t>
            </a:r>
            <a:r>
              <a:rPr sz="4200" b="0" i="0" u="none" dirty="0" err="1">
                <a:solidFill>
                  <a:srgbClr val="002060"/>
                </a:solidFill>
              </a:rPr>
              <a:t>phúc</a:t>
            </a:r>
            <a:r>
              <a:rPr sz="4200" b="0" i="0" u="none" dirty="0">
                <a:solidFill>
                  <a:srgbClr val="002060"/>
                </a:solidFill>
              </a:rPr>
              <a:t> </a:t>
            </a:r>
            <a:r>
              <a:rPr sz="4200" b="0" i="0" u="none" dirty="0" err="1">
                <a:solidFill>
                  <a:srgbClr val="002060"/>
                </a:solidFill>
              </a:rPr>
              <a:t>bát</a:t>
            </a:r>
            <a:r>
              <a:rPr sz="4200" b="0" i="0" u="none" dirty="0">
                <a:solidFill>
                  <a:srgbClr val="002060"/>
                </a:solidFill>
              </a:rPr>
              <a:t> </a:t>
            </a:r>
            <a:r>
              <a:rPr sz="4200" b="0" i="0" u="none" dirty="0" err="1">
                <a:solidFill>
                  <a:srgbClr val="002060"/>
                </a:solidFill>
              </a:rPr>
              <a:t>ngát</a:t>
            </a:r>
            <a:r>
              <a:rPr sz="4200" b="0" i="0" u="none" dirty="0">
                <a:solidFill>
                  <a:srgbClr val="002060"/>
                </a:solidFill>
              </a:rPr>
              <a:t> </a:t>
            </a:r>
            <a:r>
              <a:rPr sz="4200" b="0" i="0" u="none" dirty="0" err="1">
                <a:solidFill>
                  <a:srgbClr val="002060"/>
                </a:solidFill>
              </a:rPr>
              <a:t>xanh</a:t>
            </a:r>
            <a:r>
              <a:rPr sz="4200" b="0" i="0" u="none" dirty="0">
                <a:solidFill>
                  <a:srgbClr val="002060"/>
                </a:solidFill>
              </a:rPr>
              <a:t> </a:t>
            </a:r>
            <a:r>
              <a:rPr sz="4200" b="0" i="0" u="none" dirty="0" err="1">
                <a:solidFill>
                  <a:srgbClr val="002060"/>
                </a:solidFill>
              </a:rPr>
              <a:t>đồi</a:t>
            </a:r>
            <a:r>
              <a:rPr sz="4200" b="0" i="0" u="none" dirty="0">
                <a:solidFill>
                  <a:srgbClr val="002060"/>
                </a:solidFill>
              </a:rPr>
              <a:t> </a:t>
            </a:r>
            <a:r>
              <a:rPr sz="4200" b="0" i="0" u="none" dirty="0" err="1">
                <a:solidFill>
                  <a:srgbClr val="002060"/>
                </a:solidFill>
              </a:rPr>
              <a:t>nương</a:t>
            </a:r>
            <a:r>
              <a:rPr sz="4200" b="0" i="0" u="none" dirty="0">
                <a:solidFill>
                  <a:srgbClr val="002060"/>
                </a:solidFill>
              </a:rPr>
              <a:t>. </a:t>
            </a:r>
            <a:r>
              <a:rPr sz="4200" b="0" i="0" u="none" dirty="0" err="1">
                <a:solidFill>
                  <a:srgbClr val="002060"/>
                </a:solidFill>
              </a:rPr>
              <a:t>Để</a:t>
            </a:r>
            <a:r>
              <a:rPr sz="4200" b="0" i="0" u="none" dirty="0">
                <a:solidFill>
                  <a:srgbClr val="002060"/>
                </a:solidFill>
              </a:rPr>
              <a:t> </a:t>
            </a:r>
            <a:r>
              <a:rPr sz="4200" b="0" i="0" u="none" dirty="0" err="1">
                <a:solidFill>
                  <a:srgbClr val="002060"/>
                </a:solidFill>
              </a:rPr>
              <a:t>tìm</a:t>
            </a:r>
            <a:r>
              <a:rPr sz="4200" b="0" i="0" u="none" dirty="0">
                <a:solidFill>
                  <a:srgbClr val="002060"/>
                </a:solidFill>
              </a:rPr>
              <a:t> </a:t>
            </a:r>
            <a:r>
              <a:rPr sz="4200" b="0" i="0" u="none" dirty="0" err="1">
                <a:solidFill>
                  <a:srgbClr val="002060"/>
                </a:solidFill>
              </a:rPr>
              <a:t>lại</a:t>
            </a:r>
            <a:r>
              <a:rPr sz="4200" b="0" i="0" u="none" dirty="0">
                <a:solidFill>
                  <a:srgbClr val="002060"/>
                </a:solidFill>
              </a:rPr>
              <a:t> </a:t>
            </a:r>
            <a:r>
              <a:rPr sz="4200" b="0" i="0" u="none" dirty="0" err="1">
                <a:solidFill>
                  <a:srgbClr val="002060"/>
                </a:solidFill>
              </a:rPr>
              <a:t>những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quá</a:t>
            </a:r>
            <a:r>
              <a:rPr sz="4200" b="0" i="0" u="none" dirty="0">
                <a:solidFill>
                  <a:srgbClr val="002060"/>
                </a:solidFill>
              </a:rPr>
              <a:t> </a:t>
            </a:r>
            <a:r>
              <a:rPr sz="4200" b="0" i="0" u="none" dirty="0" err="1">
                <a:solidFill>
                  <a:srgbClr val="002060"/>
                </a:solidFill>
              </a:rPr>
              <a:t>khứ</a:t>
            </a:r>
            <a:r>
              <a:rPr sz="4200" b="0" i="0" u="none" dirty="0">
                <a:solidFill>
                  <a:srgbClr val="002060"/>
                </a:solidFill>
              </a:rPr>
              <a:t> </a:t>
            </a:r>
            <a:r>
              <a:rPr sz="4200" b="0" i="0" u="none" dirty="0" err="1">
                <a:solidFill>
                  <a:srgbClr val="002060"/>
                </a:solidFill>
              </a:rPr>
              <a:t>héo</a:t>
            </a:r>
            <a:r>
              <a:rPr sz="4200" b="0" i="0" u="none" dirty="0">
                <a:solidFill>
                  <a:srgbClr val="002060"/>
                </a:solidFill>
              </a:rPr>
              <a:t> </a:t>
            </a:r>
            <a:r>
              <a:rPr sz="4200" b="0" i="0" u="none" dirty="0" err="1">
                <a:solidFill>
                  <a:srgbClr val="002060"/>
                </a:solidFill>
              </a:rPr>
              <a:t>úa</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muôn</a:t>
            </a:r>
            <a:r>
              <a:rPr sz="4200" b="0" i="0" u="none" dirty="0">
                <a:solidFill>
                  <a:srgbClr val="002060"/>
                </a:solidFill>
              </a:rPr>
              <a:t> </a:t>
            </a:r>
            <a:r>
              <a:rPr sz="4200" b="0" i="0" u="none" dirty="0" err="1">
                <a:solidFill>
                  <a:srgbClr val="002060"/>
                </a:solidFill>
              </a:rPr>
              <a:t>lòng</a:t>
            </a:r>
            <a:r>
              <a:rPr sz="4200" b="0" i="0" u="none" dirty="0">
                <a:solidFill>
                  <a:srgbClr val="002060"/>
                </a:solidFill>
              </a:rPr>
              <a:t>. Cho </a:t>
            </a:r>
            <a:r>
              <a:rPr sz="4200" b="0" i="0" u="none" dirty="0" err="1">
                <a:solidFill>
                  <a:srgbClr val="002060"/>
                </a:solidFill>
              </a:rPr>
              <a:t>quên</a:t>
            </a:r>
            <a:r>
              <a:rPr sz="4200" b="0" i="0" u="none" dirty="0">
                <a:solidFill>
                  <a:srgbClr val="002060"/>
                </a:solidFill>
              </a:rPr>
              <a:t> </a:t>
            </a:r>
            <a:r>
              <a:rPr sz="4200" b="0" i="0" u="none" dirty="0" err="1">
                <a:solidFill>
                  <a:srgbClr val="002060"/>
                </a:solidFill>
              </a:rPr>
              <a:t>đi</a:t>
            </a:r>
            <a:r>
              <a:rPr sz="4200" b="0" i="0" u="none" dirty="0">
                <a:solidFill>
                  <a:srgbClr val="002060"/>
                </a:solidFill>
              </a:rPr>
              <a:t> </a:t>
            </a:r>
            <a:r>
              <a:rPr sz="4200" b="0" i="0" u="none" dirty="0" err="1">
                <a:solidFill>
                  <a:srgbClr val="002060"/>
                </a:solidFill>
              </a:rPr>
              <a:t>những</a:t>
            </a:r>
            <a:r>
              <a:rPr sz="4200" b="0" i="0" u="none" dirty="0">
                <a:solidFill>
                  <a:srgbClr val="002060"/>
                </a:solidFill>
              </a:rPr>
              <a:t> </a:t>
            </a:r>
            <a:r>
              <a:rPr sz="4200" b="0" i="0" u="none" dirty="0" err="1">
                <a:solidFill>
                  <a:srgbClr val="002060"/>
                </a:solidFill>
              </a:rPr>
              <a:t>sầu</a:t>
            </a:r>
            <a:r>
              <a:rPr sz="4200" b="0" i="0" u="none" dirty="0">
                <a:solidFill>
                  <a:srgbClr val="002060"/>
                </a:solidFill>
              </a:rPr>
              <a:t> </a:t>
            </a:r>
            <a:r>
              <a:rPr sz="4200" b="0" i="0" u="none" dirty="0" err="1">
                <a:solidFill>
                  <a:srgbClr val="002060"/>
                </a:solidFill>
              </a:rPr>
              <a:t>vương</a:t>
            </a:r>
            <a:r>
              <a:rPr sz="4200" b="0" i="0" u="none" dirty="0">
                <a:solidFill>
                  <a:srgbClr val="002060"/>
                </a:solidFill>
              </a:rPr>
              <a:t> Chúa </a:t>
            </a:r>
            <a:r>
              <a:rPr sz="4200" b="0" i="0" u="none" dirty="0" err="1">
                <a:solidFill>
                  <a:srgbClr val="002060"/>
                </a:solidFill>
              </a:rPr>
              <a:t>ôi</a:t>
            </a:r>
            <a:r>
              <a:rPr sz="4200" b="0" i="0" u="none" dirty="0">
                <a:solidFill>
                  <a:srgbClr val="002060"/>
                </a:solidFill>
              </a:rPr>
              <a:t> </a:t>
            </a:r>
            <a:r>
              <a:rPr sz="4200" b="0" i="0" u="none" dirty="0" err="1">
                <a:solidFill>
                  <a:srgbClr val="002060"/>
                </a:solidFill>
              </a:rPr>
              <a:t>xin</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ai </a:t>
            </a:r>
            <a:r>
              <a:rPr sz="4200" b="0" i="0" u="none" dirty="0" err="1">
                <a:solidFill>
                  <a:srgbClr val="002060"/>
                </a:solidFill>
              </a:rPr>
              <a:t>đoạn</a:t>
            </a:r>
            <a:r>
              <a:rPr sz="4200" b="0" i="0" u="none" dirty="0">
                <a:solidFill>
                  <a:srgbClr val="002060"/>
                </a:solidFill>
              </a:rPr>
              <a:t> </a:t>
            </a:r>
            <a:r>
              <a:rPr sz="4200" b="0" i="0" u="none" dirty="0" err="1">
                <a:solidFill>
                  <a:srgbClr val="002060"/>
                </a:solidFill>
              </a:rPr>
              <a:t>trường</a:t>
            </a:r>
            <a:r>
              <a:rPr sz="4200" b="0" i="0" u="none" dirty="0">
                <a:solidFill>
                  <a:srgbClr val="002060"/>
                </a:solidFill>
              </a:rPr>
              <a:t>.</a:t>
            </a:r>
            <a:endParaRPr sz="5400" b="0" dirty="0">
              <a:solidFill>
                <a:srgbClr val="002060"/>
              </a:solidFill>
            </a:endParaRPr>
          </a:p>
        </p:txBody>
      </p:sp>
    </p:spTree>
    <p:extLst>
      <p:ext uri="{BB962C8B-B14F-4D97-AF65-F5344CB8AC3E}">
        <p14:creationId xmlns:p14="http://schemas.microsoft.com/office/powerpoint/2010/main" val="19506980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dirty="0">
                <a:solidFill>
                  <a:schemeClr val="accent6">
                    <a:lumMod val="50000"/>
                  </a:schemeClr>
                </a:solidFill>
              </a:rPr>
              <a:t>ĐK:</a:t>
            </a:r>
            <a:r>
              <a:rPr sz="4600" b="0" i="0" u="none" dirty="0">
                <a:solidFill>
                  <a:srgbClr val="002060"/>
                </a:solidFill>
              </a:rPr>
              <a:t> </a:t>
            </a:r>
            <a:r>
              <a:rPr sz="4600" b="0" i="0" u="none" dirty="0" err="1">
                <a:solidFill>
                  <a:srgbClr val="002060"/>
                </a:solidFill>
              </a:rPr>
              <a:t>Này</a:t>
            </a:r>
            <a:r>
              <a:rPr sz="4600" b="0" i="0" u="none" dirty="0">
                <a:solidFill>
                  <a:srgbClr val="002060"/>
                </a:solidFill>
              </a:rPr>
              <a:t> </a:t>
            </a:r>
            <a:r>
              <a:rPr sz="4600" b="0" i="0" u="none" dirty="0" err="1">
                <a:solidFill>
                  <a:srgbClr val="002060"/>
                </a:solidFill>
              </a:rPr>
              <a:t>đây</a:t>
            </a:r>
            <a:r>
              <a:rPr sz="4600" b="0" i="0" u="none" dirty="0">
                <a:solidFill>
                  <a:srgbClr val="002060"/>
                </a:solidFill>
              </a:rPr>
              <a:t> Chúa </a:t>
            </a:r>
            <a:r>
              <a:rPr sz="4600" b="0" i="0" u="none" dirty="0" err="1">
                <a:solidFill>
                  <a:srgbClr val="002060"/>
                </a:solidFill>
              </a:rPr>
              <a:t>ơi</a:t>
            </a:r>
            <a:r>
              <a:rPr sz="4600" b="0" i="0" u="none" dirty="0">
                <a:solidFill>
                  <a:srgbClr val="002060"/>
                </a:solidFill>
              </a:rPr>
              <a:t> con </a:t>
            </a:r>
            <a:r>
              <a:rPr sz="4600" b="0" i="0" u="none" dirty="0" err="1">
                <a:solidFill>
                  <a:srgbClr val="002060"/>
                </a:solidFill>
              </a:rPr>
              <a:t>hiến</a:t>
            </a:r>
            <a:r>
              <a:rPr sz="4600" b="0" i="0" u="none" dirty="0">
                <a:solidFill>
                  <a:srgbClr val="002060"/>
                </a:solidFill>
              </a:rPr>
              <a:t> </a:t>
            </a:r>
            <a:r>
              <a:rPr sz="4600" b="0" i="0" u="none" dirty="0" err="1">
                <a:solidFill>
                  <a:srgbClr val="002060"/>
                </a:solidFill>
              </a:rPr>
              <a:t>dâng</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niềm</a:t>
            </a:r>
            <a:r>
              <a:rPr sz="4600" b="0" i="0" u="none" dirty="0">
                <a:solidFill>
                  <a:srgbClr val="002060"/>
                </a:solidFill>
              </a:rPr>
              <a:t> tin </a:t>
            </a:r>
            <a:r>
              <a:rPr sz="4600" b="0" i="0" u="none" dirty="0" err="1">
                <a:solidFill>
                  <a:srgbClr val="002060"/>
                </a:solidFill>
              </a:rPr>
              <a:t>tâm</a:t>
            </a:r>
            <a:r>
              <a:rPr sz="4600" b="0" i="0" u="none" dirty="0">
                <a:solidFill>
                  <a:srgbClr val="002060"/>
                </a:solidFill>
              </a:rPr>
              <a:t> </a:t>
            </a:r>
            <a:r>
              <a:rPr sz="4600" b="0" i="0" u="none" dirty="0" err="1">
                <a:solidFill>
                  <a:srgbClr val="002060"/>
                </a:solidFill>
              </a:rPr>
              <a:t>tư</a:t>
            </a:r>
            <a:r>
              <a:rPr sz="4600" b="0" i="0" u="none" dirty="0">
                <a:solidFill>
                  <a:srgbClr val="002060"/>
                </a:solidFill>
              </a:rPr>
              <a:t> </a:t>
            </a:r>
            <a:r>
              <a:rPr sz="4600" b="0" i="0" u="none" dirty="0" err="1">
                <a:solidFill>
                  <a:srgbClr val="002060"/>
                </a:solidFill>
              </a:rPr>
              <a:t>cùng</a:t>
            </a:r>
            <a:r>
              <a:rPr sz="4600" b="0" i="0" u="none" dirty="0">
                <a:solidFill>
                  <a:srgbClr val="002060"/>
                </a:solidFill>
              </a:rPr>
              <a:t> </a:t>
            </a:r>
            <a:r>
              <a:rPr sz="4600" b="0" i="0" u="none" dirty="0" err="1">
                <a:solidFill>
                  <a:srgbClr val="002060"/>
                </a:solidFill>
              </a:rPr>
              <a:t>trái</a:t>
            </a:r>
            <a:r>
              <a:rPr sz="4600" b="0" i="0" u="none" dirty="0">
                <a:solidFill>
                  <a:srgbClr val="002060"/>
                </a:solidFill>
              </a:rPr>
              <a:t> </a:t>
            </a:r>
            <a:r>
              <a:rPr sz="4600" b="0" i="0" u="none" dirty="0" err="1">
                <a:solidFill>
                  <a:srgbClr val="002060"/>
                </a:solidFill>
              </a:rPr>
              <a:t>tim</a:t>
            </a:r>
            <a:r>
              <a:rPr sz="4600" b="0" i="0" u="none" dirty="0">
                <a:solidFill>
                  <a:srgbClr val="002060"/>
                </a:solidFill>
              </a:rPr>
              <a:t> </a:t>
            </a:r>
            <a:r>
              <a:rPr sz="4600" b="0" i="0" u="none" dirty="0" err="1">
                <a:solidFill>
                  <a:srgbClr val="002060"/>
                </a:solidFill>
              </a:rPr>
              <a:t>nồng</a:t>
            </a:r>
            <a:r>
              <a:rPr sz="4600" b="0" i="0" u="none" dirty="0">
                <a:solidFill>
                  <a:srgbClr val="002060"/>
                </a:solidFill>
              </a:rPr>
              <a:t> </a:t>
            </a:r>
            <a:r>
              <a:rPr sz="4600" b="0" i="0" u="none" dirty="0" err="1">
                <a:solidFill>
                  <a:srgbClr val="002060"/>
                </a:solidFill>
              </a:rPr>
              <a:t>cháy</a:t>
            </a:r>
            <a:r>
              <a:rPr sz="4600" b="0" i="0" u="none" dirty="0">
                <a:solidFill>
                  <a:srgbClr val="002060"/>
                </a:solidFill>
              </a:rPr>
              <a:t>. </a:t>
            </a:r>
            <a:r>
              <a:rPr sz="4600" b="0" i="0" u="none" dirty="0" err="1">
                <a:solidFill>
                  <a:srgbClr val="002060"/>
                </a:solidFill>
              </a:rPr>
              <a:t>Từ</a:t>
            </a:r>
            <a:r>
              <a:rPr sz="4600" b="0" i="0" u="none" dirty="0">
                <a:solidFill>
                  <a:srgbClr val="002060"/>
                </a:solidFill>
              </a:rPr>
              <a:t> </a:t>
            </a:r>
            <a:r>
              <a:rPr sz="4600" b="0" i="0" u="none" dirty="0" err="1">
                <a:solidFill>
                  <a:srgbClr val="002060"/>
                </a:solidFill>
              </a:rPr>
              <a:t>đây</a:t>
            </a:r>
            <a:r>
              <a:rPr sz="4600" b="0" i="0" u="none" dirty="0">
                <a:solidFill>
                  <a:srgbClr val="002060"/>
                </a:solidFill>
              </a:rPr>
              <a:t> </a:t>
            </a:r>
            <a:r>
              <a:rPr sz="4600" b="0" i="0" u="none" dirty="0" err="1">
                <a:solidFill>
                  <a:srgbClr val="002060"/>
                </a:solidFill>
              </a:rPr>
              <a:t>hăng</a:t>
            </a:r>
            <a:r>
              <a:rPr sz="4600" b="0" i="0" u="none" dirty="0">
                <a:solidFill>
                  <a:srgbClr val="002060"/>
                </a:solidFill>
              </a:rPr>
              <a:t> say </a:t>
            </a:r>
            <a:r>
              <a:rPr sz="4600" b="0" i="0" u="none" dirty="0" err="1">
                <a:solidFill>
                  <a:srgbClr val="002060"/>
                </a:solidFill>
              </a:rPr>
              <a:t>theo</a:t>
            </a:r>
            <a:r>
              <a:rPr sz="4600" b="0" i="0" u="none" dirty="0">
                <a:solidFill>
                  <a:srgbClr val="002060"/>
                </a:solidFill>
              </a:rPr>
              <a:t> </a:t>
            </a:r>
            <a:r>
              <a:rPr sz="4600" b="0" i="0" u="none" dirty="0" err="1">
                <a:solidFill>
                  <a:srgbClr val="002060"/>
                </a:solidFill>
              </a:rPr>
              <a:t>bước</a:t>
            </a:r>
            <a:r>
              <a:rPr sz="4600" b="0" i="0" u="none" dirty="0">
                <a:solidFill>
                  <a:srgbClr val="002060"/>
                </a:solidFill>
              </a:rPr>
              <a:t> </a:t>
            </a:r>
            <a:r>
              <a:rPr sz="4600" b="0" i="0" u="none" dirty="0" err="1">
                <a:solidFill>
                  <a:srgbClr val="002060"/>
                </a:solidFill>
              </a:rPr>
              <a:t>chân</a:t>
            </a:r>
            <a:r>
              <a:rPr sz="4600" b="0" i="0" u="none" dirty="0">
                <a:solidFill>
                  <a:srgbClr val="002060"/>
                </a:solidFill>
              </a:rPr>
              <a:t> </a:t>
            </a:r>
            <a:r>
              <a:rPr sz="4600" b="0" i="0" u="none" dirty="0" err="1">
                <a:solidFill>
                  <a:srgbClr val="002060"/>
                </a:solidFill>
              </a:rPr>
              <a:t>của</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trung</a:t>
            </a:r>
            <a:r>
              <a:rPr sz="4600" b="0" i="0" u="none" dirty="0">
                <a:solidFill>
                  <a:srgbClr val="002060"/>
                </a:solidFill>
              </a:rPr>
              <a:t> </a:t>
            </a:r>
            <a:r>
              <a:rPr sz="4600" b="0" i="0" u="none" dirty="0" err="1">
                <a:solidFill>
                  <a:srgbClr val="002060"/>
                </a:solidFill>
              </a:rPr>
              <a:t>kiên</a:t>
            </a:r>
            <a:r>
              <a:rPr sz="4600" b="0" i="0" u="none" dirty="0">
                <a:solidFill>
                  <a:srgbClr val="002060"/>
                </a:solidFill>
              </a:rPr>
              <a:t> </a:t>
            </a:r>
            <a:r>
              <a:rPr sz="4600" b="0" i="0" u="none" dirty="0" err="1">
                <a:solidFill>
                  <a:srgbClr val="002060"/>
                </a:solidFill>
              </a:rPr>
              <a:t>làm</a:t>
            </a:r>
            <a:r>
              <a:rPr sz="4600" b="0" i="0" u="none" dirty="0">
                <a:solidFill>
                  <a:srgbClr val="002060"/>
                </a:solidFill>
              </a:rPr>
              <a:t> </a:t>
            </a:r>
            <a:r>
              <a:rPr sz="4600" b="0" i="0" u="none" dirty="0" err="1">
                <a:solidFill>
                  <a:srgbClr val="002060"/>
                </a:solidFill>
              </a:rPr>
              <a:t>chứng</a:t>
            </a:r>
            <a:r>
              <a:rPr sz="4600" b="0" i="0" u="none" dirty="0">
                <a:solidFill>
                  <a:srgbClr val="002060"/>
                </a:solidFill>
              </a:rPr>
              <a:t> </a:t>
            </a:r>
            <a:r>
              <a:rPr sz="4600" b="0" i="0" u="none" dirty="0" err="1">
                <a:solidFill>
                  <a:srgbClr val="002060"/>
                </a:solidFill>
              </a:rPr>
              <a:t>nhân</a:t>
            </a:r>
            <a:r>
              <a:rPr sz="4600" b="0" i="0" u="none" dirty="0">
                <a:solidFill>
                  <a:srgbClr val="002060"/>
                </a:solidFill>
              </a:rPr>
              <a:t> </a:t>
            </a:r>
            <a:r>
              <a:rPr sz="4600" b="0" i="0" u="none" dirty="0" err="1">
                <a:solidFill>
                  <a:srgbClr val="002060"/>
                </a:solidFill>
              </a:rPr>
              <a:t>Nước</a:t>
            </a:r>
            <a:r>
              <a:rPr sz="4600" b="0" i="0" u="none" dirty="0">
                <a:solidFill>
                  <a:srgbClr val="002060"/>
                </a:solidFill>
              </a:rPr>
              <a:t> </a:t>
            </a:r>
            <a:r>
              <a:rPr sz="4600" b="0" i="0" u="none" dirty="0" err="1">
                <a:solidFill>
                  <a:srgbClr val="002060"/>
                </a:solidFill>
              </a:rPr>
              <a:t>Trời</a:t>
            </a:r>
            <a:r>
              <a:rPr sz="4600" b="0" i="0" u="none" dirty="0">
                <a:solidFill>
                  <a:srgbClr val="002060"/>
                </a:solidFill>
              </a:rPr>
              <a:t> </a:t>
            </a:r>
            <a:r>
              <a:rPr sz="4600" b="0" i="0" u="none" dirty="0" err="1">
                <a:solidFill>
                  <a:srgbClr val="002060"/>
                </a:solidFill>
              </a:rPr>
              <a:t>thắp</a:t>
            </a:r>
            <a:r>
              <a:rPr sz="4600" b="0" i="0" u="none" dirty="0">
                <a:solidFill>
                  <a:srgbClr val="002060"/>
                </a:solidFill>
              </a:rPr>
              <a:t> </a:t>
            </a:r>
            <a:r>
              <a:rPr sz="4600" b="0" i="0" u="none" dirty="0" err="1">
                <a:solidFill>
                  <a:srgbClr val="002060"/>
                </a:solidFill>
              </a:rPr>
              <a:t>lên</a:t>
            </a:r>
            <a:r>
              <a:rPr sz="4600" b="0" i="0" u="none" dirty="0">
                <a:solidFill>
                  <a:srgbClr val="002060"/>
                </a:solidFill>
              </a:rPr>
              <a:t> </a:t>
            </a:r>
            <a:r>
              <a:rPr sz="4600" b="0" i="0" u="none" dirty="0" err="1">
                <a:solidFill>
                  <a:srgbClr val="002060"/>
                </a:solidFill>
              </a:rPr>
              <a:t>hạnh</a:t>
            </a:r>
            <a:r>
              <a:rPr sz="4600" b="0" i="0" u="none" dirty="0">
                <a:solidFill>
                  <a:srgbClr val="002060"/>
                </a:solidFill>
              </a:rPr>
              <a:t> </a:t>
            </a:r>
            <a:r>
              <a:rPr sz="4600" b="0" i="0" u="none" dirty="0" err="1">
                <a:solidFill>
                  <a:srgbClr val="002060"/>
                </a:solidFill>
              </a:rPr>
              <a:t>phúc</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muôn</a:t>
            </a:r>
            <a:r>
              <a:rPr sz="4600" b="0" i="0" u="none" dirty="0">
                <a:solidFill>
                  <a:srgbClr val="002060"/>
                </a:solidFill>
              </a:rPr>
              <a:t> </a:t>
            </a:r>
            <a:r>
              <a:rPr sz="4600" b="0" i="0" u="none" dirty="0" err="1">
                <a:solidFill>
                  <a:srgbClr val="002060"/>
                </a:solidFill>
              </a:rPr>
              <a:t>người</a:t>
            </a:r>
            <a:r>
              <a:rPr sz="4600" b="0" i="0" u="none" dirty="0">
                <a:solidFill>
                  <a:srgbClr val="002060"/>
                </a:solidFill>
              </a:rPr>
              <a:t>.</a:t>
            </a:r>
          </a:p>
        </p:txBody>
      </p:sp>
    </p:spTree>
    <p:extLst>
      <p:ext uri="{BB962C8B-B14F-4D97-AF65-F5344CB8AC3E}">
        <p14:creationId xmlns:p14="http://schemas.microsoft.com/office/powerpoint/2010/main" val="606564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TK3:</a:t>
            </a:r>
            <a:r>
              <a:rPr sz="4200" b="0" i="0" u="none" dirty="0">
                <a:solidFill>
                  <a:srgbClr val="002060"/>
                </a:solidFill>
              </a:rPr>
              <a:t> Trong </a:t>
            </a:r>
            <a:r>
              <a:rPr sz="4200" b="0" i="0" u="none" dirty="0" err="1">
                <a:solidFill>
                  <a:srgbClr val="002060"/>
                </a:solidFill>
              </a:rPr>
              <a:t>tâm</a:t>
            </a:r>
            <a:r>
              <a:rPr sz="4200" b="0" i="0" u="none" dirty="0">
                <a:solidFill>
                  <a:srgbClr val="002060"/>
                </a:solidFill>
              </a:rPr>
              <a:t> </a:t>
            </a:r>
            <a:r>
              <a:rPr sz="4200" b="0" i="0" u="none" dirty="0" err="1">
                <a:solidFill>
                  <a:srgbClr val="002060"/>
                </a:solidFill>
              </a:rPr>
              <a:t>tư</a:t>
            </a:r>
            <a:r>
              <a:rPr sz="4200" b="0" i="0" u="none" dirty="0">
                <a:solidFill>
                  <a:srgbClr val="002060"/>
                </a:solidFill>
              </a:rPr>
              <a:t> </a:t>
            </a:r>
            <a:r>
              <a:rPr sz="4200" b="0" i="0" u="none" dirty="0" err="1">
                <a:solidFill>
                  <a:srgbClr val="002060"/>
                </a:solidFill>
              </a:rPr>
              <a:t>biết</a:t>
            </a:r>
            <a:r>
              <a:rPr sz="4200" b="0" i="0" u="none" dirty="0">
                <a:solidFill>
                  <a:srgbClr val="002060"/>
                </a:solidFill>
              </a:rPr>
              <a:t> bao </a:t>
            </a:r>
            <a:r>
              <a:rPr sz="4200" b="0" i="0" u="none" dirty="0" err="1">
                <a:solidFill>
                  <a:srgbClr val="002060"/>
                </a:solidFill>
              </a:rPr>
              <a:t>người</a:t>
            </a:r>
            <a:r>
              <a:rPr sz="4200" b="0" i="0" u="none" dirty="0">
                <a:solidFill>
                  <a:srgbClr val="002060"/>
                </a:solidFill>
              </a:rPr>
              <a:t> </a:t>
            </a:r>
            <a:r>
              <a:rPr sz="4200" b="0" i="0" u="none" dirty="0" err="1">
                <a:solidFill>
                  <a:srgbClr val="002060"/>
                </a:solidFill>
              </a:rPr>
              <a:t>ngày</a:t>
            </a:r>
            <a:r>
              <a:rPr sz="4200" b="0" i="0" u="none" dirty="0">
                <a:solidFill>
                  <a:srgbClr val="002060"/>
                </a:solidFill>
              </a:rPr>
              <a:t> </a:t>
            </a:r>
            <a:r>
              <a:rPr sz="4200" b="0" i="0" u="none" dirty="0" err="1">
                <a:solidFill>
                  <a:srgbClr val="002060"/>
                </a:solidFill>
              </a:rPr>
              <a:t>đêm</a:t>
            </a:r>
            <a:r>
              <a:rPr sz="4200" b="0" i="0" u="none" dirty="0">
                <a:solidFill>
                  <a:srgbClr val="002060"/>
                </a:solidFill>
              </a:rPr>
              <a:t> </a:t>
            </a:r>
            <a:r>
              <a:rPr sz="4200" b="0" i="0" u="none" dirty="0" err="1">
                <a:solidFill>
                  <a:srgbClr val="002060"/>
                </a:solidFill>
              </a:rPr>
              <a:t>cô</a:t>
            </a:r>
            <a:r>
              <a:rPr sz="4200" b="0" i="0" u="none" dirty="0">
                <a:solidFill>
                  <a:srgbClr val="002060"/>
                </a:solidFill>
              </a:rPr>
              <a:t> </a:t>
            </a:r>
            <a:r>
              <a:rPr sz="4200" b="0" i="0" u="none" dirty="0" err="1">
                <a:solidFill>
                  <a:srgbClr val="002060"/>
                </a:solidFill>
              </a:rPr>
              <a:t>đơn</a:t>
            </a:r>
            <a:r>
              <a:rPr sz="4200" b="0" i="0" u="none" dirty="0">
                <a:solidFill>
                  <a:srgbClr val="002060"/>
                </a:solidFill>
              </a:rPr>
              <a:t> </a:t>
            </a:r>
            <a:r>
              <a:rPr sz="4200" b="0" i="0" u="none" dirty="0" err="1">
                <a:solidFill>
                  <a:srgbClr val="002060"/>
                </a:solidFill>
              </a:rPr>
              <a:t>buồn</a:t>
            </a:r>
            <a:r>
              <a:rPr sz="4200" b="0" i="0" u="none" dirty="0">
                <a:solidFill>
                  <a:srgbClr val="002060"/>
                </a:solidFill>
              </a:rPr>
              <a:t> </a:t>
            </a:r>
            <a:r>
              <a:rPr sz="4200" b="0" i="0" u="none" dirty="0" err="1">
                <a:solidFill>
                  <a:srgbClr val="002060"/>
                </a:solidFill>
              </a:rPr>
              <a:t>không</a:t>
            </a:r>
            <a:r>
              <a:rPr sz="4200" b="0" i="0" u="none" dirty="0">
                <a:solidFill>
                  <a:srgbClr val="002060"/>
                </a:solidFill>
              </a:rPr>
              <a:t> </a:t>
            </a:r>
            <a:r>
              <a:rPr sz="4200" b="0" i="0" u="none" dirty="0" err="1">
                <a:solidFill>
                  <a:srgbClr val="002060"/>
                </a:solidFill>
              </a:rPr>
              <a:t>nói</a:t>
            </a:r>
            <a:r>
              <a:rPr sz="4200" b="0" i="0" u="none" dirty="0">
                <a:solidFill>
                  <a:srgbClr val="002060"/>
                </a:solidFill>
              </a:rPr>
              <a:t>. </a:t>
            </a:r>
            <a:r>
              <a:rPr sz="4200" b="0" i="0" u="none" dirty="0" err="1">
                <a:solidFill>
                  <a:srgbClr val="002060"/>
                </a:solidFill>
              </a:rPr>
              <a:t>Nhưng</a:t>
            </a:r>
            <a:r>
              <a:rPr sz="4200" b="0" i="0" u="none" dirty="0">
                <a:solidFill>
                  <a:srgbClr val="002060"/>
                </a:solidFill>
              </a:rPr>
              <a:t> </a:t>
            </a:r>
            <a:r>
              <a:rPr sz="4200" b="0" i="0" u="none" dirty="0" err="1">
                <a:solidFill>
                  <a:srgbClr val="002060"/>
                </a:solidFill>
              </a:rPr>
              <a:t>đâu</a:t>
            </a:r>
            <a:r>
              <a:rPr sz="4200" b="0" i="0" u="none" dirty="0">
                <a:solidFill>
                  <a:srgbClr val="002060"/>
                </a:solidFill>
              </a:rPr>
              <a:t> ai </a:t>
            </a:r>
            <a:r>
              <a:rPr sz="4200" b="0" i="0" u="none" dirty="0" err="1">
                <a:solidFill>
                  <a:srgbClr val="002060"/>
                </a:solidFill>
              </a:rPr>
              <a:t>đến</a:t>
            </a:r>
            <a:r>
              <a:rPr sz="4200" b="0" i="0" u="none" dirty="0">
                <a:solidFill>
                  <a:srgbClr val="002060"/>
                </a:solidFill>
              </a:rPr>
              <a:t> </a:t>
            </a:r>
            <a:r>
              <a:rPr sz="4200" b="0" i="0" u="none" dirty="0" err="1">
                <a:solidFill>
                  <a:srgbClr val="002060"/>
                </a:solidFill>
              </a:rPr>
              <a:t>với</a:t>
            </a:r>
            <a:r>
              <a:rPr sz="4200" b="0" i="0" u="none" dirty="0">
                <a:solidFill>
                  <a:srgbClr val="002060"/>
                </a:solidFill>
              </a:rPr>
              <a:t> </a:t>
            </a:r>
            <a:r>
              <a:rPr sz="4200" b="0" i="0" u="none" dirty="0" err="1">
                <a:solidFill>
                  <a:srgbClr val="002060"/>
                </a:solidFill>
              </a:rPr>
              <a:t>họ</a:t>
            </a:r>
            <a:r>
              <a:rPr sz="4200" b="0" i="0" u="none" dirty="0">
                <a:solidFill>
                  <a:srgbClr val="002060"/>
                </a:solidFill>
              </a:rPr>
              <a:t> </a:t>
            </a:r>
            <a:r>
              <a:rPr sz="4200" b="0" i="0" u="none" dirty="0" err="1">
                <a:solidFill>
                  <a:srgbClr val="002060"/>
                </a:solidFill>
              </a:rPr>
              <a:t>để</a:t>
            </a:r>
            <a:r>
              <a:rPr sz="4200" b="0" i="0" u="none" dirty="0">
                <a:solidFill>
                  <a:srgbClr val="002060"/>
                </a:solidFill>
              </a:rPr>
              <a:t> </a:t>
            </a:r>
            <a:r>
              <a:rPr sz="4200" b="0" i="0" u="none" dirty="0" err="1">
                <a:solidFill>
                  <a:srgbClr val="002060"/>
                </a:solidFill>
              </a:rPr>
              <a:t>hát</a:t>
            </a:r>
            <a:r>
              <a:rPr sz="4200" b="0" i="0" u="none" dirty="0">
                <a:solidFill>
                  <a:srgbClr val="002060"/>
                </a:solidFill>
              </a:rPr>
              <a:t> </a:t>
            </a:r>
            <a:r>
              <a:rPr sz="4200" b="0" i="0" u="none" dirty="0" err="1">
                <a:solidFill>
                  <a:srgbClr val="002060"/>
                </a:solidFill>
              </a:rPr>
              <a:t>tiếng</a:t>
            </a:r>
            <a:r>
              <a:rPr sz="4200" b="0" i="0" u="none" dirty="0">
                <a:solidFill>
                  <a:srgbClr val="002060"/>
                </a:solidFill>
              </a:rPr>
              <a:t> </a:t>
            </a:r>
            <a:r>
              <a:rPr sz="4200" b="0" i="0" u="none" dirty="0" err="1">
                <a:solidFill>
                  <a:srgbClr val="002060"/>
                </a:solidFill>
              </a:rPr>
              <a:t>hát</a:t>
            </a:r>
            <a:r>
              <a:rPr sz="4200" b="0" i="0" u="none" dirty="0">
                <a:solidFill>
                  <a:srgbClr val="002060"/>
                </a:solidFill>
              </a:rPr>
              <a:t> </a:t>
            </a:r>
            <a:r>
              <a:rPr sz="4200" b="0" i="0" u="none" dirty="0" err="1">
                <a:solidFill>
                  <a:srgbClr val="002060"/>
                </a:solidFill>
              </a:rPr>
              <a:t>trong</a:t>
            </a:r>
            <a:r>
              <a:rPr sz="4200" b="0" i="0" u="none" dirty="0">
                <a:solidFill>
                  <a:srgbClr val="002060"/>
                </a:solidFill>
              </a:rPr>
              <a:t> </a:t>
            </a:r>
            <a:r>
              <a:rPr sz="4200" b="0" i="0" u="none" dirty="0" err="1">
                <a:solidFill>
                  <a:srgbClr val="002060"/>
                </a:solidFill>
              </a:rPr>
              <a:t>niềm</a:t>
            </a:r>
            <a:r>
              <a:rPr sz="4200" b="0" i="0" u="none" dirty="0">
                <a:solidFill>
                  <a:srgbClr val="002060"/>
                </a:solidFill>
              </a:rPr>
              <a:t> </a:t>
            </a:r>
            <a:r>
              <a:rPr sz="4200" b="0" i="0" u="none" dirty="0" err="1">
                <a:solidFill>
                  <a:srgbClr val="002060"/>
                </a:solidFill>
              </a:rPr>
              <a:t>vui</a:t>
            </a:r>
            <a:r>
              <a:rPr sz="4200" b="0" i="0" u="none" dirty="0">
                <a:solidFill>
                  <a:srgbClr val="002060"/>
                </a:solidFill>
              </a:rPr>
              <a:t>. </a:t>
            </a:r>
            <a:r>
              <a:rPr sz="4200" b="0" i="0" u="none" dirty="0" err="1">
                <a:solidFill>
                  <a:srgbClr val="002060"/>
                </a:solidFill>
              </a:rPr>
              <a:t>Vì</a:t>
            </a:r>
            <a:r>
              <a:rPr sz="4200" b="0" i="0" u="none" dirty="0">
                <a:solidFill>
                  <a:srgbClr val="002060"/>
                </a:solidFill>
              </a:rPr>
              <a:t> </a:t>
            </a:r>
            <a:r>
              <a:rPr sz="4200" b="0" i="0" u="none" dirty="0" err="1">
                <a:solidFill>
                  <a:srgbClr val="002060"/>
                </a:solidFill>
              </a:rPr>
              <a:t>nhiều</a:t>
            </a:r>
            <a:r>
              <a:rPr sz="4200" b="0" i="0" u="none" dirty="0">
                <a:solidFill>
                  <a:srgbClr val="002060"/>
                </a:solidFill>
              </a:rPr>
              <a:t> </a:t>
            </a:r>
            <a:r>
              <a:rPr sz="4200" b="0" i="0" u="none" dirty="0" err="1">
                <a:solidFill>
                  <a:srgbClr val="002060"/>
                </a:solidFill>
              </a:rPr>
              <a:t>người</a:t>
            </a:r>
            <a:r>
              <a:rPr sz="4200" b="0" i="0" u="none" dirty="0">
                <a:solidFill>
                  <a:srgbClr val="002060"/>
                </a:solidFill>
              </a:rPr>
              <a:t> </a:t>
            </a:r>
            <a:r>
              <a:rPr sz="4200" b="0" i="0" u="none" dirty="0" err="1">
                <a:solidFill>
                  <a:srgbClr val="002060"/>
                </a:solidFill>
              </a:rPr>
              <a:t>vẫn</a:t>
            </a:r>
            <a:r>
              <a:rPr sz="4200" b="0" i="0" u="none" dirty="0">
                <a:solidFill>
                  <a:srgbClr val="002060"/>
                </a:solidFill>
              </a:rPr>
              <a:t> </a:t>
            </a:r>
            <a:r>
              <a:rPr sz="4200" b="0" i="0" u="none" dirty="0" err="1">
                <a:solidFill>
                  <a:srgbClr val="002060"/>
                </a:solidFill>
              </a:rPr>
              <a:t>nghèo</a:t>
            </a:r>
            <a:r>
              <a:rPr sz="4200" b="0" i="0" u="none" dirty="0">
                <a:solidFill>
                  <a:srgbClr val="002060"/>
                </a:solidFill>
              </a:rPr>
              <a:t> </a:t>
            </a:r>
            <a:r>
              <a:rPr sz="4200" b="0" i="0" u="none" dirty="0" err="1">
                <a:solidFill>
                  <a:srgbClr val="002060"/>
                </a:solidFill>
              </a:rPr>
              <a:t>đói</a:t>
            </a:r>
            <a:r>
              <a:rPr sz="4200" b="0" i="0" u="none" dirty="0">
                <a:solidFill>
                  <a:srgbClr val="002060"/>
                </a:solidFill>
              </a:rPr>
              <a:t> </a:t>
            </a:r>
            <a:r>
              <a:rPr sz="4200" b="0" i="0" u="none" dirty="0" err="1">
                <a:solidFill>
                  <a:srgbClr val="002060"/>
                </a:solidFill>
              </a:rPr>
              <a:t>thế</a:t>
            </a:r>
            <a:r>
              <a:rPr sz="4200" b="0" i="0" u="none" dirty="0">
                <a:solidFill>
                  <a:srgbClr val="002060"/>
                </a:solidFill>
              </a:rPr>
              <a:t> </a:t>
            </a:r>
            <a:r>
              <a:rPr sz="4200" b="0" i="0" u="none" dirty="0" err="1">
                <a:solidFill>
                  <a:srgbClr val="002060"/>
                </a:solidFill>
              </a:rPr>
              <a:t>giới</a:t>
            </a:r>
            <a:r>
              <a:rPr sz="4200" b="0" i="0" u="none" dirty="0">
                <a:solidFill>
                  <a:srgbClr val="002060"/>
                </a:solidFill>
              </a:rPr>
              <a:t> </a:t>
            </a:r>
            <a:r>
              <a:rPr sz="4200" b="0" i="0" u="none" dirty="0" err="1">
                <a:solidFill>
                  <a:srgbClr val="002060"/>
                </a:solidFill>
              </a:rPr>
              <a:t>thiếu</a:t>
            </a:r>
            <a:r>
              <a:rPr sz="4200" b="0" i="0" u="none" dirty="0">
                <a:solidFill>
                  <a:srgbClr val="002060"/>
                </a:solidFill>
              </a:rPr>
              <a:t> </a:t>
            </a:r>
            <a:r>
              <a:rPr sz="4200" b="0" i="0" u="none" dirty="0" err="1">
                <a:solidFill>
                  <a:srgbClr val="002060"/>
                </a:solidFill>
              </a:rPr>
              <a:t>vắng</a:t>
            </a:r>
            <a:r>
              <a:rPr sz="4200" b="0" i="0" u="none" dirty="0">
                <a:solidFill>
                  <a:srgbClr val="002060"/>
                </a:solidFill>
              </a:rPr>
              <a:t> bao </a:t>
            </a:r>
            <a:r>
              <a:rPr sz="4200" b="0" i="0" u="none" dirty="0" err="1">
                <a:solidFill>
                  <a:srgbClr val="002060"/>
                </a:solidFill>
              </a:rPr>
              <a:t>nụ</a:t>
            </a:r>
            <a:r>
              <a:rPr sz="4200" b="0" i="0" u="none" dirty="0">
                <a:solidFill>
                  <a:srgbClr val="002060"/>
                </a:solidFill>
              </a:rPr>
              <a:t> </a:t>
            </a:r>
            <a:r>
              <a:rPr sz="4200" b="0" i="0" u="none" dirty="0" err="1">
                <a:solidFill>
                  <a:srgbClr val="002060"/>
                </a:solidFill>
              </a:rPr>
              <a:t>cười</a:t>
            </a:r>
            <a:r>
              <a:rPr sz="4200" b="0" i="0" u="none" dirty="0">
                <a:solidFill>
                  <a:srgbClr val="002060"/>
                </a:solidFill>
              </a:rPr>
              <a:t>. Xin </a:t>
            </a:r>
            <a:r>
              <a:rPr sz="4200" b="0" i="0" u="none" dirty="0" err="1">
                <a:solidFill>
                  <a:srgbClr val="002060"/>
                </a:solidFill>
              </a:rPr>
              <a:t>cho</a:t>
            </a:r>
            <a:r>
              <a:rPr sz="4200" b="0" i="0" u="none" dirty="0">
                <a:solidFill>
                  <a:srgbClr val="002060"/>
                </a:solidFill>
              </a:rPr>
              <a:t> </a:t>
            </a:r>
            <a:r>
              <a:rPr sz="4200" b="0" i="0" u="none" dirty="0" err="1">
                <a:solidFill>
                  <a:srgbClr val="002060"/>
                </a:solidFill>
              </a:rPr>
              <a:t>nhau</a:t>
            </a:r>
            <a:r>
              <a:rPr sz="4200" b="0" i="0" u="none" dirty="0">
                <a:solidFill>
                  <a:srgbClr val="002060"/>
                </a:solidFill>
              </a:rPr>
              <a:t> </a:t>
            </a:r>
            <a:r>
              <a:rPr sz="4200" b="0" i="0" u="none" dirty="0" err="1">
                <a:solidFill>
                  <a:srgbClr val="002060"/>
                </a:solidFill>
              </a:rPr>
              <a:t>những</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thương</a:t>
            </a:r>
            <a:r>
              <a:rPr sz="4200" b="0" i="0" u="none" dirty="0">
                <a:solidFill>
                  <a:srgbClr val="002060"/>
                </a:solidFill>
              </a:rPr>
              <a:t>, </a:t>
            </a:r>
            <a:r>
              <a:rPr sz="4200" b="0" i="0" u="none" dirty="0" err="1">
                <a:solidFill>
                  <a:srgbClr val="002060"/>
                </a:solidFill>
              </a:rPr>
              <a:t>sớm</a:t>
            </a:r>
            <a:r>
              <a:rPr sz="4200" b="0" i="0" u="none" dirty="0">
                <a:solidFill>
                  <a:srgbClr val="002060"/>
                </a:solidFill>
              </a:rPr>
              <a:t> </a:t>
            </a:r>
            <a:r>
              <a:rPr sz="4200" b="0" i="0" u="none" dirty="0" err="1">
                <a:solidFill>
                  <a:srgbClr val="002060"/>
                </a:solidFill>
              </a:rPr>
              <a:t>mai</a:t>
            </a:r>
            <a:r>
              <a:rPr sz="4200" b="0" i="0" u="none" dirty="0">
                <a:solidFill>
                  <a:srgbClr val="002060"/>
                </a:solidFill>
              </a:rPr>
              <a:t> </a:t>
            </a:r>
            <a:r>
              <a:rPr sz="4200" b="0" i="0" u="none" dirty="0" err="1">
                <a:solidFill>
                  <a:srgbClr val="002060"/>
                </a:solidFill>
              </a:rPr>
              <a:t>cơn</a:t>
            </a:r>
            <a:r>
              <a:rPr sz="4200" b="0" i="0" u="none" dirty="0">
                <a:solidFill>
                  <a:srgbClr val="002060"/>
                </a:solidFill>
              </a:rPr>
              <a:t> </a:t>
            </a:r>
            <a:r>
              <a:rPr sz="4200" b="0" i="0" u="none" dirty="0" err="1">
                <a:solidFill>
                  <a:srgbClr val="002060"/>
                </a:solidFill>
              </a:rPr>
              <a:t>mê</a:t>
            </a:r>
            <a:r>
              <a:rPr sz="4200" b="0" i="0" u="none" dirty="0">
                <a:solidFill>
                  <a:srgbClr val="002060"/>
                </a:solidFill>
              </a:rPr>
              <a:t> </a:t>
            </a:r>
            <a:r>
              <a:rPr sz="4200" b="0" i="0" u="none" dirty="0" err="1">
                <a:solidFill>
                  <a:srgbClr val="002060"/>
                </a:solidFill>
              </a:rPr>
              <a:t>đã</a:t>
            </a:r>
            <a:r>
              <a:rPr sz="4200" b="0" i="0" u="none" dirty="0">
                <a:solidFill>
                  <a:srgbClr val="002060"/>
                </a:solidFill>
              </a:rPr>
              <a:t> tan </a:t>
            </a:r>
            <a:r>
              <a:rPr sz="4200" b="0" i="0" u="none" dirty="0" err="1">
                <a:solidFill>
                  <a:srgbClr val="002060"/>
                </a:solidFill>
              </a:rPr>
              <a:t>rồi</a:t>
            </a:r>
            <a:r>
              <a:rPr sz="4200" b="0" i="0" u="none" dirty="0">
                <a:solidFill>
                  <a:srgbClr val="002060"/>
                </a:solidFill>
              </a:rPr>
              <a:t>.</a:t>
            </a:r>
            <a:endParaRPr sz="5400" b="0" dirty="0">
              <a:solidFill>
                <a:srgbClr val="002060"/>
              </a:solidFill>
            </a:endParaRPr>
          </a:p>
        </p:txBody>
      </p:sp>
    </p:spTree>
    <p:extLst>
      <p:ext uri="{BB962C8B-B14F-4D97-AF65-F5344CB8AC3E}">
        <p14:creationId xmlns:p14="http://schemas.microsoft.com/office/powerpoint/2010/main" val="769542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dirty="0">
                <a:solidFill>
                  <a:schemeClr val="accent6">
                    <a:lumMod val="50000"/>
                  </a:schemeClr>
                </a:solidFill>
              </a:rPr>
              <a:t>ĐK:</a:t>
            </a:r>
            <a:r>
              <a:rPr sz="4600" b="0" i="0" u="none" dirty="0">
                <a:solidFill>
                  <a:srgbClr val="002060"/>
                </a:solidFill>
              </a:rPr>
              <a:t> </a:t>
            </a:r>
            <a:r>
              <a:rPr sz="4600" b="0" i="0" u="none" dirty="0" err="1">
                <a:solidFill>
                  <a:srgbClr val="002060"/>
                </a:solidFill>
              </a:rPr>
              <a:t>Này</a:t>
            </a:r>
            <a:r>
              <a:rPr sz="4600" b="0" i="0" u="none" dirty="0">
                <a:solidFill>
                  <a:srgbClr val="002060"/>
                </a:solidFill>
              </a:rPr>
              <a:t> </a:t>
            </a:r>
            <a:r>
              <a:rPr sz="4600" b="0" i="0" u="none" dirty="0" err="1">
                <a:solidFill>
                  <a:srgbClr val="002060"/>
                </a:solidFill>
              </a:rPr>
              <a:t>đây</a:t>
            </a:r>
            <a:r>
              <a:rPr sz="4600" b="0" i="0" u="none" dirty="0">
                <a:solidFill>
                  <a:srgbClr val="002060"/>
                </a:solidFill>
              </a:rPr>
              <a:t> Chúa </a:t>
            </a:r>
            <a:r>
              <a:rPr sz="4600" b="0" i="0" u="none" dirty="0" err="1">
                <a:solidFill>
                  <a:srgbClr val="002060"/>
                </a:solidFill>
              </a:rPr>
              <a:t>ơi</a:t>
            </a:r>
            <a:r>
              <a:rPr sz="4600" b="0" i="0" u="none" dirty="0">
                <a:solidFill>
                  <a:srgbClr val="002060"/>
                </a:solidFill>
              </a:rPr>
              <a:t> con </a:t>
            </a:r>
            <a:r>
              <a:rPr sz="4600" b="0" i="0" u="none" dirty="0" err="1">
                <a:solidFill>
                  <a:srgbClr val="002060"/>
                </a:solidFill>
              </a:rPr>
              <a:t>hiến</a:t>
            </a:r>
            <a:r>
              <a:rPr sz="4600" b="0" i="0" u="none" dirty="0">
                <a:solidFill>
                  <a:srgbClr val="002060"/>
                </a:solidFill>
              </a:rPr>
              <a:t> </a:t>
            </a:r>
            <a:r>
              <a:rPr sz="4600" b="0" i="0" u="none" dirty="0" err="1">
                <a:solidFill>
                  <a:srgbClr val="002060"/>
                </a:solidFill>
              </a:rPr>
              <a:t>dâng</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niềm</a:t>
            </a:r>
            <a:r>
              <a:rPr sz="4600" b="0" i="0" u="none" dirty="0">
                <a:solidFill>
                  <a:srgbClr val="002060"/>
                </a:solidFill>
              </a:rPr>
              <a:t> tin </a:t>
            </a:r>
            <a:r>
              <a:rPr sz="4600" b="0" i="0" u="none" dirty="0" err="1">
                <a:solidFill>
                  <a:srgbClr val="002060"/>
                </a:solidFill>
              </a:rPr>
              <a:t>tâm</a:t>
            </a:r>
            <a:r>
              <a:rPr sz="4600" b="0" i="0" u="none" dirty="0">
                <a:solidFill>
                  <a:srgbClr val="002060"/>
                </a:solidFill>
              </a:rPr>
              <a:t> </a:t>
            </a:r>
            <a:r>
              <a:rPr sz="4600" b="0" i="0" u="none" dirty="0" err="1">
                <a:solidFill>
                  <a:srgbClr val="002060"/>
                </a:solidFill>
              </a:rPr>
              <a:t>tư</a:t>
            </a:r>
            <a:r>
              <a:rPr sz="4600" b="0" i="0" u="none" dirty="0">
                <a:solidFill>
                  <a:srgbClr val="002060"/>
                </a:solidFill>
              </a:rPr>
              <a:t> </a:t>
            </a:r>
            <a:r>
              <a:rPr sz="4600" b="0" i="0" u="none" dirty="0" err="1">
                <a:solidFill>
                  <a:srgbClr val="002060"/>
                </a:solidFill>
              </a:rPr>
              <a:t>cùng</a:t>
            </a:r>
            <a:r>
              <a:rPr sz="4600" b="0" i="0" u="none" dirty="0">
                <a:solidFill>
                  <a:srgbClr val="002060"/>
                </a:solidFill>
              </a:rPr>
              <a:t> </a:t>
            </a:r>
            <a:r>
              <a:rPr sz="4600" b="0" i="0" u="none" dirty="0" err="1">
                <a:solidFill>
                  <a:srgbClr val="002060"/>
                </a:solidFill>
              </a:rPr>
              <a:t>trái</a:t>
            </a:r>
            <a:r>
              <a:rPr sz="4600" b="0" i="0" u="none" dirty="0">
                <a:solidFill>
                  <a:srgbClr val="002060"/>
                </a:solidFill>
              </a:rPr>
              <a:t> </a:t>
            </a:r>
            <a:r>
              <a:rPr sz="4600" b="0" i="0" u="none" dirty="0" err="1">
                <a:solidFill>
                  <a:srgbClr val="002060"/>
                </a:solidFill>
              </a:rPr>
              <a:t>tim</a:t>
            </a:r>
            <a:r>
              <a:rPr sz="4600" b="0" i="0" u="none" dirty="0">
                <a:solidFill>
                  <a:srgbClr val="002060"/>
                </a:solidFill>
              </a:rPr>
              <a:t> </a:t>
            </a:r>
            <a:r>
              <a:rPr sz="4600" b="0" i="0" u="none" dirty="0" err="1">
                <a:solidFill>
                  <a:srgbClr val="002060"/>
                </a:solidFill>
              </a:rPr>
              <a:t>nồng</a:t>
            </a:r>
            <a:r>
              <a:rPr sz="4600" b="0" i="0" u="none" dirty="0">
                <a:solidFill>
                  <a:srgbClr val="002060"/>
                </a:solidFill>
              </a:rPr>
              <a:t> </a:t>
            </a:r>
            <a:r>
              <a:rPr sz="4600" b="0" i="0" u="none" dirty="0" err="1">
                <a:solidFill>
                  <a:srgbClr val="002060"/>
                </a:solidFill>
              </a:rPr>
              <a:t>cháy</a:t>
            </a:r>
            <a:r>
              <a:rPr sz="4600" b="0" i="0" u="none" dirty="0">
                <a:solidFill>
                  <a:srgbClr val="002060"/>
                </a:solidFill>
              </a:rPr>
              <a:t>. </a:t>
            </a:r>
            <a:r>
              <a:rPr sz="4600" b="0" i="0" u="none" dirty="0" err="1">
                <a:solidFill>
                  <a:srgbClr val="002060"/>
                </a:solidFill>
              </a:rPr>
              <a:t>Từ</a:t>
            </a:r>
            <a:r>
              <a:rPr sz="4600" b="0" i="0" u="none" dirty="0">
                <a:solidFill>
                  <a:srgbClr val="002060"/>
                </a:solidFill>
              </a:rPr>
              <a:t> </a:t>
            </a:r>
            <a:r>
              <a:rPr sz="4600" b="0" i="0" u="none" dirty="0" err="1">
                <a:solidFill>
                  <a:srgbClr val="002060"/>
                </a:solidFill>
              </a:rPr>
              <a:t>đây</a:t>
            </a:r>
            <a:r>
              <a:rPr sz="4600" b="0" i="0" u="none" dirty="0">
                <a:solidFill>
                  <a:srgbClr val="002060"/>
                </a:solidFill>
              </a:rPr>
              <a:t> </a:t>
            </a:r>
            <a:r>
              <a:rPr sz="4600" b="0" i="0" u="none" dirty="0" err="1">
                <a:solidFill>
                  <a:srgbClr val="002060"/>
                </a:solidFill>
              </a:rPr>
              <a:t>hăng</a:t>
            </a:r>
            <a:r>
              <a:rPr sz="4600" b="0" i="0" u="none" dirty="0">
                <a:solidFill>
                  <a:srgbClr val="002060"/>
                </a:solidFill>
              </a:rPr>
              <a:t> say </a:t>
            </a:r>
            <a:r>
              <a:rPr sz="4600" b="0" i="0" u="none" dirty="0" err="1">
                <a:solidFill>
                  <a:srgbClr val="002060"/>
                </a:solidFill>
              </a:rPr>
              <a:t>theo</a:t>
            </a:r>
            <a:r>
              <a:rPr sz="4600" b="0" i="0" u="none" dirty="0">
                <a:solidFill>
                  <a:srgbClr val="002060"/>
                </a:solidFill>
              </a:rPr>
              <a:t> </a:t>
            </a:r>
            <a:r>
              <a:rPr sz="4600" b="0" i="0" u="none" dirty="0" err="1">
                <a:solidFill>
                  <a:srgbClr val="002060"/>
                </a:solidFill>
              </a:rPr>
              <a:t>bước</a:t>
            </a:r>
            <a:r>
              <a:rPr sz="4600" b="0" i="0" u="none" dirty="0">
                <a:solidFill>
                  <a:srgbClr val="002060"/>
                </a:solidFill>
              </a:rPr>
              <a:t> </a:t>
            </a:r>
            <a:r>
              <a:rPr sz="4600" b="0" i="0" u="none" dirty="0" err="1">
                <a:solidFill>
                  <a:srgbClr val="002060"/>
                </a:solidFill>
              </a:rPr>
              <a:t>chân</a:t>
            </a:r>
            <a:r>
              <a:rPr sz="4600" b="0" i="0" u="none" dirty="0">
                <a:solidFill>
                  <a:srgbClr val="002060"/>
                </a:solidFill>
              </a:rPr>
              <a:t> </a:t>
            </a:r>
            <a:r>
              <a:rPr sz="4600" b="0" i="0" u="none" dirty="0" err="1">
                <a:solidFill>
                  <a:srgbClr val="002060"/>
                </a:solidFill>
              </a:rPr>
              <a:t>của</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trung</a:t>
            </a:r>
            <a:r>
              <a:rPr sz="4600" b="0" i="0" u="none" dirty="0">
                <a:solidFill>
                  <a:srgbClr val="002060"/>
                </a:solidFill>
              </a:rPr>
              <a:t> </a:t>
            </a:r>
            <a:r>
              <a:rPr sz="4600" b="0" i="0" u="none" dirty="0" err="1">
                <a:solidFill>
                  <a:srgbClr val="002060"/>
                </a:solidFill>
              </a:rPr>
              <a:t>kiên</a:t>
            </a:r>
            <a:r>
              <a:rPr sz="4600" b="0" i="0" u="none" dirty="0">
                <a:solidFill>
                  <a:srgbClr val="002060"/>
                </a:solidFill>
              </a:rPr>
              <a:t> </a:t>
            </a:r>
            <a:r>
              <a:rPr sz="4600" b="0" i="0" u="none" dirty="0" err="1">
                <a:solidFill>
                  <a:srgbClr val="002060"/>
                </a:solidFill>
              </a:rPr>
              <a:t>làm</a:t>
            </a:r>
            <a:r>
              <a:rPr sz="4600" b="0" i="0" u="none" dirty="0">
                <a:solidFill>
                  <a:srgbClr val="002060"/>
                </a:solidFill>
              </a:rPr>
              <a:t> </a:t>
            </a:r>
            <a:r>
              <a:rPr sz="4600" b="0" i="0" u="none" dirty="0" err="1">
                <a:solidFill>
                  <a:srgbClr val="002060"/>
                </a:solidFill>
              </a:rPr>
              <a:t>chứng</a:t>
            </a:r>
            <a:r>
              <a:rPr sz="4600" b="0" i="0" u="none" dirty="0">
                <a:solidFill>
                  <a:srgbClr val="002060"/>
                </a:solidFill>
              </a:rPr>
              <a:t> </a:t>
            </a:r>
            <a:r>
              <a:rPr sz="4600" b="0" i="0" u="none" dirty="0" err="1">
                <a:solidFill>
                  <a:srgbClr val="002060"/>
                </a:solidFill>
              </a:rPr>
              <a:t>nhân</a:t>
            </a:r>
            <a:r>
              <a:rPr sz="4600" b="0" i="0" u="none" dirty="0">
                <a:solidFill>
                  <a:srgbClr val="002060"/>
                </a:solidFill>
              </a:rPr>
              <a:t> </a:t>
            </a:r>
            <a:r>
              <a:rPr sz="4600" b="0" i="0" u="none" dirty="0" err="1">
                <a:solidFill>
                  <a:srgbClr val="002060"/>
                </a:solidFill>
              </a:rPr>
              <a:t>Nước</a:t>
            </a:r>
            <a:r>
              <a:rPr sz="4600" b="0" i="0" u="none" dirty="0">
                <a:solidFill>
                  <a:srgbClr val="002060"/>
                </a:solidFill>
              </a:rPr>
              <a:t> </a:t>
            </a:r>
            <a:r>
              <a:rPr sz="4600" b="0" i="0" u="none" dirty="0" err="1">
                <a:solidFill>
                  <a:srgbClr val="002060"/>
                </a:solidFill>
              </a:rPr>
              <a:t>Trời</a:t>
            </a:r>
            <a:r>
              <a:rPr sz="4600" b="0" i="0" u="none" dirty="0">
                <a:solidFill>
                  <a:srgbClr val="002060"/>
                </a:solidFill>
              </a:rPr>
              <a:t> </a:t>
            </a:r>
            <a:r>
              <a:rPr sz="4600" b="0" i="0" u="none" dirty="0" err="1">
                <a:solidFill>
                  <a:srgbClr val="002060"/>
                </a:solidFill>
              </a:rPr>
              <a:t>thắp</a:t>
            </a:r>
            <a:r>
              <a:rPr sz="4600" b="0" i="0" u="none" dirty="0">
                <a:solidFill>
                  <a:srgbClr val="002060"/>
                </a:solidFill>
              </a:rPr>
              <a:t> </a:t>
            </a:r>
            <a:r>
              <a:rPr sz="4600" b="0" i="0" u="none" dirty="0" err="1">
                <a:solidFill>
                  <a:srgbClr val="002060"/>
                </a:solidFill>
              </a:rPr>
              <a:t>lên</a:t>
            </a:r>
            <a:r>
              <a:rPr sz="4600" b="0" i="0" u="none" dirty="0">
                <a:solidFill>
                  <a:srgbClr val="002060"/>
                </a:solidFill>
              </a:rPr>
              <a:t> </a:t>
            </a:r>
            <a:r>
              <a:rPr sz="4600" b="0" i="0" u="none" dirty="0" err="1">
                <a:solidFill>
                  <a:srgbClr val="002060"/>
                </a:solidFill>
              </a:rPr>
              <a:t>hạnh</a:t>
            </a:r>
            <a:r>
              <a:rPr sz="4600" b="0" i="0" u="none" dirty="0">
                <a:solidFill>
                  <a:srgbClr val="002060"/>
                </a:solidFill>
              </a:rPr>
              <a:t> </a:t>
            </a:r>
            <a:r>
              <a:rPr sz="4600" b="0" i="0" u="none" dirty="0" err="1">
                <a:solidFill>
                  <a:srgbClr val="002060"/>
                </a:solidFill>
              </a:rPr>
              <a:t>phúc</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muôn</a:t>
            </a:r>
            <a:r>
              <a:rPr sz="4600" b="0" i="0" u="none" dirty="0">
                <a:solidFill>
                  <a:srgbClr val="002060"/>
                </a:solidFill>
              </a:rPr>
              <a:t> </a:t>
            </a:r>
            <a:r>
              <a:rPr sz="4600" b="0" i="0" u="none" dirty="0" err="1">
                <a:solidFill>
                  <a:srgbClr val="002060"/>
                </a:solidFill>
              </a:rPr>
              <a:t>người</a:t>
            </a:r>
            <a:r>
              <a:rPr sz="4600" b="0" i="0" u="none" dirty="0">
                <a:solidFill>
                  <a:srgbClr val="002060"/>
                </a:solidFill>
              </a:rPr>
              <a:t>.</a:t>
            </a:r>
          </a:p>
        </p:txBody>
      </p:sp>
    </p:spTree>
    <p:extLst>
      <p:ext uri="{BB962C8B-B14F-4D97-AF65-F5344CB8AC3E}">
        <p14:creationId xmlns:p14="http://schemas.microsoft.com/office/powerpoint/2010/main" val="1221935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chemeClr val="accent6">
                    <a:lumMod val="50000"/>
                  </a:schemeClr>
                </a:solidFill>
              </a:rPr>
              <a:t>TK4:</a:t>
            </a:r>
            <a:r>
              <a:rPr sz="4200" b="0" i="0" u="none" dirty="0">
                <a:solidFill>
                  <a:srgbClr val="002060"/>
                </a:solidFill>
              </a:rPr>
              <a:t> Xin </a:t>
            </a:r>
            <a:r>
              <a:rPr sz="4200" b="0" i="0" u="none" dirty="0" err="1">
                <a:solidFill>
                  <a:srgbClr val="002060"/>
                </a:solidFill>
              </a:rPr>
              <a:t>cho</a:t>
            </a:r>
            <a:r>
              <a:rPr sz="4200" b="0" i="0" u="none" dirty="0">
                <a:solidFill>
                  <a:srgbClr val="002060"/>
                </a:solidFill>
              </a:rPr>
              <a:t> con </a:t>
            </a:r>
            <a:r>
              <a:rPr sz="4200" b="0" i="0" u="none" dirty="0" err="1">
                <a:solidFill>
                  <a:srgbClr val="002060"/>
                </a:solidFill>
              </a:rPr>
              <a:t>suốt</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đời</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yêu</a:t>
            </a:r>
            <a:r>
              <a:rPr sz="4200" b="0" i="0" u="none" dirty="0">
                <a:solidFill>
                  <a:srgbClr val="002060"/>
                </a:solidFill>
              </a:rPr>
              <a:t> </a:t>
            </a:r>
            <a:r>
              <a:rPr sz="4200" b="0" i="0" u="none" dirty="0" err="1">
                <a:solidFill>
                  <a:srgbClr val="002060"/>
                </a:solidFill>
              </a:rPr>
              <a:t>cho</a:t>
            </a:r>
            <a:r>
              <a:rPr sz="4200" b="0" i="0" u="none" dirty="0">
                <a:solidFill>
                  <a:srgbClr val="002060"/>
                </a:solidFill>
              </a:rPr>
              <a:t> </a:t>
            </a:r>
            <a:r>
              <a:rPr sz="4200" b="0" i="0" u="none" dirty="0" err="1">
                <a:solidFill>
                  <a:srgbClr val="002060"/>
                </a:solidFill>
              </a:rPr>
              <a:t>đi</a:t>
            </a:r>
            <a:r>
              <a:rPr sz="4200" b="0" i="0" u="none" dirty="0">
                <a:solidFill>
                  <a:srgbClr val="002060"/>
                </a:solidFill>
              </a:rPr>
              <a:t> </a:t>
            </a:r>
            <a:r>
              <a:rPr sz="4200" b="0" i="0" u="none" dirty="0" err="1">
                <a:solidFill>
                  <a:srgbClr val="002060"/>
                </a:solidFill>
              </a:rPr>
              <a:t>là</a:t>
            </a:r>
            <a:r>
              <a:rPr sz="4200" b="0" i="0" u="none" dirty="0">
                <a:solidFill>
                  <a:srgbClr val="002060"/>
                </a:solidFill>
              </a:rPr>
              <a:t> </a:t>
            </a:r>
            <a:r>
              <a:rPr sz="4200" b="0" i="0" u="none" dirty="0" err="1">
                <a:solidFill>
                  <a:srgbClr val="002060"/>
                </a:solidFill>
              </a:rPr>
              <a:t>lẽ</a:t>
            </a:r>
            <a:r>
              <a:rPr sz="4200" b="0" i="0" u="none" dirty="0">
                <a:solidFill>
                  <a:srgbClr val="002060"/>
                </a:solidFill>
              </a:rPr>
              <a:t> </a:t>
            </a:r>
            <a:r>
              <a:rPr sz="4200" b="0" i="0" u="none" dirty="0" err="1">
                <a:solidFill>
                  <a:srgbClr val="002060"/>
                </a:solidFill>
              </a:rPr>
              <a:t>sống</a:t>
            </a:r>
            <a:r>
              <a:rPr sz="4200" b="0" i="0" u="none" dirty="0">
                <a:solidFill>
                  <a:srgbClr val="002060"/>
                </a:solidFill>
              </a:rPr>
              <a:t>. Xin </a:t>
            </a:r>
            <a:r>
              <a:rPr sz="4200" b="0" i="0" u="none" dirty="0" err="1">
                <a:solidFill>
                  <a:srgbClr val="002060"/>
                </a:solidFill>
              </a:rPr>
              <a:t>cho</a:t>
            </a:r>
            <a:r>
              <a:rPr sz="4200" b="0" i="0" u="none" dirty="0">
                <a:solidFill>
                  <a:srgbClr val="002060"/>
                </a:solidFill>
              </a:rPr>
              <a:t> con </a:t>
            </a:r>
            <a:r>
              <a:rPr sz="4200" b="0" i="0" u="none" dirty="0" err="1">
                <a:solidFill>
                  <a:srgbClr val="002060"/>
                </a:solidFill>
              </a:rPr>
              <a:t>biết</a:t>
            </a:r>
            <a:r>
              <a:rPr sz="4200" b="0" i="0" u="none" dirty="0">
                <a:solidFill>
                  <a:srgbClr val="002060"/>
                </a:solidFill>
              </a:rPr>
              <a:t> </a:t>
            </a:r>
            <a:r>
              <a:rPr sz="4200" b="0" i="0" u="none" dirty="0" err="1">
                <a:solidFill>
                  <a:srgbClr val="002060"/>
                </a:solidFill>
              </a:rPr>
              <a:t>trung</a:t>
            </a:r>
            <a:r>
              <a:rPr sz="4200" b="0" i="0" u="none" dirty="0">
                <a:solidFill>
                  <a:srgbClr val="002060"/>
                </a:solidFill>
              </a:rPr>
              <a:t> </a:t>
            </a:r>
            <a:r>
              <a:rPr sz="4200" b="0" i="0" u="none" dirty="0" err="1">
                <a:solidFill>
                  <a:srgbClr val="002060"/>
                </a:solidFill>
              </a:rPr>
              <a:t>thành</a:t>
            </a:r>
            <a:r>
              <a:rPr sz="4200" b="0" i="0" u="none" dirty="0">
                <a:solidFill>
                  <a:srgbClr val="002060"/>
                </a:solidFill>
              </a:rPr>
              <a:t> </a:t>
            </a:r>
            <a:r>
              <a:rPr sz="4200" b="0" i="0" u="none" dirty="0" err="1">
                <a:solidFill>
                  <a:srgbClr val="002060"/>
                </a:solidFill>
              </a:rPr>
              <a:t>hoàn</a:t>
            </a:r>
            <a:r>
              <a:rPr sz="4200" b="0" i="0" u="none" dirty="0">
                <a:solidFill>
                  <a:srgbClr val="002060"/>
                </a:solidFill>
              </a:rPr>
              <a:t> </a:t>
            </a:r>
            <a:r>
              <a:rPr sz="4200" b="0" i="0" u="none" dirty="0" err="1">
                <a:solidFill>
                  <a:srgbClr val="002060"/>
                </a:solidFill>
              </a:rPr>
              <a:t>tất</a:t>
            </a:r>
            <a:r>
              <a:rPr sz="4200" b="0" i="0" u="none" dirty="0">
                <a:solidFill>
                  <a:srgbClr val="002060"/>
                </a:solidFill>
              </a:rPr>
              <a:t> </a:t>
            </a:r>
            <a:r>
              <a:rPr sz="4200" b="0" i="0" u="none" dirty="0" err="1">
                <a:solidFill>
                  <a:srgbClr val="002060"/>
                </a:solidFill>
              </a:rPr>
              <a:t>những</a:t>
            </a:r>
            <a:r>
              <a:rPr sz="4200" b="0" i="0" u="none" dirty="0">
                <a:solidFill>
                  <a:srgbClr val="002060"/>
                </a:solidFill>
              </a:rPr>
              <a:t> </a:t>
            </a:r>
            <a:r>
              <a:rPr sz="4200" b="0" i="0" u="none" dirty="0" err="1">
                <a:solidFill>
                  <a:srgbClr val="002060"/>
                </a:solidFill>
              </a:rPr>
              <a:t>bước</a:t>
            </a:r>
            <a:r>
              <a:rPr sz="4200" b="0" i="0" u="none" dirty="0">
                <a:solidFill>
                  <a:srgbClr val="002060"/>
                </a:solidFill>
              </a:rPr>
              <a:t> </a:t>
            </a:r>
            <a:r>
              <a:rPr sz="4200" b="0" i="0" u="none" dirty="0" err="1">
                <a:solidFill>
                  <a:srgbClr val="002060"/>
                </a:solidFill>
              </a:rPr>
              <a:t>chân</a:t>
            </a:r>
            <a:r>
              <a:rPr sz="4200" b="0" i="0" u="none" dirty="0">
                <a:solidFill>
                  <a:srgbClr val="002060"/>
                </a:solidFill>
              </a:rPr>
              <a:t> </a:t>
            </a:r>
            <a:r>
              <a:rPr sz="4200" b="0" i="0" u="none" dirty="0" err="1">
                <a:solidFill>
                  <a:srgbClr val="002060"/>
                </a:solidFill>
              </a:rPr>
              <a:t>đẹp</a:t>
            </a:r>
            <a:r>
              <a:rPr sz="4200" b="0" i="0" u="none" dirty="0">
                <a:solidFill>
                  <a:srgbClr val="002060"/>
                </a:solidFill>
              </a:rPr>
              <a:t> </a:t>
            </a:r>
            <a:r>
              <a:rPr sz="4200" b="0" i="0" u="none" dirty="0" err="1">
                <a:solidFill>
                  <a:srgbClr val="002060"/>
                </a:solidFill>
              </a:rPr>
              <a:t>xinh</a:t>
            </a:r>
            <a:r>
              <a:rPr sz="4200" b="0" i="0" u="none" dirty="0">
                <a:solidFill>
                  <a:srgbClr val="002060"/>
                </a:solidFill>
              </a:rPr>
              <a:t>. </a:t>
            </a:r>
            <a:r>
              <a:rPr sz="4200" b="0" i="0" u="none" dirty="0" err="1">
                <a:solidFill>
                  <a:srgbClr val="002060"/>
                </a:solidFill>
              </a:rPr>
              <a:t>Nguyện</a:t>
            </a:r>
            <a:r>
              <a:rPr sz="4200" b="0" i="0" u="none" dirty="0">
                <a:solidFill>
                  <a:srgbClr val="002060"/>
                </a:solidFill>
              </a:rPr>
              <a:t> </a:t>
            </a:r>
            <a:r>
              <a:rPr sz="4200" b="0" i="0" u="none" dirty="0" err="1">
                <a:solidFill>
                  <a:srgbClr val="002060"/>
                </a:solidFill>
              </a:rPr>
              <a:t>một</a:t>
            </a:r>
            <a:r>
              <a:rPr sz="4200" b="0" i="0" u="none" dirty="0">
                <a:solidFill>
                  <a:srgbClr val="002060"/>
                </a:solidFill>
              </a:rPr>
              <a:t> </a:t>
            </a:r>
            <a:r>
              <a:rPr sz="4200" b="0" i="0" u="none" dirty="0" err="1">
                <a:solidFill>
                  <a:srgbClr val="002060"/>
                </a:solidFill>
              </a:rPr>
              <a:t>đời</a:t>
            </a:r>
            <a:r>
              <a:rPr sz="4200" b="0" i="0" u="none" dirty="0">
                <a:solidFill>
                  <a:srgbClr val="002060"/>
                </a:solidFill>
              </a:rPr>
              <a:t> con </a:t>
            </a:r>
            <a:r>
              <a:rPr sz="4200" b="0" i="0" u="none" dirty="0" err="1">
                <a:solidFill>
                  <a:srgbClr val="002060"/>
                </a:solidFill>
              </a:rPr>
              <a:t>tìm</a:t>
            </a:r>
            <a:r>
              <a:rPr sz="4200" b="0" i="0" u="none" dirty="0">
                <a:solidFill>
                  <a:srgbClr val="002060"/>
                </a:solidFill>
              </a:rPr>
              <a:t> </a:t>
            </a:r>
            <a:r>
              <a:rPr sz="4200" b="0" i="0" u="none" dirty="0" err="1">
                <a:solidFill>
                  <a:srgbClr val="002060"/>
                </a:solidFill>
              </a:rPr>
              <a:t>đến</a:t>
            </a:r>
            <a:r>
              <a:rPr sz="4200" b="0" i="0" u="none" dirty="0">
                <a:solidFill>
                  <a:srgbClr val="002060"/>
                </a:solidFill>
              </a:rPr>
              <a:t> </a:t>
            </a:r>
            <a:r>
              <a:rPr sz="4200" b="0" i="0" u="none" dirty="0" err="1">
                <a:solidFill>
                  <a:srgbClr val="002060"/>
                </a:solidFill>
              </a:rPr>
              <a:t>với</a:t>
            </a:r>
            <a:r>
              <a:rPr sz="4200" b="0" i="0" u="none" dirty="0">
                <a:solidFill>
                  <a:srgbClr val="002060"/>
                </a:solidFill>
              </a:rPr>
              <a:t> </a:t>
            </a:r>
            <a:r>
              <a:rPr sz="4200" b="0" i="0" u="none" dirty="0" err="1">
                <a:solidFill>
                  <a:srgbClr val="002060"/>
                </a:solidFill>
              </a:rPr>
              <a:t>hết</a:t>
            </a:r>
            <a:r>
              <a:rPr sz="4200" b="0" i="0" u="none" dirty="0">
                <a:solidFill>
                  <a:srgbClr val="002060"/>
                </a:solidFill>
              </a:rPr>
              <a:t> </a:t>
            </a:r>
            <a:r>
              <a:rPr sz="4200" b="0" i="0" u="none" dirty="0" err="1">
                <a:solidFill>
                  <a:srgbClr val="002060"/>
                </a:solidFill>
              </a:rPr>
              <a:t>cả</a:t>
            </a:r>
            <a:r>
              <a:rPr sz="4200" b="0" i="0" u="none" dirty="0">
                <a:solidFill>
                  <a:srgbClr val="002060"/>
                </a:solidFill>
              </a:rPr>
              <a:t> </a:t>
            </a:r>
            <a:r>
              <a:rPr sz="4200" b="0" i="0" u="none" dirty="0" err="1">
                <a:solidFill>
                  <a:srgbClr val="002060"/>
                </a:solidFill>
              </a:rPr>
              <a:t>những</a:t>
            </a:r>
            <a:r>
              <a:rPr sz="4200" b="0" i="0" u="none" dirty="0">
                <a:solidFill>
                  <a:srgbClr val="002060"/>
                </a:solidFill>
              </a:rPr>
              <a:t> ai </a:t>
            </a:r>
            <a:r>
              <a:rPr sz="4200" b="0" i="0" u="none" dirty="0" err="1">
                <a:solidFill>
                  <a:srgbClr val="002060"/>
                </a:solidFill>
              </a:rPr>
              <a:t>chân</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Để</a:t>
            </a:r>
            <a:r>
              <a:rPr sz="4200" b="0" i="0" u="none" dirty="0">
                <a:solidFill>
                  <a:srgbClr val="002060"/>
                </a:solidFill>
              </a:rPr>
              <a:t> </a:t>
            </a:r>
            <a:r>
              <a:rPr sz="4200" b="0" i="0" u="none" dirty="0" err="1">
                <a:solidFill>
                  <a:srgbClr val="002060"/>
                </a:solidFill>
              </a:rPr>
              <a:t>tình</a:t>
            </a:r>
            <a:r>
              <a:rPr sz="4200" b="0" i="0" u="none" dirty="0">
                <a:solidFill>
                  <a:srgbClr val="002060"/>
                </a:solidFill>
              </a:rPr>
              <a:t> </a:t>
            </a:r>
            <a:r>
              <a:rPr sz="4200" b="0" i="0" u="none" dirty="0" err="1">
                <a:solidFill>
                  <a:srgbClr val="002060"/>
                </a:solidFill>
              </a:rPr>
              <a:t>người</a:t>
            </a:r>
            <a:r>
              <a:rPr sz="4200" b="0" i="0" u="none" dirty="0">
                <a:solidFill>
                  <a:srgbClr val="002060"/>
                </a:solidFill>
              </a:rPr>
              <a:t> </a:t>
            </a:r>
            <a:r>
              <a:rPr sz="4200" b="0" i="0" u="none" dirty="0" err="1">
                <a:solidFill>
                  <a:srgbClr val="002060"/>
                </a:solidFill>
              </a:rPr>
              <a:t>vẫn</a:t>
            </a:r>
            <a:r>
              <a:rPr sz="4200" b="0" i="0" u="none" dirty="0">
                <a:solidFill>
                  <a:srgbClr val="002060"/>
                </a:solidFill>
              </a:rPr>
              <a:t> </a:t>
            </a:r>
            <a:r>
              <a:rPr sz="4200" b="0" i="0" u="none" dirty="0" err="1">
                <a:solidFill>
                  <a:srgbClr val="002060"/>
                </a:solidFill>
              </a:rPr>
              <a:t>còn</a:t>
            </a:r>
            <a:r>
              <a:rPr sz="4200" b="0" i="0" u="none" dirty="0">
                <a:solidFill>
                  <a:srgbClr val="002060"/>
                </a:solidFill>
              </a:rPr>
              <a:t> </a:t>
            </a:r>
            <a:r>
              <a:rPr sz="4200" b="0" i="0" u="none" dirty="0" err="1">
                <a:solidFill>
                  <a:srgbClr val="002060"/>
                </a:solidFill>
              </a:rPr>
              <a:t>xanh</a:t>
            </a:r>
            <a:r>
              <a:rPr sz="4200" b="0" i="0" u="none" dirty="0">
                <a:solidFill>
                  <a:srgbClr val="002060"/>
                </a:solidFill>
              </a:rPr>
              <a:t> </a:t>
            </a:r>
            <a:r>
              <a:rPr sz="4200" b="0" i="0" u="none" dirty="0" err="1">
                <a:solidFill>
                  <a:srgbClr val="002060"/>
                </a:solidFill>
              </a:rPr>
              <a:t>ngát</a:t>
            </a:r>
            <a:r>
              <a:rPr sz="4200" b="0" i="0" u="none" dirty="0">
                <a:solidFill>
                  <a:srgbClr val="002060"/>
                </a:solidFill>
              </a:rPr>
              <a:t> </a:t>
            </a:r>
            <a:r>
              <a:rPr sz="4200" b="0" i="0" u="none" dirty="0" err="1">
                <a:solidFill>
                  <a:srgbClr val="002060"/>
                </a:solidFill>
              </a:rPr>
              <a:t>hương</a:t>
            </a:r>
            <a:r>
              <a:rPr sz="4200" b="0" i="0" u="none" dirty="0">
                <a:solidFill>
                  <a:srgbClr val="002060"/>
                </a:solidFill>
              </a:rPr>
              <a:t> </a:t>
            </a:r>
            <a:r>
              <a:rPr sz="4200" b="0" i="0" u="none" dirty="0" err="1">
                <a:solidFill>
                  <a:srgbClr val="002060"/>
                </a:solidFill>
              </a:rPr>
              <a:t>như</a:t>
            </a:r>
            <a:r>
              <a:rPr sz="4200" b="0" i="0" u="none" dirty="0">
                <a:solidFill>
                  <a:srgbClr val="002060"/>
                </a:solidFill>
              </a:rPr>
              <a:t> </a:t>
            </a:r>
            <a:r>
              <a:rPr sz="4200" b="0" i="0" u="none" dirty="0" err="1">
                <a:solidFill>
                  <a:srgbClr val="002060"/>
                </a:solidFill>
              </a:rPr>
              <a:t>hoa</a:t>
            </a:r>
            <a:r>
              <a:rPr sz="4200" b="0" i="0" u="none" dirty="0">
                <a:solidFill>
                  <a:srgbClr val="002060"/>
                </a:solidFill>
              </a:rPr>
              <a:t> </a:t>
            </a:r>
            <a:r>
              <a:rPr sz="4200" b="0" i="0" u="none" dirty="0" err="1">
                <a:solidFill>
                  <a:srgbClr val="002060"/>
                </a:solidFill>
              </a:rPr>
              <a:t>xuân</a:t>
            </a:r>
            <a:r>
              <a:rPr sz="4200" b="0" i="0" u="none" dirty="0">
                <a:solidFill>
                  <a:srgbClr val="002060"/>
                </a:solidFill>
              </a:rPr>
              <a:t> </a:t>
            </a:r>
            <a:r>
              <a:rPr sz="4200" b="0" i="0" u="none" dirty="0" err="1">
                <a:solidFill>
                  <a:srgbClr val="002060"/>
                </a:solidFill>
              </a:rPr>
              <a:t>trên</a:t>
            </a:r>
            <a:r>
              <a:rPr sz="4200" b="0" i="0" u="none" dirty="0">
                <a:solidFill>
                  <a:srgbClr val="002060"/>
                </a:solidFill>
              </a:rPr>
              <a:t> </a:t>
            </a:r>
            <a:r>
              <a:rPr sz="4200" b="0" i="0" u="none" dirty="0" err="1">
                <a:solidFill>
                  <a:srgbClr val="002060"/>
                </a:solidFill>
              </a:rPr>
              <a:t>cành</a:t>
            </a:r>
            <a:r>
              <a:rPr sz="4200" b="0" i="0" u="none" dirty="0">
                <a:solidFill>
                  <a:srgbClr val="002060"/>
                </a:solidFill>
              </a:rPr>
              <a:t>.</a:t>
            </a:r>
            <a:endParaRPr sz="5400" b="0" dirty="0">
              <a:solidFill>
                <a:srgbClr val="002060"/>
              </a:solidFill>
            </a:endParaRPr>
          </a:p>
        </p:txBody>
      </p:sp>
    </p:spTree>
    <p:extLst>
      <p:ext uri="{BB962C8B-B14F-4D97-AF65-F5344CB8AC3E}">
        <p14:creationId xmlns:p14="http://schemas.microsoft.com/office/powerpoint/2010/main" val="2606542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dirty="0">
                <a:solidFill>
                  <a:schemeClr val="accent6">
                    <a:lumMod val="50000"/>
                  </a:schemeClr>
                </a:solidFill>
              </a:rPr>
              <a:t>ĐK:</a:t>
            </a:r>
            <a:r>
              <a:rPr sz="4600" b="0" i="0" u="none" dirty="0">
                <a:solidFill>
                  <a:srgbClr val="002060"/>
                </a:solidFill>
              </a:rPr>
              <a:t> </a:t>
            </a:r>
            <a:r>
              <a:rPr sz="4600" b="0" i="0" u="none" dirty="0" err="1">
                <a:solidFill>
                  <a:srgbClr val="002060"/>
                </a:solidFill>
              </a:rPr>
              <a:t>Này</a:t>
            </a:r>
            <a:r>
              <a:rPr sz="4600" b="0" i="0" u="none" dirty="0">
                <a:solidFill>
                  <a:srgbClr val="002060"/>
                </a:solidFill>
              </a:rPr>
              <a:t> </a:t>
            </a:r>
            <a:r>
              <a:rPr sz="4600" b="0" i="0" u="none" dirty="0" err="1">
                <a:solidFill>
                  <a:srgbClr val="002060"/>
                </a:solidFill>
              </a:rPr>
              <a:t>đây</a:t>
            </a:r>
            <a:r>
              <a:rPr sz="4600" b="0" i="0" u="none" dirty="0">
                <a:solidFill>
                  <a:srgbClr val="002060"/>
                </a:solidFill>
              </a:rPr>
              <a:t> Chúa </a:t>
            </a:r>
            <a:r>
              <a:rPr sz="4600" b="0" i="0" u="none" dirty="0" err="1">
                <a:solidFill>
                  <a:srgbClr val="002060"/>
                </a:solidFill>
              </a:rPr>
              <a:t>ơi</a:t>
            </a:r>
            <a:r>
              <a:rPr sz="4600" b="0" i="0" u="none" dirty="0">
                <a:solidFill>
                  <a:srgbClr val="002060"/>
                </a:solidFill>
              </a:rPr>
              <a:t> con </a:t>
            </a:r>
            <a:r>
              <a:rPr sz="4600" b="0" i="0" u="none" dirty="0" err="1">
                <a:solidFill>
                  <a:srgbClr val="002060"/>
                </a:solidFill>
              </a:rPr>
              <a:t>hiến</a:t>
            </a:r>
            <a:r>
              <a:rPr sz="4600" b="0" i="0" u="none" dirty="0">
                <a:solidFill>
                  <a:srgbClr val="002060"/>
                </a:solidFill>
              </a:rPr>
              <a:t> </a:t>
            </a:r>
            <a:r>
              <a:rPr sz="4600" b="0" i="0" u="none" dirty="0" err="1">
                <a:solidFill>
                  <a:srgbClr val="002060"/>
                </a:solidFill>
              </a:rPr>
              <a:t>dâng</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niềm</a:t>
            </a:r>
            <a:r>
              <a:rPr sz="4600" b="0" i="0" u="none" dirty="0">
                <a:solidFill>
                  <a:srgbClr val="002060"/>
                </a:solidFill>
              </a:rPr>
              <a:t> tin </a:t>
            </a:r>
            <a:r>
              <a:rPr sz="4600" b="0" i="0" u="none" dirty="0" err="1">
                <a:solidFill>
                  <a:srgbClr val="002060"/>
                </a:solidFill>
              </a:rPr>
              <a:t>tâm</a:t>
            </a:r>
            <a:r>
              <a:rPr sz="4600" b="0" i="0" u="none" dirty="0">
                <a:solidFill>
                  <a:srgbClr val="002060"/>
                </a:solidFill>
              </a:rPr>
              <a:t> </a:t>
            </a:r>
            <a:r>
              <a:rPr sz="4600" b="0" i="0" u="none" dirty="0" err="1">
                <a:solidFill>
                  <a:srgbClr val="002060"/>
                </a:solidFill>
              </a:rPr>
              <a:t>tư</a:t>
            </a:r>
            <a:r>
              <a:rPr sz="4600" b="0" i="0" u="none" dirty="0">
                <a:solidFill>
                  <a:srgbClr val="002060"/>
                </a:solidFill>
              </a:rPr>
              <a:t> </a:t>
            </a:r>
            <a:r>
              <a:rPr sz="4600" b="0" i="0" u="none" dirty="0" err="1">
                <a:solidFill>
                  <a:srgbClr val="002060"/>
                </a:solidFill>
              </a:rPr>
              <a:t>cùng</a:t>
            </a:r>
            <a:r>
              <a:rPr sz="4600" b="0" i="0" u="none" dirty="0">
                <a:solidFill>
                  <a:srgbClr val="002060"/>
                </a:solidFill>
              </a:rPr>
              <a:t> </a:t>
            </a:r>
            <a:r>
              <a:rPr sz="4600" b="0" i="0" u="none" dirty="0" err="1">
                <a:solidFill>
                  <a:srgbClr val="002060"/>
                </a:solidFill>
              </a:rPr>
              <a:t>trái</a:t>
            </a:r>
            <a:r>
              <a:rPr sz="4600" b="0" i="0" u="none" dirty="0">
                <a:solidFill>
                  <a:srgbClr val="002060"/>
                </a:solidFill>
              </a:rPr>
              <a:t> </a:t>
            </a:r>
            <a:r>
              <a:rPr sz="4600" b="0" i="0" u="none" dirty="0" err="1">
                <a:solidFill>
                  <a:srgbClr val="002060"/>
                </a:solidFill>
              </a:rPr>
              <a:t>tim</a:t>
            </a:r>
            <a:r>
              <a:rPr sz="4600" b="0" i="0" u="none" dirty="0">
                <a:solidFill>
                  <a:srgbClr val="002060"/>
                </a:solidFill>
              </a:rPr>
              <a:t> </a:t>
            </a:r>
            <a:r>
              <a:rPr sz="4600" b="0" i="0" u="none" dirty="0" err="1">
                <a:solidFill>
                  <a:srgbClr val="002060"/>
                </a:solidFill>
              </a:rPr>
              <a:t>nồng</a:t>
            </a:r>
            <a:r>
              <a:rPr sz="4600" b="0" i="0" u="none" dirty="0">
                <a:solidFill>
                  <a:srgbClr val="002060"/>
                </a:solidFill>
              </a:rPr>
              <a:t> </a:t>
            </a:r>
            <a:r>
              <a:rPr sz="4600" b="0" i="0" u="none" dirty="0" err="1">
                <a:solidFill>
                  <a:srgbClr val="002060"/>
                </a:solidFill>
              </a:rPr>
              <a:t>cháy</a:t>
            </a:r>
            <a:r>
              <a:rPr sz="4600" b="0" i="0" u="none" dirty="0">
                <a:solidFill>
                  <a:srgbClr val="002060"/>
                </a:solidFill>
              </a:rPr>
              <a:t>. </a:t>
            </a:r>
            <a:r>
              <a:rPr sz="4600" b="0" i="0" u="none" dirty="0" err="1">
                <a:solidFill>
                  <a:srgbClr val="002060"/>
                </a:solidFill>
              </a:rPr>
              <a:t>Từ</a:t>
            </a:r>
            <a:r>
              <a:rPr sz="4600" b="0" i="0" u="none" dirty="0">
                <a:solidFill>
                  <a:srgbClr val="002060"/>
                </a:solidFill>
              </a:rPr>
              <a:t> </a:t>
            </a:r>
            <a:r>
              <a:rPr sz="4600" b="0" i="0" u="none" dirty="0" err="1">
                <a:solidFill>
                  <a:srgbClr val="002060"/>
                </a:solidFill>
              </a:rPr>
              <a:t>đây</a:t>
            </a:r>
            <a:r>
              <a:rPr sz="4600" b="0" i="0" u="none" dirty="0">
                <a:solidFill>
                  <a:srgbClr val="002060"/>
                </a:solidFill>
              </a:rPr>
              <a:t> </a:t>
            </a:r>
            <a:r>
              <a:rPr sz="4600" b="0" i="0" u="none" dirty="0" err="1">
                <a:solidFill>
                  <a:srgbClr val="002060"/>
                </a:solidFill>
              </a:rPr>
              <a:t>hăng</a:t>
            </a:r>
            <a:r>
              <a:rPr sz="4600" b="0" i="0" u="none" dirty="0">
                <a:solidFill>
                  <a:srgbClr val="002060"/>
                </a:solidFill>
              </a:rPr>
              <a:t> say </a:t>
            </a:r>
            <a:r>
              <a:rPr sz="4600" b="0" i="0" u="none" dirty="0" err="1">
                <a:solidFill>
                  <a:srgbClr val="002060"/>
                </a:solidFill>
              </a:rPr>
              <a:t>theo</a:t>
            </a:r>
            <a:r>
              <a:rPr sz="4600" b="0" i="0" u="none" dirty="0">
                <a:solidFill>
                  <a:srgbClr val="002060"/>
                </a:solidFill>
              </a:rPr>
              <a:t> </a:t>
            </a:r>
            <a:r>
              <a:rPr sz="4600" b="0" i="0" u="none" dirty="0" err="1">
                <a:solidFill>
                  <a:srgbClr val="002060"/>
                </a:solidFill>
              </a:rPr>
              <a:t>bước</a:t>
            </a:r>
            <a:r>
              <a:rPr sz="4600" b="0" i="0" u="none" dirty="0">
                <a:solidFill>
                  <a:srgbClr val="002060"/>
                </a:solidFill>
              </a:rPr>
              <a:t> </a:t>
            </a:r>
            <a:r>
              <a:rPr sz="4600" b="0" i="0" u="none" dirty="0" err="1">
                <a:solidFill>
                  <a:srgbClr val="002060"/>
                </a:solidFill>
              </a:rPr>
              <a:t>chân</a:t>
            </a:r>
            <a:r>
              <a:rPr sz="4600" b="0" i="0" u="none" dirty="0">
                <a:solidFill>
                  <a:srgbClr val="002060"/>
                </a:solidFill>
              </a:rPr>
              <a:t> </a:t>
            </a:r>
            <a:r>
              <a:rPr sz="4600" b="0" i="0" u="none" dirty="0" err="1">
                <a:solidFill>
                  <a:srgbClr val="002060"/>
                </a:solidFill>
              </a:rPr>
              <a:t>của</a:t>
            </a:r>
            <a:r>
              <a:rPr sz="4600" b="0" i="0" u="none" dirty="0">
                <a:solidFill>
                  <a:srgbClr val="002060"/>
                </a:solidFill>
              </a:rPr>
              <a:t> </a:t>
            </a:r>
            <a:r>
              <a:rPr sz="4600" b="0" i="0" u="none" dirty="0" err="1">
                <a:solidFill>
                  <a:srgbClr val="002060"/>
                </a:solidFill>
              </a:rPr>
              <a:t>Ngài</a:t>
            </a:r>
            <a:r>
              <a:rPr sz="4600" b="0" i="0" u="none" dirty="0">
                <a:solidFill>
                  <a:srgbClr val="002060"/>
                </a:solidFill>
              </a:rPr>
              <a:t> </a:t>
            </a:r>
            <a:r>
              <a:rPr sz="4600" b="0" i="0" u="none" dirty="0" err="1">
                <a:solidFill>
                  <a:srgbClr val="002060"/>
                </a:solidFill>
              </a:rPr>
              <a:t>trung</a:t>
            </a:r>
            <a:r>
              <a:rPr sz="4600" b="0" i="0" u="none" dirty="0">
                <a:solidFill>
                  <a:srgbClr val="002060"/>
                </a:solidFill>
              </a:rPr>
              <a:t> </a:t>
            </a:r>
            <a:r>
              <a:rPr sz="4600" b="0" i="0" u="none" dirty="0" err="1">
                <a:solidFill>
                  <a:srgbClr val="002060"/>
                </a:solidFill>
              </a:rPr>
              <a:t>kiên</a:t>
            </a:r>
            <a:r>
              <a:rPr sz="4600" b="0" i="0" u="none" dirty="0">
                <a:solidFill>
                  <a:srgbClr val="002060"/>
                </a:solidFill>
              </a:rPr>
              <a:t> </a:t>
            </a:r>
            <a:r>
              <a:rPr sz="4600" b="0" i="0" u="none" dirty="0" err="1">
                <a:solidFill>
                  <a:srgbClr val="002060"/>
                </a:solidFill>
              </a:rPr>
              <a:t>làm</a:t>
            </a:r>
            <a:r>
              <a:rPr sz="4600" b="0" i="0" u="none" dirty="0">
                <a:solidFill>
                  <a:srgbClr val="002060"/>
                </a:solidFill>
              </a:rPr>
              <a:t> </a:t>
            </a:r>
            <a:r>
              <a:rPr sz="4600" b="0" i="0" u="none" dirty="0" err="1">
                <a:solidFill>
                  <a:srgbClr val="002060"/>
                </a:solidFill>
              </a:rPr>
              <a:t>chứng</a:t>
            </a:r>
            <a:r>
              <a:rPr sz="4600" b="0" i="0" u="none" dirty="0">
                <a:solidFill>
                  <a:srgbClr val="002060"/>
                </a:solidFill>
              </a:rPr>
              <a:t> </a:t>
            </a:r>
            <a:r>
              <a:rPr sz="4600" b="0" i="0" u="none" dirty="0" err="1">
                <a:solidFill>
                  <a:srgbClr val="002060"/>
                </a:solidFill>
              </a:rPr>
              <a:t>nhân</a:t>
            </a:r>
            <a:r>
              <a:rPr sz="4600" b="0" i="0" u="none" dirty="0">
                <a:solidFill>
                  <a:srgbClr val="002060"/>
                </a:solidFill>
              </a:rPr>
              <a:t> </a:t>
            </a:r>
            <a:r>
              <a:rPr sz="4600" b="0" i="0" u="none" dirty="0" err="1">
                <a:solidFill>
                  <a:srgbClr val="002060"/>
                </a:solidFill>
              </a:rPr>
              <a:t>Nước</a:t>
            </a:r>
            <a:r>
              <a:rPr sz="4600" b="0" i="0" u="none" dirty="0">
                <a:solidFill>
                  <a:srgbClr val="002060"/>
                </a:solidFill>
              </a:rPr>
              <a:t> </a:t>
            </a:r>
            <a:r>
              <a:rPr sz="4600" b="0" i="0" u="none" dirty="0" err="1">
                <a:solidFill>
                  <a:srgbClr val="002060"/>
                </a:solidFill>
              </a:rPr>
              <a:t>Trời</a:t>
            </a:r>
            <a:r>
              <a:rPr sz="4600" b="0" i="0" u="none" dirty="0">
                <a:solidFill>
                  <a:srgbClr val="002060"/>
                </a:solidFill>
              </a:rPr>
              <a:t> </a:t>
            </a:r>
            <a:r>
              <a:rPr sz="4600" b="0" i="0" u="none" dirty="0" err="1">
                <a:solidFill>
                  <a:srgbClr val="002060"/>
                </a:solidFill>
              </a:rPr>
              <a:t>thắp</a:t>
            </a:r>
            <a:r>
              <a:rPr sz="4600" b="0" i="0" u="none" dirty="0">
                <a:solidFill>
                  <a:srgbClr val="002060"/>
                </a:solidFill>
              </a:rPr>
              <a:t> </a:t>
            </a:r>
            <a:r>
              <a:rPr sz="4600" b="0" i="0" u="none" dirty="0" err="1">
                <a:solidFill>
                  <a:srgbClr val="002060"/>
                </a:solidFill>
              </a:rPr>
              <a:t>lên</a:t>
            </a:r>
            <a:r>
              <a:rPr sz="4600" b="0" i="0" u="none" dirty="0">
                <a:solidFill>
                  <a:srgbClr val="002060"/>
                </a:solidFill>
              </a:rPr>
              <a:t> </a:t>
            </a:r>
            <a:r>
              <a:rPr sz="4600" b="0" i="0" u="none" dirty="0" err="1">
                <a:solidFill>
                  <a:srgbClr val="002060"/>
                </a:solidFill>
              </a:rPr>
              <a:t>hạnh</a:t>
            </a:r>
            <a:r>
              <a:rPr sz="4600" b="0" i="0" u="none" dirty="0">
                <a:solidFill>
                  <a:srgbClr val="002060"/>
                </a:solidFill>
              </a:rPr>
              <a:t> </a:t>
            </a:r>
            <a:r>
              <a:rPr sz="4600" b="0" i="0" u="none" dirty="0" err="1">
                <a:solidFill>
                  <a:srgbClr val="002060"/>
                </a:solidFill>
              </a:rPr>
              <a:t>phúc</a:t>
            </a:r>
            <a:r>
              <a:rPr sz="4600" b="0" i="0" u="none" dirty="0">
                <a:solidFill>
                  <a:srgbClr val="002060"/>
                </a:solidFill>
              </a:rPr>
              <a:t> </a:t>
            </a:r>
            <a:r>
              <a:rPr sz="4600" b="0" i="0" u="none" dirty="0" err="1">
                <a:solidFill>
                  <a:srgbClr val="002060"/>
                </a:solidFill>
              </a:rPr>
              <a:t>cho</a:t>
            </a:r>
            <a:r>
              <a:rPr sz="4600" b="0" i="0" u="none" dirty="0">
                <a:solidFill>
                  <a:srgbClr val="002060"/>
                </a:solidFill>
              </a:rPr>
              <a:t> </a:t>
            </a:r>
            <a:r>
              <a:rPr sz="4600" b="0" i="0" u="none" dirty="0" err="1">
                <a:solidFill>
                  <a:srgbClr val="002060"/>
                </a:solidFill>
              </a:rPr>
              <a:t>muôn</a:t>
            </a:r>
            <a:r>
              <a:rPr sz="4600" b="0" i="0" u="none" dirty="0">
                <a:solidFill>
                  <a:srgbClr val="002060"/>
                </a:solidFill>
              </a:rPr>
              <a:t> </a:t>
            </a:r>
            <a:r>
              <a:rPr sz="4600" b="0" i="0" u="none" dirty="0" err="1">
                <a:solidFill>
                  <a:srgbClr val="002060"/>
                </a:solidFill>
              </a:rPr>
              <a:t>người</a:t>
            </a:r>
            <a:r>
              <a:rPr sz="4600" b="0" i="0" u="none" dirty="0">
                <a:solidFill>
                  <a:srgbClr val="002060"/>
                </a:solidFill>
              </a:rPr>
              <a:t>.</a:t>
            </a:r>
          </a:p>
        </p:txBody>
      </p:sp>
    </p:spTree>
    <p:extLst>
      <p:ext uri="{BB962C8B-B14F-4D97-AF65-F5344CB8AC3E}">
        <p14:creationId xmlns:p14="http://schemas.microsoft.com/office/powerpoint/2010/main" val="26802876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221286-3542-08E2-A656-BA962607C0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489B75-6558-1B1C-4E4F-EE8C2B29C9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790447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TotalTime>
  <Words>1701</Words>
  <Application>Microsoft Office PowerPoint</Application>
  <PresentationFormat>On-screen Show (16:9)</PresentationFormat>
  <Paragraphs>56</Paragraphs>
  <Slides>47</Slides>
  <Notes>12</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47</vt:i4>
      </vt:variant>
    </vt:vector>
  </HeadingPairs>
  <TitlesOfParts>
    <vt:vector size="57" baseType="lpstr">
      <vt:lpstr>Arial</vt:lpstr>
      <vt:lpstr>Calibri</vt:lpstr>
      <vt:lpstr>Times New Roman</vt:lpstr>
      <vt:lpstr>UTM American Sans</vt:lpstr>
      <vt:lpstr>Office Theme</vt:lpstr>
      <vt:lpstr>1_Office Theme</vt:lpstr>
      <vt:lpstr>25_Office Theme</vt:lpstr>
      <vt:lpstr>26_Office Theme</vt:lpstr>
      <vt:lpstr>6_Office Theme</vt:lpstr>
      <vt:lpstr>2_Office Theme</vt:lpstr>
      <vt:lpstr>PowerPoint Presentation</vt:lpstr>
      <vt:lpstr>PowerPoint Presentation</vt:lpstr>
      <vt:lpstr>PowerPoint Presentation</vt:lpstr>
      <vt:lpstr>Ca Nhập Lễ Hãy Hát Bài Ca Lm.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Đền vàng vang điệu nhạc cung tiến, con đến tiến dâng tình yêu. Tiến dâng ước mơ và xác hồn, nguyện như lễ dâng toàn thiêu. Xin nhận tình con nhỏ bé, xin hiệp cùng với rượu bánh, như chiều tiệc ly ngày xưa nên của lễ mừng khen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TK2: Chỉ là thân phận người mong manh, sao dám tiến dâng tình yêu? Chính Cha đã kêu gọi con về, để con bước đi cùng Cha. Con được nhận như của lễ, dâng về từ nơi trần thế, cứu đời lầm than tội mê đem tình Chúa vào tim mỗi người.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TK3: Hiệp cùng muôn lòng nguyện đoan hứa, dâng Chúa hiến lễ đời con. Kính xin Chúa thương và chấp nhận, để nên chứng nhân tình yêu. Gieo vào đời con lửa mến. Theo Ngài tình con tự hiến. Tháp vào tình yêu thập giá nên của lễ tạ ơn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TK4: Được gọi nên bạn hiền tâm phúc, con đến hiến dâng từ đây. Ước giao hiến dâng trọn xác hồn, nguyện nên lễ dâng tình yêu. Xin nhận lời kinh cảm mến, dâng về cùng muôn người thế, như làn trầm hương tỏa bay ca ngợi mãi hồng ân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PowerPoint Presentation</vt:lpstr>
      <vt:lpstr>PowerPoint Presentation</vt:lpstr>
      <vt:lpstr>CA HIỆP LỄ Có Một Tình Yêu Ân Đức</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TK1: Tình nào yêu con, hơn bao mối tình trần gian. Tình Người đã chết chỉ vì yêu tha thiết. Thánh giá nhuộm máu, bằng chứng cho tình yêu. Đấng Thánh tự hiến làm giá chuộc trần gian.</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TK2: Tình nào yêu con, đang khi con là tội nhân, là tình thương xót không để con hư mất. Chúa muốn dùng con làm chứng nhân tình yêu. Chúa muốn dùng con là khúc nhạc tình yêu.</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TK3: Tình nào yêu con, nâng con lên hàng bạn thân, cùng con liên kết trong tình yêu giao ước. Chúa chiếm đoạt con bằng Thánh Linh dịu êm. Chúa quyến rũ con bằng tiếng gọi tình yêu.</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PowerPoint Presentation</vt:lpstr>
      <vt:lpstr>Ca Kết Lễ Chứng Nhân Tình Yêu Nguyễn Duy</vt:lpstr>
      <vt:lpstr>TK1: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vt:lpstr>
      <vt:lpstr>ĐK: Này đây Chúa ơi con hiến dâng cho Ngài niềm tin tâm tư cùng trái tim nồng cháy. Từ đây hăng say theo bước chân của Ngài trung kiên làm chứng nhân Nước Trời thắp lên hạnh phúc cho muôn người.</vt:lpstr>
      <vt:lpstr>TK2: Con say sưa với tháng ngày Tình yêu cho con nguồn sức sống. Con hân hoan bước trên đường hồng phúc bát ngát xanh đồi nương. Để tìm lại những tình thương quá khứ héo úa trong muôn lòng. Cho quên đi những sầu vương Chúa ôi xin thương ai đoạn trường.</vt:lpstr>
      <vt:lpstr>ĐK: Này đây Chúa ơi con hiến dâng cho Ngài niềm tin tâm tư cùng trái tim nồng cháy. Từ đây hăng say theo bước chân của Ngài trung kiên làm chứng nhân Nước Trời thắp lên hạnh phúc cho muôn người.</vt:lpstr>
      <vt:lpstr>TK3: Trong tâm tư biết bao người ngày đêm cô đơn buồn không nói. Nhưng đâu ai đến với họ để hát tiếng hát trong niềm vui. Vì nhiều người vẫn nghèo đói thế giới thiếu vắng bao nụ cười. Xin cho nhau những tình thương, sớm mai cơn mê đã tan rồi.</vt:lpstr>
      <vt:lpstr>ĐK: Này đây Chúa ơi con hiến dâng cho Ngài niềm tin tâm tư cùng trái tim nồng cháy. Từ đây hăng say theo bước chân của Ngài trung kiên làm chứng nhân Nước Trời thắp lên hạnh phúc cho muôn người.</vt:lpstr>
      <vt:lpstr>TK4: Xin cho con suốt một đời Tình yêu cho đi là lẽ sống. Xin cho con biết trung thành hoàn tất những bước chân đẹp xinh. Nguyện một đời con tìm đến với hết cả những ai chân tình. Để tình người vẫn còn xanh ngát hương như hoa xuân trên cành.</vt:lpstr>
      <vt:lpstr>ĐK: Này đây Chúa ơi con hiến dâng cho Ngài niềm tin tâm tư cùng trái tim nồng cháy. Từ đây hăng say theo bước chân của Ngài trung kiên làm chứng nhân Nước Trời thắp lên hạnh phúc cho muôn người.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101</cp:revision>
  <dcterms:created xsi:type="dcterms:W3CDTF">2022-10-30T00:36:35Z</dcterms:created>
  <dcterms:modified xsi:type="dcterms:W3CDTF">2026-10-06T18:52:59Z</dcterms:modified>
</cp:coreProperties>
</file>