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912" r:id="rId3"/>
    <p:sldMasterId id="2147483924" r:id="rId4"/>
    <p:sldMasterId id="2147483936" r:id="rId5"/>
  </p:sldMasterIdLst>
  <p:notesMasterIdLst>
    <p:notesMasterId r:id="rId44"/>
  </p:notesMasterIdLst>
  <p:sldIdLst>
    <p:sldId id="280" r:id="rId6"/>
    <p:sldId id="382" r:id="rId7"/>
    <p:sldId id="340" r:id="rId8"/>
    <p:sldId id="259" r:id="rId9"/>
    <p:sldId id="260" r:id="rId10"/>
    <p:sldId id="290" r:id="rId11"/>
    <p:sldId id="291" r:id="rId12"/>
    <p:sldId id="292" r:id="rId13"/>
    <p:sldId id="293" r:id="rId14"/>
    <p:sldId id="294" r:id="rId15"/>
    <p:sldId id="295" r:id="rId16"/>
    <p:sldId id="296" r:id="rId17"/>
    <p:sldId id="392" r:id="rId18"/>
    <p:sldId id="281" r:id="rId19"/>
    <p:sldId id="282" r:id="rId20"/>
    <p:sldId id="398" r:id="rId21"/>
    <p:sldId id="269" r:id="rId22"/>
    <p:sldId id="270" r:id="rId23"/>
    <p:sldId id="271" r:id="rId24"/>
    <p:sldId id="297" r:id="rId25"/>
    <p:sldId id="298" r:id="rId26"/>
    <p:sldId id="299" r:id="rId27"/>
    <p:sldId id="283" r:id="rId28"/>
    <p:sldId id="399" r:id="rId29"/>
    <p:sldId id="277" r:id="rId30"/>
    <p:sldId id="279" r:id="rId31"/>
    <p:sldId id="278" r:id="rId32"/>
    <p:sldId id="300" r:id="rId33"/>
    <p:sldId id="301" r:id="rId34"/>
    <p:sldId id="302" r:id="rId35"/>
    <p:sldId id="303" r:id="rId36"/>
    <p:sldId id="304" r:id="rId37"/>
    <p:sldId id="400" r:id="rId38"/>
    <p:sldId id="287" r:id="rId39"/>
    <p:sldId id="288" r:id="rId40"/>
    <p:sldId id="305" r:id="rId41"/>
    <p:sldId id="306" r:id="rId42"/>
    <p:sldId id="383" r:id="rId4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10/9/2026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BDD0A1-759E-4490-BC96-EE7445A3C757}" type="slidenum">
              <a:rPr lang="en-US" smtClean="0"/>
              <a:t>15</a:t>
            </a:fld>
            <a:endParaRPr lang="en-US"/>
          </a:p>
        </p:txBody>
      </p:sp>
    </p:spTree>
    <p:extLst>
      <p:ext uri="{BB962C8B-B14F-4D97-AF65-F5344CB8AC3E}">
        <p14:creationId xmlns:p14="http://schemas.microsoft.com/office/powerpoint/2010/main" val="2421718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9916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692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0529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67751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395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9039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486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34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099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7250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944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6445589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9574735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472519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2680430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518438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0819094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7248798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9419748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581167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107208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6915638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8892043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2134404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1937347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319246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10/9/2026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7425151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10/9/2026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538605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10/9/2026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3239076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343892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10/9/2026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0685932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1727283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394395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10/9/2026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34542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10/9/2026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08496026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10/9/2026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417513059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5.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a:solidFill>
                <a:srgbClr val="FFFF00"/>
              </a:solidFill>
              <a:effectLst/>
              <a:latin typeface="+mj-lt"/>
              <a:cs typeface="Times New Roman" pitchFamily="18" charset="0"/>
            </a:endParaRPr>
          </a:p>
          <a:p>
            <a:endParaRPr lang="en-US" sz="4400"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SÁU</a:t>
            </a:r>
          </a:p>
          <a:p>
            <a:r>
              <a:rPr lang="vi-VN" sz="4400" b="0">
                <a:solidFill>
                  <a:srgbClr val="FFFF00"/>
                </a:solidFill>
                <a:effectLst/>
                <a:latin typeface="+mj-lt"/>
                <a:cs typeface="Times New Roman" pitchFamily="18" charset="0"/>
              </a:rPr>
              <a:t>SAU CHÚA NHẬT X</a:t>
            </a:r>
            <a:r>
              <a:rPr lang="en-US" sz="4400" b="0">
                <a:solidFill>
                  <a:srgbClr val="FFFF00"/>
                </a:solidFill>
                <a:effectLst/>
                <a:latin typeface="+mj-lt"/>
                <a:cs typeface="Times New Roman" pitchFamily="18" charset="0"/>
              </a:rPr>
              <a:t>XIX</a:t>
            </a:r>
            <a:r>
              <a:rPr lang="vi-VN" sz="4400" b="0">
                <a:solidFill>
                  <a:srgbClr val="FFFF00"/>
                </a:solidFill>
                <a:effectLst/>
                <a:latin typeface="+mj-lt"/>
                <a:cs typeface="Times New Roman" pitchFamily="18" charset="0"/>
              </a:rPr>
              <a:t> </a:t>
            </a: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880147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holding a cross and a flag&#10;&#10;Description automatically generated">
            <a:extLst>
              <a:ext uri="{FF2B5EF4-FFF2-40B4-BE49-F238E27FC236}">
                <a16:creationId xmlns:a16="http://schemas.microsoft.com/office/drawing/2014/main" id="{12E3B7ED-AB60-44C8-B6C6-CD841194A0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9" y="0"/>
            <a:ext cx="9134841" cy="5143500"/>
          </a:xfrm>
          <a:prstGeom prst="rect">
            <a:avLst/>
          </a:prstGeom>
        </p:spPr>
      </p:pic>
    </p:spTree>
    <p:extLst>
      <p:ext uri="{BB962C8B-B14F-4D97-AF65-F5344CB8AC3E}">
        <p14:creationId xmlns:p14="http://schemas.microsoft.com/office/powerpoint/2010/main" val="4153183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BC5B62-680F-7EEF-9E81-0F1108B50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270009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Con bước lên bàn thờ, cùng dân Chúa đây hợp dâng Thánh lễ. Đây lễ Chiên chiều xưa: Con Chúa uy linh đã trao hiến thân mình.</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TK1:</a:t>
            </a:r>
            <a:r>
              <a:rPr sz="4800" b="0" i="0" u="none">
                <a:solidFill>
                  <a:srgbClr val="FFFF00"/>
                </a:solidFill>
              </a:rPr>
              <a:t> </a:t>
            </a:r>
            <a:r>
              <a:rPr sz="4800" b="0" i="0" u="none">
                <a:solidFill>
                  <a:srgbClr val="FFFFFF"/>
                </a:solidFill>
              </a:rPr>
              <a:t>Muôn tâm hồn liên kết trong tình thân dâng tiến Cha toàn năng lễ vật hy sinh. Xin Cha lãnh cho lễ dâng toàn thiêu. Mưa xuống muôn hồng ân, nhuần thấm tâm hồn.</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Con bước lên bàn thờ, cùng dân Chúa đây hợp dâng Thánh lễ. Đây lễ Chiên chiều xưa: Con Chúa uy linh đã trao hiến thân mình.</a:t>
            </a:r>
            <a:endParaRPr sz="5200" dirty="0">
              <a:solidFill>
                <a:schemeClr val="bg1"/>
              </a:solidFill>
              <a:latin typeface="+mj-lt"/>
              <a:ea typeface="+mj-lt"/>
              <a:cs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TK2:</a:t>
            </a:r>
            <a:r>
              <a:rPr sz="4800" b="0" i="0" u="none">
                <a:solidFill>
                  <a:srgbClr val="FFFF00"/>
                </a:solidFill>
              </a:rPr>
              <a:t> </a:t>
            </a:r>
            <a:r>
              <a:rPr sz="4800" b="0" i="0" u="none">
                <a:solidFill>
                  <a:srgbClr val="FFFFFF"/>
                </a:solidFill>
              </a:rPr>
              <a:t>Con nguyện cầu xin Chúa thương trần gian cho khắp nơi bình an, Giáo Hội rộng lan. Cho muôn người thôi oán thương hận than. Cho khói binh mờ tan, hạnh phúc tuôn tràn.</a:t>
            </a:r>
            <a:endParaRPr sz="58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Con bước lên bàn thờ, cùng dân Chúa đây hợp dâng Thánh lễ. Đây lễ Chiên chiều xưa: Con Chúa uy linh đã trao hiến thân mình.</a:t>
            </a:r>
            <a:endParaRPr sz="52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TK3:</a:t>
            </a:r>
            <a:r>
              <a:rPr sz="4800" b="0" i="0" u="none">
                <a:solidFill>
                  <a:srgbClr val="FFFF00"/>
                </a:solidFill>
              </a:rPr>
              <a:t> </a:t>
            </a:r>
            <a:r>
              <a:rPr sz="4800" b="0" i="0" u="none">
                <a:solidFill>
                  <a:srgbClr val="FFFFFF"/>
                </a:solidFill>
              </a:rPr>
              <a:t>Khúc nhạc vàng dâng kính Cha toàn năng, Thiên Chúa bao giàu sang chiếu ngời vinh quang. Cánh tay Người nâng đỡ bao kỳ công. Trong ánh quang Thần Nhan, trời đất huy hoàng.</a:t>
            </a:r>
            <a:endParaRPr sz="58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Con bước lên bàn thờ, cùng dân Chúa đây hợp dâng Thánh lễ. Đây lễ Chiên chiều xưa: Con Chúa uy linh đã trao hiến thân mình.</a:t>
            </a:r>
            <a:endParaRPr sz="5200" dirty="0">
              <a:solidFill>
                <a:schemeClr val="bg1"/>
              </a:solidFill>
              <a:latin typeface="+mj-lt"/>
              <a:ea typeface="+mj-lt"/>
              <a:cs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TK4:</a:t>
            </a:r>
            <a:r>
              <a:rPr sz="4800" b="0" i="0" u="none">
                <a:solidFill>
                  <a:srgbClr val="FFFF00"/>
                </a:solidFill>
              </a:rPr>
              <a:t> </a:t>
            </a:r>
            <a:r>
              <a:rPr sz="4800" b="0" i="0" u="none">
                <a:solidFill>
                  <a:srgbClr val="FFFFFF"/>
                </a:solidFill>
              </a:rPr>
              <a:t>Chúa nhân hiền thương chúng con triền miên mê đắm trong tội khiên, cõi đời truân chuyên. Trút lệ phiền con kính dâng niềm tin. Đôi mắt luôn nhìn lên, tòa Chúa uy quyền.</a:t>
            </a:r>
            <a:endParaRPr sz="5800" dirty="0">
              <a:solidFill>
                <a:schemeClr val="bg1"/>
              </a:solidFill>
              <a:latin typeface="+mj-lt"/>
              <a:ea typeface="+mj-lt"/>
              <a:cs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Con bước lên bàn thờ, cùng dân Chúa đây hợp dâng Thánh lễ. Đây lễ Chiên chiều xưa: Con Chúa uy linh đã trao hiến thân mình.</a:t>
            </a:r>
            <a:endParaRPr sz="5200" dirty="0">
              <a:solidFill>
                <a:schemeClr val="bg1"/>
              </a:solidFill>
              <a:latin typeface="+mj-lt"/>
              <a:ea typeface="+mj-lt"/>
              <a:cs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73837B-B5AB-55AB-E5AF-91C1A09F869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7E6638-6662-8D42-1404-36923D879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67"/>
            <a:ext cx="9144000" cy="5140766"/>
          </a:xfrm>
          <a:prstGeom prst="rect">
            <a:avLst/>
          </a:prstGeom>
        </p:spPr>
      </p:pic>
    </p:spTree>
    <p:extLst>
      <p:ext uri="{BB962C8B-B14F-4D97-AF65-F5344CB8AC3E}">
        <p14:creationId xmlns:p14="http://schemas.microsoft.com/office/powerpoint/2010/main" val="436279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90550"/>
            <a:ext cx="9144000" cy="4324350"/>
          </a:xfrm>
        </p:spPr>
        <p:txBody>
          <a:bodyPr anchor="ctr" anchorCtr="0">
            <a:noAutofit/>
          </a:bodyPr>
          <a:lstStyle/>
          <a:p>
            <a:pPr algn="just"/>
            <a:r>
              <a:rPr lang="vi-VN" sz="6600" dirty="0">
                <a:solidFill>
                  <a:schemeClr val="bg1"/>
                </a:solidFill>
                <a:latin typeface="+mj-lt"/>
                <a:cs typeface="Times New Roman" pitchFamily="18" charset="0"/>
              </a:rPr>
              <a:t>Lạy Chúa, đây chính là dòng dõi</a:t>
            </a:r>
            <a:r>
              <a:rPr lang="en-US" sz="6600" dirty="0">
                <a:solidFill>
                  <a:schemeClr val="bg1"/>
                </a:solidFill>
                <a:latin typeface="+mj-lt"/>
                <a:cs typeface="Times New Roman" pitchFamily="18" charset="0"/>
              </a:rPr>
              <a:t> </a:t>
            </a:r>
            <a:r>
              <a:rPr lang="vi-VN" sz="6600" dirty="0">
                <a:solidFill>
                  <a:schemeClr val="bg1"/>
                </a:solidFill>
                <a:latin typeface="+mj-lt"/>
                <a:cs typeface="Times New Roman" pitchFamily="18" charset="0"/>
              </a:rPr>
              <a:t>những kẻ tìm kiếm thánh nhan Ngài.</a:t>
            </a:r>
            <a:endParaRPr lang="en-US" sz="66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b="1" u="sng">
                <a:solidFill>
                  <a:srgbClr val="FFFF00"/>
                </a:solidFill>
                <a:effectLst>
                  <a:outerShdw blurRad="38100" dist="38100" dir="2700000" algn="tl">
                    <a:srgbClr val="000000">
                      <a:alpha val="43137"/>
                    </a:srgbClr>
                  </a:outerShdw>
                </a:effectLst>
                <a:latin typeface="+mj-lt"/>
                <a:cs typeface="Times New Roman" pitchFamily="18" charset="0"/>
              </a:rPr>
              <a:t>Đáp ca:</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5750"/>
            <a:ext cx="36290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6798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5800" dirty="0">
                <a:solidFill>
                  <a:schemeClr val="bg1"/>
                </a:solidFill>
                <a:latin typeface="+mj-lt"/>
                <a:cs typeface="Times New Roman" pitchFamily="18" charset="0"/>
              </a:rPr>
              <a:t>Lạy Cha là Chúa Tể trời đất, con xin ngợi khen Cha, vì Cha đã mặc khải mầu nhiệm Nước Trời cho những người bé mọn.</a:t>
            </a:r>
            <a:endParaRPr lang="en-US" sz="58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2194050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AF835B-7215-60BF-0597-1CF1F785846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93F60B-8D31-B95C-749D-68820A2BDA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06112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Dâng Lên</a:t>
            </a:r>
          </a:p>
          <a:p>
            <a:pPr marL="0" marR="0" lvl="0" indent="0" algn="ctr" defTabSz="914400" eaLnBrk="1" fontAlgn="auto" latinLnBrk="0" hangingPunct="1">
              <a:lnSpc>
                <a:spcPct val="100000"/>
              </a:lnSpc>
              <a:spcBef>
                <a:spcPts val="0"/>
              </a:spcBef>
              <a:spcAft>
                <a:spcPts val="0"/>
              </a:spcAft>
              <a:buClrTx/>
              <a:buSzTx/>
              <a:buFontTx/>
              <a:buNone/>
              <a:tabLst/>
              <a:defRPr/>
            </a:pPr>
            <a:r>
              <a:rPr kumimoji="0" sz="3600" b="1" i="1" u="none" strike="noStrike" kern="1200" cap="none" spc="0" normalizeH="0" baseline="0" noProof="0">
                <a:ln>
                  <a:noFill/>
                </a:ln>
                <a:solidFill>
                  <a:srgbClr val="FFFF00"/>
                </a:solidFill>
                <a:effectLst/>
                <a:uLnTx/>
                <a:uFillTx/>
                <a:latin typeface="UTM American Sans"/>
              </a:rPr>
              <a:t>Giang Ân</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ĐK:</a:t>
            </a:r>
            <a:r>
              <a:rPr sz="4000" b="0" i="0" u="none">
                <a:solidFill>
                  <a:srgbClr val="FFFF00"/>
                </a:solidFill>
              </a:rPr>
              <a:t> </a:t>
            </a:r>
            <a:r>
              <a:rPr sz="4000" b="0" i="0" u="none">
                <a:solidFill>
                  <a:srgbClr val="FFFFFF"/>
                </a:solidFill>
              </a:rPr>
              <a:t>Con xin tiến dâng lên Ngài rượu bánh nồng say. Xin tiến dâng lên Ngài giọt mồ hôi vất vả trong đời. Rượu là tình con dâng lên, bánh là lòng con dâng lên. Hiệp với Giê-su con ca ngợi, hiệp với Giê-su con chúc tụng. Này là hy lễ con dâng, trọn niềm con tiến dâng lên.</a:t>
            </a:r>
          </a:p>
        </p:txBody>
      </p:sp>
    </p:spTree>
    <p:extLst>
      <p:ext uri="{BB962C8B-B14F-4D97-AF65-F5344CB8AC3E}">
        <p14:creationId xmlns:p14="http://schemas.microsoft.com/office/powerpoint/2010/main" val="375939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800" b="0" i="0" u="sng">
                <a:solidFill>
                  <a:srgbClr val="FFFF00"/>
                </a:solidFill>
              </a:rPr>
              <a:t>TK1:</a:t>
            </a:r>
            <a:r>
              <a:rPr sz="3800" b="0" i="0" u="none">
                <a:solidFill>
                  <a:srgbClr val="FFFF00"/>
                </a:solidFill>
              </a:rPr>
              <a:t> </a:t>
            </a:r>
            <a:r>
              <a:rPr sz="3800" b="0" i="0" u="none">
                <a:solidFill>
                  <a:srgbClr val="FFFFFF"/>
                </a:solidFill>
              </a:rPr>
              <a:t>Dâng lên bao nỗi buồn vui trong cuộc đời, dâng lên bao tháng ngày qua đi của phận người. Dâng lên tâm tình cảm mến, dâng lên muôn vàn lời ca. Dâng lên lễ vật thành tâm con nguyện cầu, dâng lên bước đường tình yêu ôi nhiệm mầu. Dâng lên ước mơ đời con, dâng lên này con xin dâng lên.</a:t>
            </a:r>
          </a:p>
        </p:txBody>
      </p:sp>
    </p:spTree>
    <p:extLst>
      <p:ext uri="{BB962C8B-B14F-4D97-AF65-F5344CB8AC3E}">
        <p14:creationId xmlns:p14="http://schemas.microsoft.com/office/powerpoint/2010/main" val="2200909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ĐK:</a:t>
            </a:r>
            <a:r>
              <a:rPr sz="4000" b="0" i="0" u="none">
                <a:solidFill>
                  <a:srgbClr val="FFFF00"/>
                </a:solidFill>
              </a:rPr>
              <a:t> </a:t>
            </a:r>
            <a:r>
              <a:rPr sz="4000" b="0" i="0" u="none">
                <a:solidFill>
                  <a:srgbClr val="FFFFFF"/>
                </a:solidFill>
              </a:rPr>
              <a:t>Con xin tiến dâng lên Ngài rượu bánh nồng say. Xin tiến dâng lên Ngài giọt mồ hôi vất vả trong đời. Rượu là tình con dâng lên, bánh là lòng con dâng lên. Hiệp với Giê-su con ca ngợi, hiệp với Giê-su con chúc tụng. Này là hy lễ con dâng, trọn niềm con tiến dâng lên.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800" b="0" i="0" u="sng">
                <a:solidFill>
                  <a:srgbClr val="FFFF00"/>
                </a:solidFill>
              </a:rPr>
              <a:t>TK2:</a:t>
            </a:r>
            <a:r>
              <a:rPr sz="3800" b="0" i="0" u="none">
                <a:solidFill>
                  <a:srgbClr val="FFFF00"/>
                </a:solidFill>
              </a:rPr>
              <a:t> </a:t>
            </a:r>
            <a:r>
              <a:rPr sz="3800" b="0" i="0" u="none">
                <a:solidFill>
                  <a:srgbClr val="FFFFFF"/>
                </a:solidFill>
              </a:rPr>
              <a:t>Dâng lên thân xác của con ôi mọn hèn, Cha thương đưa dẫn đời con qua ngàn nẻo đường. Dâng lên chan hòa tình thương, dâng lên muôn ngàn hoa hương. Con xin đáp lại tình thương Cha gọi mời, con xin hiến trọn đời con cho tình Ngài. Con xin phó dâng đời con, con xin này con xin dâng lên.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a:solidFill>
                  <a:srgbClr val="FFFF00"/>
                </a:solidFill>
              </a:rPr>
              <a:t>ĐK:</a:t>
            </a:r>
            <a:r>
              <a:rPr sz="4000" b="0" i="0" u="none">
                <a:solidFill>
                  <a:srgbClr val="FFFF00"/>
                </a:solidFill>
              </a:rPr>
              <a:t> </a:t>
            </a:r>
            <a:r>
              <a:rPr sz="4000" b="0" i="0" u="none">
                <a:solidFill>
                  <a:srgbClr val="FFFFFF"/>
                </a:solidFill>
              </a:rPr>
              <a:t>Con xin tiến dâng lên Ngài rượu bánh nồng say. Xin tiến dâng lên Ngài giọt mồ hôi vất vả trong đời. Rượu là tình con dâng lên, bánh là lòng con dâng lên. Hiệp với Giê-su con ca ngợi, hiệp với Giê-su con chúc tụng. Này là hy lễ con dâng, trọn niềm con tiến dâng lên.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354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F2A556-9E42-76E5-2CC6-54542D4F66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54C6821-D595-ED47-86BA-EDFA62CD9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7233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HIỆP LỄ</a:t>
            </a:r>
            <a:endParaRPr sz="9600" b="0" i="1" dirty="0">
              <a:solidFill>
                <a:schemeClr val="bg1"/>
              </a:solidFill>
              <a:latin typeface="+mj-lt"/>
              <a:ea typeface="+mj-lt"/>
              <a:cs typeface="+mj-lt"/>
            </a:endParaRPr>
          </a:p>
          <a:p>
            <a:pPr algn="ctr">
              <a:spcBef>
                <a:spcPts val="0"/>
              </a:spcBef>
              <a:spcAft>
                <a:spcPts val="0"/>
              </a:spcAft>
            </a:pPr>
            <a:r>
              <a:rPr sz="5800" b="0" i="0" u="none">
                <a:solidFill>
                  <a:srgbClr val="FFFF00"/>
                </a:solidFill>
              </a:rPr>
              <a:t>Bài Ca Hiệp Nhất</a:t>
            </a:r>
          </a:p>
          <a:p>
            <a:pPr algn="ctr">
              <a:spcBef>
                <a:spcPts val="0"/>
              </a:spcBef>
              <a:spcAft>
                <a:spcPts val="0"/>
              </a:spcAft>
            </a:pPr>
            <a:r>
              <a:rPr sz="4600" b="0" i="1" u="none">
                <a:solidFill>
                  <a:srgbClr val="FFFF00"/>
                </a:solidFill>
              </a:rPr>
              <a:t>Lm. Thành Tâm</a:t>
            </a:r>
          </a:p>
        </p:txBody>
      </p:sp>
    </p:spTree>
    <p:extLst>
      <p:ext uri="{BB962C8B-B14F-4D97-AF65-F5344CB8AC3E}">
        <p14:creationId xmlns:p14="http://schemas.microsoft.com/office/powerpoint/2010/main" val="3538784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Xin hiệp nhất chúng con nên một trong tình yêu Chúa, xin hiệp nhất chúng con như Ngài liên kết với Cha. Xin giải thoát chúng con xa điều bất hòa chia rẽ, xin kết liên muôn người trong lòng mến Chúa Cha trên trời.</a:t>
            </a:r>
          </a:p>
        </p:txBody>
      </p:sp>
    </p:spTree>
    <p:extLst>
      <p:ext uri="{BB962C8B-B14F-4D97-AF65-F5344CB8AC3E}">
        <p14:creationId xmlns:p14="http://schemas.microsoft.com/office/powerpoint/2010/main" val="1718770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Vì Ngài được sai đến để tìm chiên khắp nơi xa xôi, vì rằng Cha sai đến, đến đưa về đoàn chiên duy nhất. Thì này nguyện xin Chúa hãy thương ban Thánh Linh của Ngài hiệp nhất chúng con trong Chúa.</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Xin hiệp nhất chúng con nên một trong tình yêu Chúa, xin hiệp nhất chúng con như Ngài liên kết với Cha. Xin giải thoát chúng con xa điều bất hòa chia rẽ, xin kết liên muôn người trong lòng mến Chúa Cha trên trời.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TK2:</a:t>
            </a:r>
            <a:r>
              <a:rPr sz="4200" b="0" i="0" u="none">
                <a:solidFill>
                  <a:srgbClr val="FFFF00"/>
                </a:solidFill>
              </a:rPr>
              <a:t> </a:t>
            </a:r>
            <a:r>
              <a:rPr sz="4200" b="0" i="0" u="none">
                <a:solidFill>
                  <a:srgbClr val="FFFFFF"/>
                </a:solidFill>
              </a:rPr>
              <a:t>Người người mọi dân nước cũng là con của Cha trên trời, được Ngài thương cứu vớt bởi một lần hy sinh khổ giá. Thì này nguyện xin Chúa hãy thương ban Thánh Linh của Ngài hiệp nhất chúng con trong Chúa.</a:t>
            </a:r>
            <a:endParaRPr b="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Xin hiệp nhất chúng con nên một trong tình yêu Chúa, xin hiệp nhất chúng con như Ngài liên kết với Cha. Xin giải thoát chúng con xa điều bất hòa chia rẽ, xin kết liên muôn người trong lòng mến Chúa Cha trên trời.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TK3:</a:t>
            </a:r>
            <a:r>
              <a:rPr sz="4200" b="0" i="0" u="none">
                <a:solidFill>
                  <a:srgbClr val="FFFF00"/>
                </a:solidFill>
              </a:rPr>
              <a:t> </a:t>
            </a:r>
            <a:r>
              <a:rPr sz="4200" b="0" i="0" u="none">
                <a:solidFill>
                  <a:srgbClr val="FFFFFF"/>
                </a:solidFill>
              </a:rPr>
              <a:t>Tựa ngàn hạt lúa miến xay thành nên bánh thơm ngon lành. Tựa ngàn chùm nho chín, ép nên thành rượu nho tinh khiết. Thì này nguyện xin Chúa hãy thương ban Thánh Linh của Ngài hiệp nhất chúng con trong Chúa.</a:t>
            </a:r>
            <a:endParaRPr b="0"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Xin hiệp nhất chúng con nên một trong tình yêu Chúa, xin hiệp nhất chúng con như Ngài liên kết với Cha. Xin giải thoát chúng con xa điều bất hòa chia rẽ, xin kết liên muôn người trong lòng mến Chúa Cha trên trời.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3840E8-0561-7A46-E023-9855E9A3FA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4C8C17-E705-F00C-60E0-41881D5CF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443470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Kinh Hòa Bình</a:t>
            </a:r>
          </a:p>
          <a:p>
            <a:pPr algn="ctr">
              <a:spcBef>
                <a:spcPts val="0"/>
              </a:spcBef>
              <a:spcAft>
                <a:spcPts val="0"/>
              </a:spcAft>
            </a:pPr>
            <a:r>
              <a:rPr sz="5400" b="0" i="1" u="none">
                <a:solidFill>
                  <a:srgbClr val="FFFF00"/>
                </a:solidFill>
              </a:rPr>
              <a:t>Kim Long</a:t>
            </a:r>
          </a:p>
        </p:txBody>
      </p:sp>
    </p:spTree>
    <p:extLst>
      <p:ext uri="{BB962C8B-B14F-4D97-AF65-F5344CB8AC3E}">
        <p14:creationId xmlns:p14="http://schemas.microsoft.com/office/powerpoint/2010/main" val="350850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dirty="0">
                <a:solidFill>
                  <a:srgbClr val="FFFF00"/>
                </a:solidFill>
              </a:rPr>
              <a:t>TK1:</a:t>
            </a:r>
            <a:r>
              <a:rPr sz="3600" b="0" i="0" u="none" dirty="0">
                <a:solidFill>
                  <a:srgbClr val="FFFF00"/>
                </a:solidFill>
              </a:rPr>
              <a:t> </a:t>
            </a:r>
            <a:r>
              <a:rPr sz="3600" b="0" i="0" u="none" dirty="0" err="1">
                <a:solidFill>
                  <a:srgbClr val="FFFFFF"/>
                </a:solidFill>
              </a:rPr>
              <a:t>Lạy</a:t>
            </a:r>
            <a:r>
              <a:rPr sz="3600" b="0" i="0" u="none" dirty="0">
                <a:solidFill>
                  <a:srgbClr val="FFFFFF"/>
                </a:solidFill>
              </a:rPr>
              <a:t> Chúa </a:t>
            </a:r>
            <a:r>
              <a:rPr sz="3600" b="0" i="0" u="none" dirty="0" err="1">
                <a:solidFill>
                  <a:srgbClr val="FFFFFF"/>
                </a:solidFill>
              </a:rPr>
              <a:t>từ</a:t>
            </a:r>
            <a:r>
              <a:rPr sz="3600" b="0" i="0" u="none" dirty="0">
                <a:solidFill>
                  <a:srgbClr val="FFFFFF"/>
                </a:solidFill>
              </a:rPr>
              <a:t> </a:t>
            </a:r>
            <a:r>
              <a:rPr sz="3600" b="0" i="0" u="none" dirty="0" err="1">
                <a:solidFill>
                  <a:srgbClr val="FFFFFF"/>
                </a:solidFill>
              </a:rPr>
              <a:t>nhân</a:t>
            </a:r>
            <a:r>
              <a:rPr sz="3600" b="0" i="0" u="none" dirty="0">
                <a:solidFill>
                  <a:srgbClr val="FFFFFF"/>
                </a:solidFill>
              </a:rPr>
              <a:t> </a:t>
            </a:r>
            <a:r>
              <a:rPr sz="3600" b="0" i="0" u="none" dirty="0" err="1">
                <a:solidFill>
                  <a:srgbClr val="FFFFFF"/>
                </a:solidFill>
              </a:rPr>
              <a:t>xin</a:t>
            </a:r>
            <a:r>
              <a:rPr sz="3600" b="0" i="0" u="none" dirty="0">
                <a:solidFill>
                  <a:srgbClr val="FFFFFF"/>
                </a:solidFill>
              </a:rPr>
              <a:t> </a:t>
            </a:r>
            <a:r>
              <a:rPr sz="3600" b="0" i="0" u="none" dirty="0" err="1">
                <a:solidFill>
                  <a:srgbClr val="FFFFFF"/>
                </a:solidFill>
              </a:rPr>
              <a:t>cho</a:t>
            </a:r>
            <a:r>
              <a:rPr sz="3600" b="0" i="0" u="none" dirty="0">
                <a:solidFill>
                  <a:srgbClr val="FFFFFF"/>
                </a:solidFill>
              </a:rPr>
              <a:t> con </a:t>
            </a:r>
            <a:r>
              <a:rPr sz="3600" b="0" i="0" u="none" dirty="0" err="1">
                <a:solidFill>
                  <a:srgbClr val="FFFFFF"/>
                </a:solidFill>
              </a:rPr>
              <a:t>biết</a:t>
            </a:r>
            <a:r>
              <a:rPr sz="3600" b="0" i="0" u="none" dirty="0">
                <a:solidFill>
                  <a:srgbClr val="FFFFFF"/>
                </a:solidFill>
              </a:rPr>
              <a:t> </a:t>
            </a:r>
            <a:r>
              <a:rPr sz="3600" b="0" i="0" u="none" dirty="0" err="1">
                <a:solidFill>
                  <a:srgbClr val="FFFFFF"/>
                </a:solidFill>
              </a:rPr>
              <a:t>mến</a:t>
            </a:r>
            <a:r>
              <a:rPr sz="3600" b="0" i="0" u="none" dirty="0">
                <a:solidFill>
                  <a:srgbClr val="FFFFFF"/>
                </a:solidFill>
              </a:rPr>
              <a:t> </a:t>
            </a:r>
            <a:r>
              <a:rPr sz="3600" b="0" i="0" u="none" dirty="0" err="1">
                <a:solidFill>
                  <a:srgbClr val="FFFFFF"/>
                </a:solidFill>
              </a:rPr>
              <a:t>yêu</a:t>
            </a:r>
            <a:r>
              <a:rPr sz="3600" b="0" i="0" u="none" dirty="0">
                <a:solidFill>
                  <a:srgbClr val="FFFFFF"/>
                </a:solidFill>
              </a:rPr>
              <a:t> </a:t>
            </a:r>
            <a:r>
              <a:rPr sz="3600" b="0" i="0" u="none" dirty="0" err="1">
                <a:solidFill>
                  <a:srgbClr val="FFFFFF"/>
                </a:solidFill>
              </a:rPr>
              <a:t>và</a:t>
            </a:r>
            <a:r>
              <a:rPr sz="3600" b="0" i="0" u="none" dirty="0">
                <a:solidFill>
                  <a:srgbClr val="FFFFFF"/>
                </a:solidFill>
              </a:rPr>
              <a:t> </a:t>
            </a:r>
            <a:r>
              <a:rPr sz="3600" b="0" i="0" u="none" dirty="0" err="1">
                <a:solidFill>
                  <a:srgbClr val="FFFFFF"/>
                </a:solidFill>
              </a:rPr>
              <a:t>phụng</a:t>
            </a:r>
            <a:r>
              <a:rPr sz="3600" b="0" i="0" u="none" dirty="0">
                <a:solidFill>
                  <a:srgbClr val="FFFFFF"/>
                </a:solidFill>
              </a:rPr>
              <a:t> </a:t>
            </a:r>
            <a:r>
              <a:rPr sz="3600" b="0" i="0" u="none" dirty="0" err="1">
                <a:solidFill>
                  <a:srgbClr val="FFFFFF"/>
                </a:solidFill>
              </a:rPr>
              <a:t>sự</a:t>
            </a:r>
            <a:r>
              <a:rPr sz="3600" b="0" i="0" u="none" dirty="0">
                <a:solidFill>
                  <a:srgbClr val="FFFFFF"/>
                </a:solidFill>
              </a:rPr>
              <a:t> Chúa </a:t>
            </a:r>
            <a:r>
              <a:rPr sz="3600" b="0" i="0" u="none" dirty="0" err="1">
                <a:solidFill>
                  <a:srgbClr val="FFFFFF"/>
                </a:solidFill>
              </a:rPr>
              <a:t>trong</a:t>
            </a:r>
            <a:r>
              <a:rPr sz="3600" b="0" i="0" u="none" dirty="0">
                <a:solidFill>
                  <a:srgbClr val="FFFFFF"/>
                </a:solidFill>
              </a:rPr>
              <a:t> </a:t>
            </a:r>
            <a:r>
              <a:rPr sz="3600" b="0" i="0" u="none" dirty="0" err="1">
                <a:solidFill>
                  <a:srgbClr val="FFFFFF"/>
                </a:solidFill>
              </a:rPr>
              <a:t>mọi</a:t>
            </a:r>
            <a:r>
              <a:rPr sz="3600" b="0" i="0" u="none" dirty="0">
                <a:solidFill>
                  <a:srgbClr val="FFFFFF"/>
                </a:solidFill>
              </a:rPr>
              <a:t> </a:t>
            </a:r>
            <a:r>
              <a:rPr sz="3600" b="0" i="0" u="none" dirty="0" err="1">
                <a:solidFill>
                  <a:srgbClr val="FFFFFF"/>
                </a:solidFill>
              </a:rPr>
              <a:t>người</a:t>
            </a:r>
            <a:r>
              <a:rPr sz="3600" b="0" i="0" u="none" dirty="0">
                <a:solidFill>
                  <a:srgbClr val="FFFFFF"/>
                </a:solidFill>
              </a:rPr>
              <a:t>. </a:t>
            </a:r>
            <a:r>
              <a:rPr sz="3600" b="0" i="0" u="none" dirty="0" err="1">
                <a:solidFill>
                  <a:srgbClr val="FFFFFF"/>
                </a:solidFill>
              </a:rPr>
              <a:t>Lạy</a:t>
            </a:r>
            <a:r>
              <a:rPr sz="3600" b="0" i="0" u="none" dirty="0">
                <a:solidFill>
                  <a:srgbClr val="FFFFFF"/>
                </a:solidFill>
              </a:rPr>
              <a:t> Chúa </a:t>
            </a:r>
            <a:r>
              <a:rPr sz="3600" b="0" i="0" u="none" dirty="0" err="1">
                <a:solidFill>
                  <a:srgbClr val="FFFFFF"/>
                </a:solidFill>
              </a:rPr>
              <a:t>xin</a:t>
            </a:r>
            <a:r>
              <a:rPr sz="3600" b="0" i="0" u="none" dirty="0">
                <a:solidFill>
                  <a:srgbClr val="FFFFFF"/>
                </a:solidFill>
              </a:rPr>
              <a:t> </a:t>
            </a:r>
            <a:r>
              <a:rPr sz="3600" b="0" i="0" u="none" dirty="0" err="1">
                <a:solidFill>
                  <a:srgbClr val="FFFFFF"/>
                </a:solidFill>
              </a:rPr>
              <a:t>hãy</a:t>
            </a:r>
            <a:r>
              <a:rPr sz="3600" b="0" i="0" u="none" dirty="0">
                <a:solidFill>
                  <a:srgbClr val="FFFFFF"/>
                </a:solidFill>
              </a:rPr>
              <a:t> </a:t>
            </a:r>
            <a:r>
              <a:rPr sz="3600" b="0" i="0" u="none" dirty="0" err="1">
                <a:solidFill>
                  <a:srgbClr val="FFFFFF"/>
                </a:solidFill>
              </a:rPr>
              <a:t>dùng</a:t>
            </a:r>
            <a:r>
              <a:rPr sz="3600" b="0" i="0" u="none" dirty="0">
                <a:solidFill>
                  <a:srgbClr val="FFFFFF"/>
                </a:solidFill>
              </a:rPr>
              <a:t> con </a:t>
            </a:r>
            <a:r>
              <a:rPr sz="3600" b="0" i="0" u="none" dirty="0" err="1">
                <a:solidFill>
                  <a:srgbClr val="FFFFFF"/>
                </a:solidFill>
              </a:rPr>
              <a:t>như</a:t>
            </a:r>
            <a:r>
              <a:rPr sz="3600" b="0" i="0" u="none" dirty="0">
                <a:solidFill>
                  <a:srgbClr val="FFFFFF"/>
                </a:solidFill>
              </a:rPr>
              <a:t> </a:t>
            </a:r>
            <a:r>
              <a:rPr sz="3600" b="0" i="0" u="none" dirty="0" err="1">
                <a:solidFill>
                  <a:srgbClr val="FFFFFF"/>
                </a:solidFill>
              </a:rPr>
              <a:t>khí</a:t>
            </a:r>
            <a:r>
              <a:rPr sz="3600" b="0" i="0" u="none" dirty="0">
                <a:solidFill>
                  <a:srgbClr val="FFFFFF"/>
                </a:solidFill>
              </a:rPr>
              <a:t> </a:t>
            </a:r>
            <a:r>
              <a:rPr sz="3600" b="0" i="0" u="none" dirty="0" err="1">
                <a:solidFill>
                  <a:srgbClr val="FFFFFF"/>
                </a:solidFill>
              </a:rPr>
              <a:t>cụ</a:t>
            </a:r>
            <a:r>
              <a:rPr sz="3600" b="0" i="0" u="none" dirty="0">
                <a:solidFill>
                  <a:srgbClr val="FFFFFF"/>
                </a:solidFill>
              </a:rPr>
              <a:t> </a:t>
            </a:r>
            <a:r>
              <a:rPr sz="3600" b="0" i="0" u="none" dirty="0" err="1">
                <a:solidFill>
                  <a:srgbClr val="FFFFFF"/>
                </a:solidFill>
              </a:rPr>
              <a:t>bình</a:t>
            </a:r>
            <a:r>
              <a:rPr sz="3600" b="0" i="0" u="none" dirty="0">
                <a:solidFill>
                  <a:srgbClr val="FFFFFF"/>
                </a:solidFill>
              </a:rPr>
              <a:t> an </a:t>
            </a:r>
            <a:r>
              <a:rPr sz="3600" b="0" i="0" u="none" dirty="0" err="1">
                <a:solidFill>
                  <a:srgbClr val="FFFFFF"/>
                </a:solidFill>
              </a:rPr>
              <a:t>của</a:t>
            </a:r>
            <a:r>
              <a:rPr sz="3600" b="0" i="0" u="none" dirty="0">
                <a:solidFill>
                  <a:srgbClr val="FFFFFF"/>
                </a:solidFill>
              </a:rPr>
              <a:t> Chúa </a:t>
            </a:r>
            <a:r>
              <a:rPr sz="3600" b="0" i="0" u="none" dirty="0" err="1">
                <a:solidFill>
                  <a:srgbClr val="FFFFFF"/>
                </a:solidFill>
              </a:rPr>
              <a:t>để</a:t>
            </a:r>
            <a:r>
              <a:rPr sz="3600" b="0" i="0" u="none" dirty="0">
                <a:solidFill>
                  <a:srgbClr val="FFFFFF"/>
                </a:solidFill>
              </a:rPr>
              <a:t> con </a:t>
            </a:r>
            <a:r>
              <a:rPr sz="3600" b="0" i="0" u="none" dirty="0" err="1">
                <a:solidFill>
                  <a:srgbClr val="FFFFFF"/>
                </a:solidFill>
              </a:rPr>
              <a:t>đem</a:t>
            </a:r>
            <a:r>
              <a:rPr sz="3600" b="0" i="0" u="none" dirty="0">
                <a:solidFill>
                  <a:srgbClr val="FFFFFF"/>
                </a:solidFill>
              </a:rPr>
              <a:t> </a:t>
            </a:r>
            <a:r>
              <a:rPr sz="3600" b="0" i="0" u="none" dirty="0" err="1">
                <a:solidFill>
                  <a:srgbClr val="FFFFFF"/>
                </a:solidFill>
              </a:rPr>
              <a:t>yêu</a:t>
            </a:r>
            <a:r>
              <a:rPr sz="3600" b="0" i="0" u="none" dirty="0">
                <a:solidFill>
                  <a:srgbClr val="FFFFFF"/>
                </a:solidFill>
              </a:rPr>
              <a:t> </a:t>
            </a:r>
            <a:r>
              <a:rPr sz="3600" b="0" i="0" u="none" dirty="0" err="1">
                <a:solidFill>
                  <a:srgbClr val="FFFFFF"/>
                </a:solidFill>
              </a:rPr>
              <a:t>thương</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nơi</a:t>
            </a:r>
            <a:r>
              <a:rPr sz="3600" b="0" i="0" u="none" dirty="0">
                <a:solidFill>
                  <a:srgbClr val="FFFFFF"/>
                </a:solidFill>
              </a:rPr>
              <a:t> </a:t>
            </a:r>
            <a:r>
              <a:rPr sz="3600" b="0" i="0" u="none" dirty="0" err="1">
                <a:solidFill>
                  <a:srgbClr val="FFFFFF"/>
                </a:solidFill>
              </a:rPr>
              <a:t>oán</a:t>
            </a:r>
            <a:r>
              <a:rPr sz="3600" b="0" i="0" u="none" dirty="0">
                <a:solidFill>
                  <a:srgbClr val="FFFFFF"/>
                </a:solidFill>
              </a:rPr>
              <a:t> </a:t>
            </a:r>
            <a:r>
              <a:rPr sz="3600" b="0" i="0" u="none" dirty="0" err="1">
                <a:solidFill>
                  <a:srgbClr val="FFFFFF"/>
                </a:solidFill>
              </a:rPr>
              <a:t>thù</a:t>
            </a:r>
            <a:r>
              <a:rPr sz="3600" b="0" i="0" u="none" dirty="0">
                <a:solidFill>
                  <a:srgbClr val="FFFFFF"/>
                </a:solidFill>
              </a:rPr>
              <a:t>, </a:t>
            </a:r>
            <a:r>
              <a:rPr sz="3600" b="0" i="0" u="none" dirty="0" err="1">
                <a:solidFill>
                  <a:srgbClr val="FFFFFF"/>
                </a:solidFill>
              </a:rPr>
              <a:t>đem</a:t>
            </a:r>
            <a:r>
              <a:rPr sz="3600" b="0" i="0" u="none" dirty="0">
                <a:solidFill>
                  <a:srgbClr val="FFFFFF"/>
                </a:solidFill>
              </a:rPr>
              <a:t> </a:t>
            </a:r>
            <a:r>
              <a:rPr sz="3600" b="0" i="0" u="none" dirty="0" err="1">
                <a:solidFill>
                  <a:srgbClr val="FFFFFF"/>
                </a:solidFill>
              </a:rPr>
              <a:t>thứ</a:t>
            </a:r>
            <a:r>
              <a:rPr sz="3600" b="0" i="0" u="none" dirty="0">
                <a:solidFill>
                  <a:srgbClr val="FFFFFF"/>
                </a:solidFill>
              </a:rPr>
              <a:t> </a:t>
            </a:r>
            <a:r>
              <a:rPr sz="3600" b="0" i="0" u="none" dirty="0" err="1">
                <a:solidFill>
                  <a:srgbClr val="FFFFFF"/>
                </a:solidFill>
              </a:rPr>
              <a:t>tha</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nơi</a:t>
            </a:r>
            <a:r>
              <a:rPr sz="3600" b="0" i="0" u="none" dirty="0">
                <a:solidFill>
                  <a:srgbClr val="FFFFFF"/>
                </a:solidFill>
              </a:rPr>
              <a:t> </a:t>
            </a:r>
            <a:r>
              <a:rPr sz="3600" b="0" i="0" u="none" dirty="0" err="1">
                <a:solidFill>
                  <a:srgbClr val="FFFFFF"/>
                </a:solidFill>
              </a:rPr>
              <a:t>lăng</a:t>
            </a:r>
            <a:r>
              <a:rPr sz="3600" b="0" i="0" u="none" dirty="0">
                <a:solidFill>
                  <a:srgbClr val="FFFFFF"/>
                </a:solidFill>
              </a:rPr>
              <a:t> </a:t>
            </a:r>
            <a:r>
              <a:rPr sz="3600" b="0" i="0" u="none" dirty="0" err="1">
                <a:solidFill>
                  <a:srgbClr val="FFFFFF"/>
                </a:solidFill>
              </a:rPr>
              <a:t>nhục</a:t>
            </a:r>
            <a:r>
              <a:rPr sz="3600" b="0" i="0" u="none" dirty="0">
                <a:solidFill>
                  <a:srgbClr val="FFFFFF"/>
                </a:solidFill>
              </a:rPr>
              <a:t>, </a:t>
            </a:r>
            <a:r>
              <a:rPr sz="3600" b="0" i="0" u="none" dirty="0" err="1">
                <a:solidFill>
                  <a:srgbClr val="FFFFFF"/>
                </a:solidFill>
              </a:rPr>
              <a:t>đem</a:t>
            </a:r>
            <a:r>
              <a:rPr sz="3600" b="0" i="0" u="none" dirty="0">
                <a:solidFill>
                  <a:srgbClr val="FFFFFF"/>
                </a:solidFill>
              </a:rPr>
              <a:t> an </a:t>
            </a:r>
            <a:r>
              <a:rPr sz="3600" b="0" i="0" u="none" dirty="0" err="1">
                <a:solidFill>
                  <a:srgbClr val="FFFFFF"/>
                </a:solidFill>
              </a:rPr>
              <a:t>hòa</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nơi</a:t>
            </a:r>
            <a:r>
              <a:rPr sz="3600" b="0" i="0" u="none" dirty="0">
                <a:solidFill>
                  <a:srgbClr val="FFFFFF"/>
                </a:solidFill>
              </a:rPr>
              <a:t> </a:t>
            </a:r>
            <a:r>
              <a:rPr sz="3600" b="0" i="0" u="none" dirty="0" err="1">
                <a:solidFill>
                  <a:srgbClr val="FFFFFF"/>
                </a:solidFill>
              </a:rPr>
              <a:t>tranh</a:t>
            </a:r>
            <a:r>
              <a:rPr sz="3600" b="0" i="0" u="none" dirty="0">
                <a:solidFill>
                  <a:srgbClr val="FFFFFF"/>
                </a:solidFill>
              </a:rPr>
              <a:t> </a:t>
            </a:r>
            <a:r>
              <a:rPr sz="3600" b="0" i="0" u="none" dirty="0" err="1">
                <a:solidFill>
                  <a:srgbClr val="FFFFFF"/>
                </a:solidFill>
              </a:rPr>
              <a:t>chấp</a:t>
            </a:r>
            <a:r>
              <a:rPr sz="3600" b="0" i="0" u="none" dirty="0">
                <a:solidFill>
                  <a:srgbClr val="FFFFFF"/>
                </a:solidFill>
              </a:rPr>
              <a:t>, </a:t>
            </a:r>
            <a:r>
              <a:rPr sz="3600" b="0" i="0" u="none" dirty="0" err="1">
                <a:solidFill>
                  <a:srgbClr val="FFFFFF"/>
                </a:solidFill>
              </a:rPr>
              <a:t>đem</a:t>
            </a:r>
            <a:r>
              <a:rPr sz="3600" b="0" i="0" u="none" dirty="0">
                <a:solidFill>
                  <a:srgbClr val="FFFFFF"/>
                </a:solidFill>
              </a:rPr>
              <a:t> </a:t>
            </a:r>
            <a:r>
              <a:rPr sz="3600" b="0" i="0" u="none" dirty="0" err="1">
                <a:solidFill>
                  <a:srgbClr val="FFFFFF"/>
                </a:solidFill>
              </a:rPr>
              <a:t>chân</a:t>
            </a:r>
            <a:r>
              <a:rPr sz="3600" b="0" i="0" u="none" dirty="0">
                <a:solidFill>
                  <a:srgbClr val="FFFFFF"/>
                </a:solidFill>
              </a:rPr>
              <a:t> </a:t>
            </a:r>
            <a:r>
              <a:rPr sz="3600" b="0" i="0" u="none" dirty="0" err="1">
                <a:solidFill>
                  <a:srgbClr val="FFFFFF"/>
                </a:solidFill>
              </a:rPr>
              <a:t>lý</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chốn</a:t>
            </a:r>
            <a:r>
              <a:rPr sz="3600" b="0" i="0" u="none" dirty="0">
                <a:solidFill>
                  <a:srgbClr val="FFFFFF"/>
                </a:solidFill>
              </a:rPr>
              <a:t> </a:t>
            </a:r>
            <a:r>
              <a:rPr sz="3600" b="0" i="0" u="none" dirty="0" err="1">
                <a:solidFill>
                  <a:srgbClr val="FFFFFF"/>
                </a:solidFill>
              </a:rPr>
              <a:t>lỗi</a:t>
            </a:r>
            <a:r>
              <a:rPr sz="3600" b="0" i="0" u="none" dirty="0">
                <a:solidFill>
                  <a:srgbClr val="FFFFFF"/>
                </a:solidFill>
              </a:rPr>
              <a:t> </a:t>
            </a:r>
            <a:r>
              <a:rPr sz="3600" b="0" i="0" u="none" dirty="0" err="1">
                <a:solidFill>
                  <a:srgbClr val="FFFFFF"/>
                </a:solidFill>
              </a:rPr>
              <a:t>lầm</a:t>
            </a:r>
            <a:r>
              <a:rPr sz="3600" b="0" i="0" u="none" dirty="0">
                <a:solidFill>
                  <a:srgbClr val="FFFFFF"/>
                </a:solidFill>
              </a:rPr>
              <a:t>; </a:t>
            </a:r>
            <a:r>
              <a:rPr sz="3600" b="0" i="0" u="none" dirty="0" err="1">
                <a:solidFill>
                  <a:srgbClr val="FFFFFF"/>
                </a:solidFill>
              </a:rPr>
              <a:t>để</a:t>
            </a:r>
            <a:r>
              <a:rPr sz="3600" b="0" i="0" u="none" dirty="0">
                <a:solidFill>
                  <a:srgbClr val="FFFFFF"/>
                </a:solidFill>
              </a:rPr>
              <a:t> con </a:t>
            </a:r>
            <a:r>
              <a:rPr sz="3600" b="0" i="0" u="none" dirty="0" err="1">
                <a:solidFill>
                  <a:srgbClr val="FFFFFF"/>
                </a:solidFill>
              </a:rPr>
              <a:t>đem</a:t>
            </a:r>
            <a:r>
              <a:rPr sz="3600" b="0" i="0" u="none" dirty="0">
                <a:solidFill>
                  <a:srgbClr val="FFFFFF"/>
                </a:solidFill>
              </a:rPr>
              <a:t> tin </a:t>
            </a:r>
            <a:r>
              <a:rPr sz="3600" b="0" i="0" u="none" dirty="0" err="1">
                <a:solidFill>
                  <a:srgbClr val="FFFFFF"/>
                </a:solidFill>
              </a:rPr>
              <a:t>kính</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nơi</a:t>
            </a:r>
            <a:r>
              <a:rPr sz="3600" b="0" i="0" u="none" dirty="0">
                <a:solidFill>
                  <a:srgbClr val="FFFFFF"/>
                </a:solidFill>
              </a:rPr>
              <a:t> </a:t>
            </a:r>
            <a:r>
              <a:rPr sz="3600" b="0" i="0" u="none" dirty="0" err="1">
                <a:solidFill>
                  <a:srgbClr val="FFFFFF"/>
                </a:solidFill>
              </a:rPr>
              <a:t>nghi</a:t>
            </a:r>
            <a:r>
              <a:rPr sz="3600" b="0" i="0" u="none" dirty="0">
                <a:solidFill>
                  <a:srgbClr val="FFFFFF"/>
                </a:solidFill>
              </a:rPr>
              <a:t> nan, </a:t>
            </a:r>
            <a:r>
              <a:rPr sz="3600" b="0" i="0" u="none" dirty="0" err="1">
                <a:solidFill>
                  <a:srgbClr val="FFFFFF"/>
                </a:solidFill>
              </a:rPr>
              <a:t>chiếu</a:t>
            </a:r>
            <a:r>
              <a:rPr sz="3600" b="0" i="0" u="none" dirty="0">
                <a:solidFill>
                  <a:srgbClr val="FFFFFF"/>
                </a:solidFill>
              </a:rPr>
              <a:t> </a:t>
            </a:r>
            <a:r>
              <a:rPr sz="3600" b="0" i="0" u="none" dirty="0" err="1">
                <a:solidFill>
                  <a:srgbClr val="FFFFFF"/>
                </a:solidFill>
              </a:rPr>
              <a:t>trông</a:t>
            </a:r>
            <a:r>
              <a:rPr sz="3600" b="0" i="0" u="none" dirty="0">
                <a:solidFill>
                  <a:srgbClr val="FFFFFF"/>
                </a:solidFill>
              </a:rPr>
              <a:t> </a:t>
            </a:r>
            <a:r>
              <a:rPr sz="3600" b="0" i="0" u="none" dirty="0" err="1">
                <a:solidFill>
                  <a:srgbClr val="FFFFFF"/>
                </a:solidFill>
              </a:rPr>
              <a:t>cậy</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nơi</a:t>
            </a:r>
            <a:r>
              <a:rPr sz="3600" b="0" i="0" u="none" dirty="0">
                <a:solidFill>
                  <a:srgbClr val="FFFFFF"/>
                </a:solidFill>
              </a:rPr>
              <a:t> </a:t>
            </a:r>
            <a:r>
              <a:rPr sz="3600" b="0" i="0" u="none" dirty="0" err="1">
                <a:solidFill>
                  <a:srgbClr val="FFFFFF"/>
                </a:solidFill>
              </a:rPr>
              <a:t>thất</a:t>
            </a:r>
            <a:r>
              <a:rPr sz="3600" b="0" i="0" u="none" dirty="0">
                <a:solidFill>
                  <a:srgbClr val="FFFFFF"/>
                </a:solidFill>
              </a:rPr>
              <a:t> </a:t>
            </a:r>
            <a:r>
              <a:rPr sz="3600" b="0" i="0" u="none" dirty="0" err="1">
                <a:solidFill>
                  <a:srgbClr val="FFFFFF"/>
                </a:solidFill>
              </a:rPr>
              <a:t>vọng</a:t>
            </a:r>
            <a:r>
              <a:rPr sz="3600" b="0" i="0" u="none" dirty="0">
                <a:solidFill>
                  <a:srgbClr val="FFFFFF"/>
                </a:solidFill>
              </a:rPr>
              <a:t>; </a:t>
            </a:r>
            <a:r>
              <a:rPr sz="3600" b="0" i="0" u="none" dirty="0" err="1">
                <a:solidFill>
                  <a:srgbClr val="FFFFFF"/>
                </a:solidFill>
              </a:rPr>
              <a:t>để</a:t>
            </a:r>
            <a:r>
              <a:rPr sz="3600" b="0" i="0" u="none" dirty="0">
                <a:solidFill>
                  <a:srgbClr val="FFFFFF"/>
                </a:solidFill>
              </a:rPr>
              <a:t> con </a:t>
            </a:r>
            <a:r>
              <a:rPr sz="3600" b="0" i="0" u="none" dirty="0" err="1">
                <a:solidFill>
                  <a:srgbClr val="FFFFFF"/>
                </a:solidFill>
              </a:rPr>
              <a:t>dọi</a:t>
            </a:r>
            <a:r>
              <a:rPr sz="3600" b="0" i="0" u="none" dirty="0">
                <a:solidFill>
                  <a:srgbClr val="FFFFFF"/>
                </a:solidFill>
              </a:rPr>
              <a:t> </a:t>
            </a:r>
            <a:r>
              <a:rPr sz="3600" b="0" i="0" u="none" dirty="0" err="1">
                <a:solidFill>
                  <a:srgbClr val="FFFFFF"/>
                </a:solidFill>
              </a:rPr>
              <a:t>ánh</a:t>
            </a:r>
            <a:r>
              <a:rPr sz="3600" b="0" i="0" u="none" dirty="0">
                <a:solidFill>
                  <a:srgbClr val="FFFFFF"/>
                </a:solidFill>
              </a:rPr>
              <a:t> </a:t>
            </a:r>
            <a:r>
              <a:rPr sz="3600" b="0" i="0" u="none" dirty="0" err="1">
                <a:solidFill>
                  <a:srgbClr val="FFFFFF"/>
                </a:solidFill>
              </a:rPr>
              <a:t>sáng</a:t>
            </a:r>
            <a:r>
              <a:rPr sz="3600" b="0" i="0" u="none" dirty="0">
                <a:solidFill>
                  <a:srgbClr val="FFFFFF"/>
                </a:solidFill>
              </a:rPr>
              <a:t> </a:t>
            </a:r>
            <a:r>
              <a:rPr sz="3600" b="0" i="0" u="none" dirty="0" err="1">
                <a:solidFill>
                  <a:srgbClr val="FFFFFF"/>
                </a:solidFill>
              </a:rPr>
              <a:t>vào</a:t>
            </a:r>
            <a:r>
              <a:rPr sz="3600" b="0" i="0" u="none" dirty="0">
                <a:solidFill>
                  <a:srgbClr val="FFFFFF"/>
                </a:solidFill>
              </a:rPr>
              <a:t> </a:t>
            </a:r>
            <a:r>
              <a:rPr sz="3600" b="0" i="0" u="none" dirty="0" err="1">
                <a:solidFill>
                  <a:srgbClr val="FFFFFF"/>
                </a:solidFill>
              </a:rPr>
              <a:t>nơi</a:t>
            </a:r>
            <a:r>
              <a:rPr sz="3600" b="0" i="0" u="none" dirty="0">
                <a:solidFill>
                  <a:srgbClr val="FFFFFF"/>
                </a:solidFill>
              </a:rPr>
              <a:t> </a:t>
            </a:r>
            <a:r>
              <a:rPr sz="3600" b="0" i="0" u="none" dirty="0" err="1">
                <a:solidFill>
                  <a:srgbClr val="FFFFFF"/>
                </a:solidFill>
              </a:rPr>
              <a:t>tối</a:t>
            </a:r>
            <a:r>
              <a:rPr sz="3600" b="0" i="0" u="none" dirty="0">
                <a:solidFill>
                  <a:srgbClr val="FFFFFF"/>
                </a:solidFill>
              </a:rPr>
              <a:t> </a:t>
            </a:r>
            <a:r>
              <a:rPr sz="3600" b="0" i="0" u="none" dirty="0" err="1">
                <a:solidFill>
                  <a:srgbClr val="FFFFFF"/>
                </a:solidFill>
              </a:rPr>
              <a:t>tăm</a:t>
            </a:r>
            <a:r>
              <a:rPr sz="3600" b="0" i="0" u="none" dirty="0">
                <a:solidFill>
                  <a:srgbClr val="FFFFFF"/>
                </a:solidFill>
              </a:rPr>
              <a:t>, </a:t>
            </a:r>
            <a:r>
              <a:rPr sz="3600" b="0" i="0" u="none" dirty="0" err="1">
                <a:solidFill>
                  <a:srgbClr val="FFFFFF"/>
                </a:solidFill>
              </a:rPr>
              <a:t>đem</a:t>
            </a:r>
            <a:r>
              <a:rPr sz="3600" b="0" i="0" u="none" dirty="0">
                <a:solidFill>
                  <a:srgbClr val="FFFFFF"/>
                </a:solidFill>
              </a:rPr>
              <a:t> </a:t>
            </a:r>
            <a:r>
              <a:rPr sz="3600" b="0" i="0" u="none" dirty="0" err="1">
                <a:solidFill>
                  <a:srgbClr val="FFFFFF"/>
                </a:solidFill>
              </a:rPr>
              <a:t>niềm</a:t>
            </a:r>
            <a:r>
              <a:rPr sz="3600" b="0" i="0" u="none" dirty="0">
                <a:solidFill>
                  <a:srgbClr val="FFFFFF"/>
                </a:solidFill>
              </a:rPr>
              <a:t> </a:t>
            </a:r>
            <a:r>
              <a:rPr sz="3600" b="0" i="0" u="none" dirty="0" err="1">
                <a:solidFill>
                  <a:srgbClr val="FFFFFF"/>
                </a:solidFill>
              </a:rPr>
              <a:t>vui</a:t>
            </a:r>
            <a:r>
              <a:rPr sz="3600" b="0" i="0" u="none" dirty="0">
                <a:solidFill>
                  <a:srgbClr val="FFFFFF"/>
                </a:solidFill>
              </a:rPr>
              <a:t> </a:t>
            </a:r>
            <a:r>
              <a:rPr sz="3600" b="0" i="0" u="none" dirty="0" err="1">
                <a:solidFill>
                  <a:srgbClr val="FFFFFF"/>
                </a:solidFill>
              </a:rPr>
              <a:t>đến</a:t>
            </a:r>
            <a:r>
              <a:rPr sz="3600" b="0" i="0" u="none" dirty="0">
                <a:solidFill>
                  <a:srgbClr val="FFFFFF"/>
                </a:solidFill>
              </a:rPr>
              <a:t> </a:t>
            </a:r>
            <a:r>
              <a:rPr sz="3600" b="0" i="0" u="none" dirty="0" err="1">
                <a:solidFill>
                  <a:srgbClr val="FFFFFF"/>
                </a:solidFill>
              </a:rPr>
              <a:t>chốn</a:t>
            </a:r>
            <a:r>
              <a:rPr sz="3600" b="0" i="0" u="none" dirty="0">
                <a:solidFill>
                  <a:srgbClr val="FFFFFF"/>
                </a:solidFill>
              </a:rPr>
              <a:t> u </a:t>
            </a:r>
            <a:r>
              <a:rPr sz="3600" b="0" i="0" u="none" dirty="0" err="1">
                <a:solidFill>
                  <a:srgbClr val="FFFFFF"/>
                </a:solidFill>
              </a:rPr>
              <a:t>sầu</a:t>
            </a:r>
            <a:r>
              <a:rPr sz="3600" b="0" i="0" u="none" dirty="0">
                <a:solidFill>
                  <a:srgbClr val="FFFFFF"/>
                </a:solidFill>
              </a:rPr>
              <a:t>.</a:t>
            </a:r>
            <a:endParaRPr sz="60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000" b="0" i="0" u="sng" dirty="0">
                <a:solidFill>
                  <a:srgbClr val="FFFF00"/>
                </a:solidFill>
              </a:rPr>
              <a:t>TK2:</a:t>
            </a:r>
            <a:r>
              <a:rPr sz="4000" b="0" i="0" u="none" dirty="0">
                <a:solidFill>
                  <a:srgbClr val="FFFF00"/>
                </a:solidFill>
              </a:rPr>
              <a:t> </a:t>
            </a:r>
            <a:r>
              <a:rPr sz="4000" b="0" i="0" u="none" dirty="0" err="1">
                <a:solidFill>
                  <a:srgbClr val="FFFFFF"/>
                </a:solidFill>
              </a:rPr>
              <a:t>Lạy</a:t>
            </a:r>
            <a:r>
              <a:rPr sz="4000" b="0" i="0" u="none" dirty="0">
                <a:solidFill>
                  <a:srgbClr val="FFFFFF"/>
                </a:solidFill>
              </a:rPr>
              <a:t> Chúa </a:t>
            </a:r>
            <a:r>
              <a:rPr sz="4000" b="0" i="0" u="none" dirty="0" err="1">
                <a:solidFill>
                  <a:srgbClr val="FFFFFF"/>
                </a:solidFill>
              </a:rPr>
              <a:t>xin</a:t>
            </a:r>
            <a:r>
              <a:rPr sz="4000" b="0" i="0" u="none" dirty="0">
                <a:solidFill>
                  <a:srgbClr val="FFFFFF"/>
                </a:solidFill>
              </a:rPr>
              <a:t> </a:t>
            </a:r>
            <a:r>
              <a:rPr sz="4000" b="0" i="0" u="none" dirty="0" err="1">
                <a:solidFill>
                  <a:srgbClr val="FFFFFF"/>
                </a:solidFill>
              </a:rPr>
              <a:t>hãy</a:t>
            </a:r>
            <a:r>
              <a:rPr sz="4000" b="0" i="0" u="none" dirty="0">
                <a:solidFill>
                  <a:srgbClr val="FFFFFF"/>
                </a:solidFill>
              </a:rPr>
              <a:t> </a:t>
            </a:r>
            <a:r>
              <a:rPr sz="4000" b="0" i="0" u="none" dirty="0" err="1">
                <a:solidFill>
                  <a:srgbClr val="FFFFFF"/>
                </a:solidFill>
              </a:rPr>
              <a:t>dạy</a:t>
            </a:r>
            <a:r>
              <a:rPr sz="4000" b="0" i="0" u="none" dirty="0">
                <a:solidFill>
                  <a:srgbClr val="FFFFFF"/>
                </a:solidFill>
              </a:rPr>
              <a:t> con </a:t>
            </a:r>
            <a:r>
              <a:rPr sz="4000" b="0" i="0" u="none" dirty="0" err="1">
                <a:solidFill>
                  <a:srgbClr val="FFFFFF"/>
                </a:solidFill>
              </a:rPr>
              <a:t>tìm</a:t>
            </a:r>
            <a:r>
              <a:rPr sz="4000" b="0" i="0" u="none" dirty="0">
                <a:solidFill>
                  <a:srgbClr val="FFFFFF"/>
                </a:solidFill>
              </a:rPr>
              <a:t> an </a:t>
            </a:r>
            <a:r>
              <a:rPr sz="4000" b="0" i="0" u="none" dirty="0" err="1">
                <a:solidFill>
                  <a:srgbClr val="FFFFFF"/>
                </a:solidFill>
              </a:rPr>
              <a:t>ủi</a:t>
            </a:r>
            <a:r>
              <a:rPr sz="4000" b="0" i="0" u="none" dirty="0">
                <a:solidFill>
                  <a:srgbClr val="FFFFFF"/>
                </a:solidFill>
              </a:rPr>
              <a:t> </a:t>
            </a:r>
            <a:r>
              <a:rPr sz="4000" b="0" i="0" u="none" dirty="0" err="1">
                <a:solidFill>
                  <a:srgbClr val="FFFFFF"/>
                </a:solidFill>
              </a:rPr>
              <a:t>người</a:t>
            </a:r>
            <a:r>
              <a:rPr sz="4000" b="0" i="0" u="none" dirty="0">
                <a:solidFill>
                  <a:srgbClr val="FFFFFF"/>
                </a:solidFill>
              </a:rPr>
              <a:t> </a:t>
            </a:r>
            <a:r>
              <a:rPr sz="4000" b="0" i="0" u="none" dirty="0" err="1">
                <a:solidFill>
                  <a:srgbClr val="FFFFFF"/>
                </a:solidFill>
              </a:rPr>
              <a:t>hơn</a:t>
            </a:r>
            <a:r>
              <a:rPr sz="4000" b="0" i="0" u="none" dirty="0">
                <a:solidFill>
                  <a:srgbClr val="FFFFFF"/>
                </a:solidFill>
              </a:rPr>
              <a:t> </a:t>
            </a:r>
            <a:r>
              <a:rPr sz="4000" b="0" i="0" u="none" dirty="0" err="1">
                <a:solidFill>
                  <a:srgbClr val="FFFFFF"/>
                </a:solidFill>
              </a:rPr>
              <a:t>được</a:t>
            </a:r>
            <a:r>
              <a:rPr sz="4000" b="0" i="0" u="none" dirty="0">
                <a:solidFill>
                  <a:srgbClr val="FFFFFF"/>
                </a:solidFill>
              </a:rPr>
              <a:t> </a:t>
            </a:r>
            <a:r>
              <a:rPr sz="4000" b="0" i="0" u="none" dirty="0" err="1">
                <a:solidFill>
                  <a:srgbClr val="FFFFFF"/>
                </a:solidFill>
              </a:rPr>
              <a:t>người</a:t>
            </a:r>
            <a:r>
              <a:rPr sz="4000" b="0" i="0" u="none" dirty="0">
                <a:solidFill>
                  <a:srgbClr val="FFFFFF"/>
                </a:solidFill>
              </a:rPr>
              <a:t> </a:t>
            </a:r>
            <a:r>
              <a:rPr sz="4000" b="0" i="0" u="none" dirty="0" err="1">
                <a:solidFill>
                  <a:srgbClr val="FFFFFF"/>
                </a:solidFill>
              </a:rPr>
              <a:t>ủi</a:t>
            </a:r>
            <a:r>
              <a:rPr sz="4000" b="0" i="0" u="none" dirty="0">
                <a:solidFill>
                  <a:srgbClr val="FFFFFF"/>
                </a:solidFill>
              </a:rPr>
              <a:t> an, </a:t>
            </a:r>
            <a:r>
              <a:rPr sz="4000" b="0" i="0" u="none" dirty="0" err="1">
                <a:solidFill>
                  <a:srgbClr val="FFFFFF"/>
                </a:solidFill>
              </a:rPr>
              <a:t>tìm</a:t>
            </a:r>
            <a:r>
              <a:rPr sz="4000" b="0" i="0" u="none" dirty="0">
                <a:solidFill>
                  <a:srgbClr val="FFFFFF"/>
                </a:solidFill>
              </a:rPr>
              <a:t> </a:t>
            </a:r>
            <a:r>
              <a:rPr sz="4000" b="0" i="0" u="none" dirty="0" err="1">
                <a:solidFill>
                  <a:srgbClr val="FFFFFF"/>
                </a:solidFill>
              </a:rPr>
              <a:t>hiểu</a:t>
            </a:r>
            <a:r>
              <a:rPr sz="4000" b="0" i="0" u="none" dirty="0">
                <a:solidFill>
                  <a:srgbClr val="FFFFFF"/>
                </a:solidFill>
              </a:rPr>
              <a:t> </a:t>
            </a:r>
            <a:r>
              <a:rPr sz="4000" b="0" i="0" u="none" dirty="0" err="1">
                <a:solidFill>
                  <a:srgbClr val="FFFFFF"/>
                </a:solidFill>
              </a:rPr>
              <a:t>biết</a:t>
            </a:r>
            <a:r>
              <a:rPr sz="4000" b="0" i="0" u="none" dirty="0">
                <a:solidFill>
                  <a:srgbClr val="FFFFFF"/>
                </a:solidFill>
              </a:rPr>
              <a:t> </a:t>
            </a:r>
            <a:r>
              <a:rPr sz="4000" b="0" i="0" u="none" dirty="0" err="1">
                <a:solidFill>
                  <a:srgbClr val="FFFFFF"/>
                </a:solidFill>
              </a:rPr>
              <a:t>người</a:t>
            </a:r>
            <a:r>
              <a:rPr sz="4000" b="0" i="0" u="none" dirty="0">
                <a:solidFill>
                  <a:srgbClr val="FFFFFF"/>
                </a:solidFill>
              </a:rPr>
              <a:t> </a:t>
            </a:r>
            <a:r>
              <a:rPr sz="4000" b="0" i="0" u="none" dirty="0" err="1">
                <a:solidFill>
                  <a:srgbClr val="FFFFFF"/>
                </a:solidFill>
              </a:rPr>
              <a:t>hơn</a:t>
            </a:r>
            <a:r>
              <a:rPr sz="4000" b="0" i="0" u="none" dirty="0">
                <a:solidFill>
                  <a:srgbClr val="FFFFFF"/>
                </a:solidFill>
              </a:rPr>
              <a:t> </a:t>
            </a:r>
            <a:r>
              <a:rPr sz="4000" b="0" i="0" u="none" dirty="0" err="1">
                <a:solidFill>
                  <a:srgbClr val="FFFFFF"/>
                </a:solidFill>
              </a:rPr>
              <a:t>được</a:t>
            </a:r>
            <a:r>
              <a:rPr sz="4000" b="0" i="0" u="none" dirty="0">
                <a:solidFill>
                  <a:srgbClr val="FFFFFF"/>
                </a:solidFill>
              </a:rPr>
              <a:t> </a:t>
            </a:r>
            <a:r>
              <a:rPr sz="4000" b="0" i="0" u="none" dirty="0" err="1">
                <a:solidFill>
                  <a:srgbClr val="FFFFFF"/>
                </a:solidFill>
              </a:rPr>
              <a:t>người</a:t>
            </a:r>
            <a:r>
              <a:rPr sz="4000" b="0" i="0" u="none" dirty="0">
                <a:solidFill>
                  <a:srgbClr val="FFFFFF"/>
                </a:solidFill>
              </a:rPr>
              <a:t> </a:t>
            </a:r>
            <a:r>
              <a:rPr sz="4000" b="0" i="0" u="none" dirty="0" err="1">
                <a:solidFill>
                  <a:srgbClr val="FFFFFF"/>
                </a:solidFill>
              </a:rPr>
              <a:t>hiểu</a:t>
            </a:r>
            <a:r>
              <a:rPr sz="4000" b="0" i="0" u="none" dirty="0">
                <a:solidFill>
                  <a:srgbClr val="FFFFFF"/>
                </a:solidFill>
              </a:rPr>
              <a:t> </a:t>
            </a:r>
            <a:r>
              <a:rPr sz="4000" b="0" i="0" u="none" dirty="0" err="1">
                <a:solidFill>
                  <a:srgbClr val="FFFFFF"/>
                </a:solidFill>
              </a:rPr>
              <a:t>biết</a:t>
            </a:r>
            <a:r>
              <a:rPr sz="4000" b="0" i="0" u="none" dirty="0">
                <a:solidFill>
                  <a:srgbClr val="FFFFFF"/>
                </a:solidFill>
              </a:rPr>
              <a:t>, </a:t>
            </a:r>
            <a:r>
              <a:rPr sz="4000" b="0" i="0" u="none" dirty="0" err="1">
                <a:solidFill>
                  <a:srgbClr val="FFFFFF"/>
                </a:solidFill>
              </a:rPr>
              <a:t>tìm</a:t>
            </a:r>
            <a:r>
              <a:rPr sz="4000" b="0" i="0" u="none" dirty="0">
                <a:solidFill>
                  <a:srgbClr val="FFFFFF"/>
                </a:solidFill>
              </a:rPr>
              <a:t> </a:t>
            </a:r>
            <a:r>
              <a:rPr sz="4000" b="0" i="0" u="none" dirty="0" err="1">
                <a:solidFill>
                  <a:srgbClr val="FFFFFF"/>
                </a:solidFill>
              </a:rPr>
              <a:t>yêu</a:t>
            </a:r>
            <a:r>
              <a:rPr sz="4000" b="0" i="0" u="none" dirty="0">
                <a:solidFill>
                  <a:srgbClr val="FFFFFF"/>
                </a:solidFill>
              </a:rPr>
              <a:t> </a:t>
            </a:r>
            <a:r>
              <a:rPr sz="4000" b="0" i="0" u="none" dirty="0" err="1">
                <a:solidFill>
                  <a:srgbClr val="FFFFFF"/>
                </a:solidFill>
              </a:rPr>
              <a:t>mến</a:t>
            </a:r>
            <a:r>
              <a:rPr sz="4000" b="0" i="0" u="none" dirty="0">
                <a:solidFill>
                  <a:srgbClr val="FFFFFF"/>
                </a:solidFill>
              </a:rPr>
              <a:t> </a:t>
            </a:r>
            <a:r>
              <a:rPr sz="4000" b="0" i="0" u="none" dirty="0" err="1">
                <a:solidFill>
                  <a:srgbClr val="FFFFFF"/>
                </a:solidFill>
              </a:rPr>
              <a:t>người</a:t>
            </a:r>
            <a:r>
              <a:rPr sz="4000" b="0" i="0" u="none" dirty="0">
                <a:solidFill>
                  <a:srgbClr val="FFFFFF"/>
                </a:solidFill>
              </a:rPr>
              <a:t> </a:t>
            </a:r>
            <a:r>
              <a:rPr sz="4000" b="0" i="0" u="none" dirty="0" err="1">
                <a:solidFill>
                  <a:srgbClr val="FFFFFF"/>
                </a:solidFill>
              </a:rPr>
              <a:t>hơn</a:t>
            </a:r>
            <a:r>
              <a:rPr sz="4000" b="0" i="0" u="none" dirty="0">
                <a:solidFill>
                  <a:srgbClr val="FFFFFF"/>
                </a:solidFill>
              </a:rPr>
              <a:t> </a:t>
            </a:r>
            <a:r>
              <a:rPr sz="4000" b="0" i="0" u="none" dirty="0" err="1">
                <a:solidFill>
                  <a:srgbClr val="FFFFFF"/>
                </a:solidFill>
              </a:rPr>
              <a:t>được</a:t>
            </a:r>
            <a:r>
              <a:rPr sz="4000" b="0" i="0" u="none" dirty="0">
                <a:solidFill>
                  <a:srgbClr val="FFFFFF"/>
                </a:solidFill>
              </a:rPr>
              <a:t> </a:t>
            </a:r>
            <a:r>
              <a:rPr sz="4000" b="0" i="0" u="none" dirty="0" err="1">
                <a:solidFill>
                  <a:srgbClr val="FFFFFF"/>
                </a:solidFill>
              </a:rPr>
              <a:t>người</a:t>
            </a:r>
            <a:r>
              <a:rPr sz="4000" b="0" i="0" u="none" dirty="0">
                <a:solidFill>
                  <a:srgbClr val="FFFFFF"/>
                </a:solidFill>
              </a:rPr>
              <a:t> </a:t>
            </a:r>
            <a:r>
              <a:rPr sz="4000" b="0" i="0" u="none" dirty="0" err="1">
                <a:solidFill>
                  <a:srgbClr val="FFFFFF"/>
                </a:solidFill>
              </a:rPr>
              <a:t>mến</a:t>
            </a:r>
            <a:r>
              <a:rPr sz="4000" b="0" i="0" u="none" dirty="0">
                <a:solidFill>
                  <a:srgbClr val="FFFFFF"/>
                </a:solidFill>
              </a:rPr>
              <a:t> </a:t>
            </a:r>
            <a:r>
              <a:rPr sz="4000" b="0" i="0" u="none" dirty="0" err="1">
                <a:solidFill>
                  <a:srgbClr val="FFFFFF"/>
                </a:solidFill>
              </a:rPr>
              <a:t>yêu</a:t>
            </a:r>
            <a:r>
              <a:rPr sz="4000" b="0" i="0" u="none" dirty="0">
                <a:solidFill>
                  <a:srgbClr val="FFFFFF"/>
                </a:solidFill>
              </a:rPr>
              <a:t>. </a:t>
            </a:r>
            <a:r>
              <a:rPr sz="4000" b="0" i="0" u="none" dirty="0" err="1">
                <a:solidFill>
                  <a:srgbClr val="FFFFFF"/>
                </a:solidFill>
              </a:rPr>
              <a:t>Vì</a:t>
            </a:r>
            <a:r>
              <a:rPr sz="4000" b="0" i="0" u="none" dirty="0">
                <a:solidFill>
                  <a:srgbClr val="FFFFFF"/>
                </a:solidFill>
              </a:rPr>
              <a:t> </a:t>
            </a:r>
            <a:r>
              <a:rPr sz="4000" b="0" i="0" u="none" dirty="0" err="1">
                <a:solidFill>
                  <a:srgbClr val="FFFFFF"/>
                </a:solidFill>
              </a:rPr>
              <a:t>chính</a:t>
            </a:r>
            <a:r>
              <a:rPr sz="4000" b="0" i="0" u="none" dirty="0">
                <a:solidFill>
                  <a:srgbClr val="FFFFFF"/>
                </a:solidFill>
              </a:rPr>
              <a:t> </a:t>
            </a:r>
            <a:r>
              <a:rPr sz="4000" b="0" i="0" u="none" dirty="0" err="1">
                <a:solidFill>
                  <a:srgbClr val="FFFFFF"/>
                </a:solidFill>
              </a:rPr>
              <a:t>khi</a:t>
            </a:r>
            <a:r>
              <a:rPr sz="4000" b="0" i="0" u="none" dirty="0">
                <a:solidFill>
                  <a:srgbClr val="FFFFFF"/>
                </a:solidFill>
              </a:rPr>
              <a:t> </a:t>
            </a:r>
            <a:r>
              <a:rPr sz="4000" b="0" i="0" u="none" dirty="0" err="1">
                <a:solidFill>
                  <a:srgbClr val="FFFFFF"/>
                </a:solidFill>
              </a:rPr>
              <a:t>hiến</a:t>
            </a:r>
            <a:r>
              <a:rPr sz="4000" b="0" i="0" u="none" dirty="0">
                <a:solidFill>
                  <a:srgbClr val="FFFFFF"/>
                </a:solidFill>
              </a:rPr>
              <a:t> </a:t>
            </a:r>
            <a:r>
              <a:rPr sz="4000" b="0" i="0" u="none" dirty="0" err="1">
                <a:solidFill>
                  <a:srgbClr val="FFFFFF"/>
                </a:solidFill>
              </a:rPr>
              <a:t>thân</a:t>
            </a:r>
            <a:r>
              <a:rPr sz="4000" b="0" i="0" u="none" dirty="0">
                <a:solidFill>
                  <a:srgbClr val="FFFFFF"/>
                </a:solidFill>
              </a:rPr>
              <a:t> </a:t>
            </a:r>
            <a:r>
              <a:rPr sz="4000" b="0" i="0" u="none" dirty="0" err="1">
                <a:solidFill>
                  <a:srgbClr val="FFFFFF"/>
                </a:solidFill>
              </a:rPr>
              <a:t>là</a:t>
            </a:r>
            <a:r>
              <a:rPr sz="4000" b="0" i="0" u="none" dirty="0">
                <a:solidFill>
                  <a:srgbClr val="FFFFFF"/>
                </a:solidFill>
              </a:rPr>
              <a:t> </a:t>
            </a:r>
            <a:r>
              <a:rPr sz="4000" b="0" i="0" u="none" dirty="0" err="1">
                <a:solidFill>
                  <a:srgbClr val="FFFFFF"/>
                </a:solidFill>
              </a:rPr>
              <a:t>khi</a:t>
            </a:r>
            <a:r>
              <a:rPr sz="4000" b="0" i="0" u="none" dirty="0">
                <a:solidFill>
                  <a:srgbClr val="FFFFFF"/>
                </a:solidFill>
              </a:rPr>
              <a:t> </a:t>
            </a:r>
            <a:r>
              <a:rPr sz="4000" b="0" i="0" u="none" dirty="0" err="1">
                <a:solidFill>
                  <a:srgbClr val="FFFFFF"/>
                </a:solidFill>
              </a:rPr>
              <a:t>được</a:t>
            </a:r>
            <a:r>
              <a:rPr sz="4000" b="0" i="0" u="none" dirty="0">
                <a:solidFill>
                  <a:srgbClr val="FFFFFF"/>
                </a:solidFill>
              </a:rPr>
              <a:t> </a:t>
            </a:r>
            <a:r>
              <a:rPr sz="4000" b="0" i="0" u="none" dirty="0" err="1">
                <a:solidFill>
                  <a:srgbClr val="FFFFFF"/>
                </a:solidFill>
              </a:rPr>
              <a:t>nhận</a:t>
            </a:r>
            <a:r>
              <a:rPr sz="4000" b="0" i="0" u="none" dirty="0">
                <a:solidFill>
                  <a:srgbClr val="FFFFFF"/>
                </a:solidFill>
              </a:rPr>
              <a:t> </a:t>
            </a:r>
            <a:r>
              <a:rPr sz="4000" b="0" i="0" u="none" dirty="0" err="1">
                <a:solidFill>
                  <a:srgbClr val="FFFFFF"/>
                </a:solidFill>
              </a:rPr>
              <a:t>lãnh</a:t>
            </a:r>
            <a:r>
              <a:rPr sz="4000" b="0" i="0" u="none" dirty="0">
                <a:solidFill>
                  <a:srgbClr val="FFFFFF"/>
                </a:solidFill>
              </a:rPr>
              <a:t>, </a:t>
            </a:r>
            <a:r>
              <a:rPr sz="4000" b="0" i="0" u="none" dirty="0" err="1">
                <a:solidFill>
                  <a:srgbClr val="FFFFFF"/>
                </a:solidFill>
              </a:rPr>
              <a:t>chính</a:t>
            </a:r>
            <a:r>
              <a:rPr sz="4000" b="0" i="0" u="none" dirty="0">
                <a:solidFill>
                  <a:srgbClr val="FFFFFF"/>
                </a:solidFill>
              </a:rPr>
              <a:t> </a:t>
            </a:r>
            <a:r>
              <a:rPr sz="4000" b="0" i="0" u="none" dirty="0" err="1">
                <a:solidFill>
                  <a:srgbClr val="FFFFFF"/>
                </a:solidFill>
              </a:rPr>
              <a:t>lúc</a:t>
            </a:r>
            <a:r>
              <a:rPr sz="4000" b="0" i="0" u="none" dirty="0">
                <a:solidFill>
                  <a:srgbClr val="FFFFFF"/>
                </a:solidFill>
              </a:rPr>
              <a:t> </a:t>
            </a:r>
            <a:r>
              <a:rPr sz="4000" b="0" i="0" u="none" dirty="0" err="1">
                <a:solidFill>
                  <a:srgbClr val="FFFFFF"/>
                </a:solidFill>
              </a:rPr>
              <a:t>quên</a:t>
            </a:r>
            <a:r>
              <a:rPr sz="4000" b="0" i="0" u="none" dirty="0">
                <a:solidFill>
                  <a:srgbClr val="FFFFFF"/>
                </a:solidFill>
              </a:rPr>
              <a:t> </a:t>
            </a:r>
            <a:r>
              <a:rPr sz="4000" b="0" i="0" u="none" dirty="0" err="1">
                <a:solidFill>
                  <a:srgbClr val="FFFFFF"/>
                </a:solidFill>
              </a:rPr>
              <a:t>mình</a:t>
            </a:r>
            <a:r>
              <a:rPr sz="4000" b="0" i="0" u="none" dirty="0">
                <a:solidFill>
                  <a:srgbClr val="FFFFFF"/>
                </a:solidFill>
              </a:rPr>
              <a:t> </a:t>
            </a:r>
            <a:r>
              <a:rPr sz="4000" b="0" i="0" u="none" dirty="0" err="1">
                <a:solidFill>
                  <a:srgbClr val="FFFFFF"/>
                </a:solidFill>
              </a:rPr>
              <a:t>là</a:t>
            </a:r>
            <a:r>
              <a:rPr sz="4000" b="0" i="0" u="none" dirty="0">
                <a:solidFill>
                  <a:srgbClr val="FFFFFF"/>
                </a:solidFill>
              </a:rPr>
              <a:t> </a:t>
            </a:r>
            <a:r>
              <a:rPr sz="4000" b="0" i="0" u="none" dirty="0" err="1">
                <a:solidFill>
                  <a:srgbClr val="FFFFFF"/>
                </a:solidFill>
              </a:rPr>
              <a:t>lúc</a:t>
            </a:r>
            <a:r>
              <a:rPr sz="4000" b="0" i="0" u="none" dirty="0">
                <a:solidFill>
                  <a:srgbClr val="FFFFFF"/>
                </a:solidFill>
              </a:rPr>
              <a:t> </a:t>
            </a:r>
            <a:r>
              <a:rPr sz="4000" b="0" i="0" u="none" dirty="0" err="1">
                <a:solidFill>
                  <a:srgbClr val="FFFFFF"/>
                </a:solidFill>
              </a:rPr>
              <a:t>gặp</a:t>
            </a:r>
            <a:r>
              <a:rPr sz="4000" b="0" i="0" u="none" dirty="0">
                <a:solidFill>
                  <a:srgbClr val="FFFFFF"/>
                </a:solidFill>
              </a:rPr>
              <a:t> </a:t>
            </a:r>
            <a:r>
              <a:rPr sz="4000" b="0" i="0" u="none" dirty="0" err="1">
                <a:solidFill>
                  <a:srgbClr val="FFFFFF"/>
                </a:solidFill>
              </a:rPr>
              <a:t>lại</a:t>
            </a:r>
            <a:r>
              <a:rPr sz="4000" b="0" i="0" u="none" dirty="0">
                <a:solidFill>
                  <a:srgbClr val="FFFFFF"/>
                </a:solidFill>
              </a:rPr>
              <a:t> </a:t>
            </a:r>
            <a:r>
              <a:rPr sz="4000" b="0" i="0" u="none" dirty="0" err="1">
                <a:solidFill>
                  <a:srgbClr val="FFFFFF"/>
                </a:solidFill>
              </a:rPr>
              <a:t>bản</a:t>
            </a:r>
            <a:r>
              <a:rPr sz="4000" b="0" i="0" u="none" dirty="0">
                <a:solidFill>
                  <a:srgbClr val="FFFFFF"/>
                </a:solidFill>
              </a:rPr>
              <a:t> </a:t>
            </a:r>
            <a:r>
              <a:rPr sz="4000" b="0" i="0" u="none" dirty="0" err="1">
                <a:solidFill>
                  <a:srgbClr val="FFFFFF"/>
                </a:solidFill>
              </a:rPr>
              <a:t>thân</a:t>
            </a:r>
            <a:r>
              <a:rPr sz="4000" b="0" i="0" u="none" dirty="0">
                <a:solidFill>
                  <a:srgbClr val="FFFFFF"/>
                </a:solidFill>
              </a:rPr>
              <a:t>; </a:t>
            </a:r>
            <a:r>
              <a:rPr sz="4000" b="0" i="0" u="none" dirty="0" err="1">
                <a:solidFill>
                  <a:srgbClr val="FFFFFF"/>
                </a:solidFill>
              </a:rPr>
              <a:t>vì</a:t>
            </a:r>
            <a:r>
              <a:rPr sz="4000" b="0" i="0" u="none" dirty="0">
                <a:solidFill>
                  <a:srgbClr val="FFFFFF"/>
                </a:solidFill>
              </a:rPr>
              <a:t> </a:t>
            </a:r>
            <a:r>
              <a:rPr sz="4000" b="0" i="0" u="none" dirty="0" err="1">
                <a:solidFill>
                  <a:srgbClr val="FFFFFF"/>
                </a:solidFill>
              </a:rPr>
              <a:t>chính</a:t>
            </a:r>
            <a:r>
              <a:rPr sz="4000" b="0" i="0" u="none" dirty="0">
                <a:solidFill>
                  <a:srgbClr val="FFFFFF"/>
                </a:solidFill>
              </a:rPr>
              <a:t> </a:t>
            </a:r>
            <a:r>
              <a:rPr sz="4000" b="0" i="0" u="none" dirty="0" err="1">
                <a:solidFill>
                  <a:srgbClr val="FFFFFF"/>
                </a:solidFill>
              </a:rPr>
              <a:t>khi</a:t>
            </a:r>
            <a:r>
              <a:rPr sz="4000" b="0" i="0" u="none" dirty="0">
                <a:solidFill>
                  <a:srgbClr val="FFFFFF"/>
                </a:solidFill>
              </a:rPr>
              <a:t> </a:t>
            </a:r>
            <a:r>
              <a:rPr sz="4000" b="0" i="0" u="none" dirty="0" err="1">
                <a:solidFill>
                  <a:srgbClr val="FFFFFF"/>
                </a:solidFill>
              </a:rPr>
              <a:t>thứ</a:t>
            </a:r>
            <a:r>
              <a:rPr sz="4000" b="0" i="0" u="none" dirty="0">
                <a:solidFill>
                  <a:srgbClr val="FFFFFF"/>
                </a:solidFill>
              </a:rPr>
              <a:t> </a:t>
            </a:r>
            <a:r>
              <a:rPr sz="4000" b="0" i="0" u="none" dirty="0" err="1">
                <a:solidFill>
                  <a:srgbClr val="FFFFFF"/>
                </a:solidFill>
              </a:rPr>
              <a:t>tha</a:t>
            </a:r>
            <a:r>
              <a:rPr sz="4000" b="0" i="0" u="none" dirty="0">
                <a:solidFill>
                  <a:srgbClr val="FFFFFF"/>
                </a:solidFill>
              </a:rPr>
              <a:t> </a:t>
            </a:r>
            <a:r>
              <a:rPr sz="4000" b="0" i="0" u="none" dirty="0" err="1">
                <a:solidFill>
                  <a:srgbClr val="FFFFFF"/>
                </a:solidFill>
              </a:rPr>
              <a:t>là</a:t>
            </a:r>
            <a:r>
              <a:rPr sz="4000" b="0" i="0" u="none" dirty="0">
                <a:solidFill>
                  <a:srgbClr val="FFFFFF"/>
                </a:solidFill>
              </a:rPr>
              <a:t> </a:t>
            </a:r>
            <a:r>
              <a:rPr sz="4000" b="0" i="0" u="none" dirty="0" err="1">
                <a:solidFill>
                  <a:srgbClr val="FFFFFF"/>
                </a:solidFill>
              </a:rPr>
              <a:t>khi</a:t>
            </a:r>
            <a:r>
              <a:rPr sz="4000" b="0" i="0" u="none" dirty="0">
                <a:solidFill>
                  <a:srgbClr val="FFFFFF"/>
                </a:solidFill>
              </a:rPr>
              <a:t> </a:t>
            </a:r>
            <a:r>
              <a:rPr sz="4000" b="0" i="0" u="none" dirty="0" err="1">
                <a:solidFill>
                  <a:srgbClr val="FFFFFF"/>
                </a:solidFill>
              </a:rPr>
              <a:t>được</a:t>
            </a:r>
            <a:r>
              <a:rPr sz="4000" b="0" i="0" u="none" dirty="0">
                <a:solidFill>
                  <a:srgbClr val="FFFFFF"/>
                </a:solidFill>
              </a:rPr>
              <a:t> </a:t>
            </a:r>
            <a:r>
              <a:rPr sz="4000" b="0" i="0" u="none" dirty="0" err="1">
                <a:solidFill>
                  <a:srgbClr val="FFFFFF"/>
                </a:solidFill>
              </a:rPr>
              <a:t>tha</a:t>
            </a:r>
            <a:r>
              <a:rPr sz="4000" b="0" i="0" u="none" dirty="0">
                <a:solidFill>
                  <a:srgbClr val="FFFFFF"/>
                </a:solidFill>
              </a:rPr>
              <a:t> </a:t>
            </a:r>
            <a:r>
              <a:rPr sz="4000" b="0" i="0" u="none" dirty="0" err="1">
                <a:solidFill>
                  <a:srgbClr val="FFFFFF"/>
                </a:solidFill>
              </a:rPr>
              <a:t>thứ</a:t>
            </a:r>
            <a:r>
              <a:rPr sz="4000" b="0" i="0" u="none" dirty="0">
                <a:solidFill>
                  <a:srgbClr val="FFFFFF"/>
                </a:solidFill>
              </a:rPr>
              <a:t>, </a:t>
            </a:r>
            <a:r>
              <a:rPr sz="4000" b="0" i="0" u="none" dirty="0" err="1">
                <a:solidFill>
                  <a:srgbClr val="FFFFFF"/>
                </a:solidFill>
              </a:rPr>
              <a:t>chính</a:t>
            </a:r>
            <a:r>
              <a:rPr sz="4000" b="0" i="0" u="none" dirty="0">
                <a:solidFill>
                  <a:srgbClr val="FFFFFF"/>
                </a:solidFill>
              </a:rPr>
              <a:t> </a:t>
            </a:r>
            <a:r>
              <a:rPr sz="4000" b="0" i="0" u="none" dirty="0" err="1">
                <a:solidFill>
                  <a:srgbClr val="FFFFFF"/>
                </a:solidFill>
              </a:rPr>
              <a:t>lúc</a:t>
            </a:r>
            <a:r>
              <a:rPr sz="4000" b="0" i="0" u="none" dirty="0">
                <a:solidFill>
                  <a:srgbClr val="FFFFFF"/>
                </a:solidFill>
              </a:rPr>
              <a:t> </a:t>
            </a:r>
            <a:r>
              <a:rPr sz="4000" b="0" i="0" u="none" dirty="0" err="1">
                <a:solidFill>
                  <a:srgbClr val="FFFFFF"/>
                </a:solidFill>
              </a:rPr>
              <a:t>chết</a:t>
            </a:r>
            <a:r>
              <a:rPr sz="4000" b="0" i="0" u="none" dirty="0">
                <a:solidFill>
                  <a:srgbClr val="FFFFFF"/>
                </a:solidFill>
              </a:rPr>
              <a:t> </a:t>
            </a:r>
            <a:r>
              <a:rPr sz="4000" b="0" i="0" u="none" dirty="0" err="1">
                <a:solidFill>
                  <a:srgbClr val="FFFFFF"/>
                </a:solidFill>
              </a:rPr>
              <a:t>đi</a:t>
            </a:r>
            <a:r>
              <a:rPr sz="4000" b="0" i="0" u="none" dirty="0">
                <a:solidFill>
                  <a:srgbClr val="FFFFFF"/>
                </a:solidFill>
              </a:rPr>
              <a:t> </a:t>
            </a:r>
            <a:r>
              <a:rPr sz="4000" b="0" i="0" u="none" dirty="0" err="1">
                <a:solidFill>
                  <a:srgbClr val="FFFFFF"/>
                </a:solidFill>
              </a:rPr>
              <a:t>là</a:t>
            </a:r>
            <a:r>
              <a:rPr sz="4000" b="0" i="0" u="none" dirty="0">
                <a:solidFill>
                  <a:srgbClr val="FFFFFF"/>
                </a:solidFill>
              </a:rPr>
              <a:t> </a:t>
            </a:r>
            <a:r>
              <a:rPr sz="4000" b="0" i="0" u="none" dirty="0" err="1">
                <a:solidFill>
                  <a:srgbClr val="FFFFFF"/>
                </a:solidFill>
              </a:rPr>
              <a:t>khi</a:t>
            </a:r>
            <a:r>
              <a:rPr sz="4000" b="0" i="0" u="none" dirty="0">
                <a:solidFill>
                  <a:srgbClr val="FFFFFF"/>
                </a:solidFill>
              </a:rPr>
              <a:t> </a:t>
            </a:r>
            <a:r>
              <a:rPr sz="4000" b="0" i="0" u="none" dirty="0" err="1">
                <a:solidFill>
                  <a:srgbClr val="FFFFFF"/>
                </a:solidFill>
              </a:rPr>
              <a:t>vui</a:t>
            </a:r>
            <a:r>
              <a:rPr sz="4000" b="0" i="0" u="none" dirty="0">
                <a:solidFill>
                  <a:srgbClr val="FFFFFF"/>
                </a:solidFill>
              </a:rPr>
              <a:t> </a:t>
            </a:r>
            <a:r>
              <a:rPr sz="4000" b="0" i="0" u="none" dirty="0" err="1">
                <a:solidFill>
                  <a:srgbClr val="FFFFFF"/>
                </a:solidFill>
              </a:rPr>
              <a:t>sống</a:t>
            </a:r>
            <a:r>
              <a:rPr sz="4000" b="0" i="0" u="none" dirty="0">
                <a:solidFill>
                  <a:srgbClr val="FFFFFF"/>
                </a:solidFill>
              </a:rPr>
              <a:t> </a:t>
            </a:r>
            <a:r>
              <a:rPr sz="4000" b="0" i="0" u="none" dirty="0" err="1">
                <a:solidFill>
                  <a:srgbClr val="FFFFFF"/>
                </a:solidFill>
              </a:rPr>
              <a:t>muôn</a:t>
            </a:r>
            <a:r>
              <a:rPr sz="4000" b="0" i="0" u="none" dirty="0">
                <a:solidFill>
                  <a:srgbClr val="FFFFFF"/>
                </a:solidFill>
              </a:rPr>
              <a:t> </a:t>
            </a:r>
            <a:r>
              <a:rPr sz="4000" b="0" i="0" u="none" dirty="0" err="1">
                <a:solidFill>
                  <a:srgbClr val="FFFFFF"/>
                </a:solidFill>
              </a:rPr>
              <a:t>đời</a:t>
            </a:r>
            <a:r>
              <a:rPr sz="4000" b="0" i="0" u="none" dirty="0">
                <a:solidFill>
                  <a:srgbClr val="FFFFFF"/>
                </a:solidFill>
              </a:rPr>
              <a:t>.</a:t>
            </a:r>
            <a:endParaRPr sz="6000" b="0"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600" b="0" i="0" u="sng" dirty="0">
                <a:solidFill>
                  <a:srgbClr val="FFFF00"/>
                </a:solidFill>
              </a:rPr>
              <a:t>TK3:</a:t>
            </a:r>
            <a:r>
              <a:rPr sz="6600" b="0" i="0" u="none" dirty="0">
                <a:solidFill>
                  <a:srgbClr val="FFFF00"/>
                </a:solidFill>
              </a:rPr>
              <a:t> </a:t>
            </a:r>
            <a:r>
              <a:rPr sz="6600" b="0" i="0" u="none" dirty="0" err="1">
                <a:solidFill>
                  <a:srgbClr val="FFFFFF"/>
                </a:solidFill>
              </a:rPr>
              <a:t>Ôi</a:t>
            </a:r>
            <a:r>
              <a:rPr sz="6600" b="0" i="0" u="none" dirty="0">
                <a:solidFill>
                  <a:srgbClr val="FFFFFF"/>
                </a:solidFill>
              </a:rPr>
              <a:t> </a:t>
            </a:r>
            <a:r>
              <a:rPr sz="6600" b="0" i="0" u="none" dirty="0" err="1">
                <a:solidFill>
                  <a:srgbClr val="FFFFFF"/>
                </a:solidFill>
              </a:rPr>
              <a:t>Thần</a:t>
            </a:r>
            <a:r>
              <a:rPr sz="6600" b="0" i="0" u="none" dirty="0">
                <a:solidFill>
                  <a:srgbClr val="FFFFFF"/>
                </a:solidFill>
              </a:rPr>
              <a:t> Linh </a:t>
            </a:r>
            <a:r>
              <a:rPr sz="6600" b="0" i="0" u="none" dirty="0" err="1">
                <a:solidFill>
                  <a:srgbClr val="FFFFFF"/>
                </a:solidFill>
              </a:rPr>
              <a:t>thánh</a:t>
            </a:r>
            <a:r>
              <a:rPr sz="6600" b="0" i="0" u="none" dirty="0">
                <a:solidFill>
                  <a:srgbClr val="FFFFFF"/>
                </a:solidFill>
              </a:rPr>
              <a:t> </a:t>
            </a:r>
            <a:r>
              <a:rPr sz="6600" b="0" i="0" u="none" dirty="0" err="1">
                <a:solidFill>
                  <a:srgbClr val="FFFFFF"/>
                </a:solidFill>
              </a:rPr>
              <a:t>ái</a:t>
            </a:r>
            <a:r>
              <a:rPr sz="6600" b="0" i="0" u="none" dirty="0">
                <a:solidFill>
                  <a:srgbClr val="FFFFFF"/>
                </a:solidFill>
              </a:rPr>
              <a:t> </a:t>
            </a:r>
            <a:r>
              <a:rPr sz="6600" b="0" i="0" u="none" dirty="0" err="1">
                <a:solidFill>
                  <a:srgbClr val="FFFFFF"/>
                </a:solidFill>
              </a:rPr>
              <a:t>xin</a:t>
            </a:r>
            <a:r>
              <a:rPr sz="6600" b="0" i="0" u="none" dirty="0">
                <a:solidFill>
                  <a:srgbClr val="FFFFFF"/>
                </a:solidFill>
              </a:rPr>
              <a:t> </a:t>
            </a:r>
            <a:r>
              <a:rPr sz="6600" b="0" i="0" u="none" dirty="0" err="1">
                <a:solidFill>
                  <a:srgbClr val="FFFFFF"/>
                </a:solidFill>
              </a:rPr>
              <a:t>mở</a:t>
            </a:r>
            <a:r>
              <a:rPr sz="6600" b="0" i="0" u="none" dirty="0">
                <a:solidFill>
                  <a:srgbClr val="FFFFFF"/>
                </a:solidFill>
              </a:rPr>
              <a:t> </a:t>
            </a:r>
            <a:r>
              <a:rPr sz="6600" b="0" i="0" u="none" dirty="0" err="1">
                <a:solidFill>
                  <a:srgbClr val="FFFFFF"/>
                </a:solidFill>
              </a:rPr>
              <a:t>rộng</a:t>
            </a:r>
            <a:r>
              <a:rPr sz="6600" b="0" i="0" u="none" dirty="0">
                <a:solidFill>
                  <a:srgbClr val="FFFFFF"/>
                </a:solidFill>
              </a:rPr>
              <a:t> </a:t>
            </a:r>
            <a:r>
              <a:rPr sz="6600" b="0" i="0" u="none" dirty="0" err="1">
                <a:solidFill>
                  <a:srgbClr val="FFFFFF"/>
                </a:solidFill>
              </a:rPr>
              <a:t>lòng</a:t>
            </a:r>
            <a:r>
              <a:rPr sz="6600" b="0" i="0" u="none" dirty="0">
                <a:solidFill>
                  <a:srgbClr val="FFFFFF"/>
                </a:solidFill>
              </a:rPr>
              <a:t> con, </a:t>
            </a:r>
            <a:r>
              <a:rPr sz="6600" b="0" i="0" u="none" dirty="0" err="1">
                <a:solidFill>
                  <a:srgbClr val="FFFFFF"/>
                </a:solidFill>
              </a:rPr>
              <a:t>xin</a:t>
            </a:r>
            <a:r>
              <a:rPr sz="6600" b="0" i="0" u="none" dirty="0">
                <a:solidFill>
                  <a:srgbClr val="FFFFFF"/>
                </a:solidFill>
              </a:rPr>
              <a:t> </a:t>
            </a:r>
            <a:r>
              <a:rPr sz="6600" b="0" i="0" u="none" dirty="0" err="1">
                <a:solidFill>
                  <a:srgbClr val="FFFFFF"/>
                </a:solidFill>
              </a:rPr>
              <a:t>thương</a:t>
            </a:r>
            <a:r>
              <a:rPr sz="6600" b="0" i="0" u="none" dirty="0">
                <a:solidFill>
                  <a:srgbClr val="FFFFFF"/>
                </a:solidFill>
              </a:rPr>
              <a:t> ban </a:t>
            </a:r>
            <a:r>
              <a:rPr sz="6600" b="0" i="0" u="none" dirty="0" err="1">
                <a:solidFill>
                  <a:srgbClr val="FFFFFF"/>
                </a:solidFill>
              </a:rPr>
              <a:t>xuống</a:t>
            </a:r>
            <a:r>
              <a:rPr sz="6600" b="0" i="0" u="none" dirty="0">
                <a:solidFill>
                  <a:srgbClr val="FFFFFF"/>
                </a:solidFill>
              </a:rPr>
              <a:t> </a:t>
            </a:r>
            <a:r>
              <a:rPr sz="6600" b="0" i="0" u="none" dirty="0" err="1">
                <a:solidFill>
                  <a:srgbClr val="FFFFFF"/>
                </a:solidFill>
              </a:rPr>
              <a:t>những</a:t>
            </a:r>
            <a:r>
              <a:rPr sz="6600" b="0" i="0" u="none" dirty="0">
                <a:solidFill>
                  <a:srgbClr val="FFFFFF"/>
                </a:solidFill>
              </a:rPr>
              <a:t> ai </a:t>
            </a:r>
            <a:r>
              <a:rPr sz="6600" b="0" i="0" u="none" dirty="0" err="1">
                <a:solidFill>
                  <a:srgbClr val="FFFFFF"/>
                </a:solidFill>
              </a:rPr>
              <a:t>lòng</a:t>
            </a:r>
            <a:r>
              <a:rPr sz="6600" b="0" i="0" u="none" dirty="0">
                <a:solidFill>
                  <a:srgbClr val="FFFFFF"/>
                </a:solidFill>
              </a:rPr>
              <a:t> </a:t>
            </a:r>
            <a:r>
              <a:rPr sz="6600" b="0" i="0" u="none" dirty="0" err="1">
                <a:solidFill>
                  <a:srgbClr val="FFFFFF"/>
                </a:solidFill>
              </a:rPr>
              <a:t>đầy</a:t>
            </a:r>
            <a:r>
              <a:rPr sz="6600" b="0" i="0" u="none" dirty="0">
                <a:solidFill>
                  <a:srgbClr val="FFFFFF"/>
                </a:solidFill>
              </a:rPr>
              <a:t> </a:t>
            </a:r>
            <a:r>
              <a:rPr sz="6600" b="0" i="0" u="none" dirty="0" err="1">
                <a:solidFill>
                  <a:srgbClr val="FFFFFF"/>
                </a:solidFill>
              </a:rPr>
              <a:t>thiện</a:t>
            </a:r>
            <a:r>
              <a:rPr sz="6600" b="0" i="0" u="none" dirty="0">
                <a:solidFill>
                  <a:srgbClr val="FFFFFF"/>
                </a:solidFill>
              </a:rPr>
              <a:t> </a:t>
            </a:r>
            <a:r>
              <a:rPr sz="6600" b="0" i="0" u="none" dirty="0" err="1">
                <a:solidFill>
                  <a:srgbClr val="FFFFFF"/>
                </a:solidFill>
              </a:rPr>
              <a:t>chí</a:t>
            </a:r>
            <a:r>
              <a:rPr sz="6600" b="0" i="0" u="none" dirty="0">
                <a:solidFill>
                  <a:srgbClr val="FFFFFF"/>
                </a:solidFill>
              </a:rPr>
              <a:t> </a:t>
            </a:r>
            <a:r>
              <a:rPr sz="6600" b="0" i="0" u="none" dirty="0" err="1">
                <a:solidFill>
                  <a:srgbClr val="FFFFFF"/>
                </a:solidFill>
              </a:rPr>
              <a:t>ơn</a:t>
            </a:r>
            <a:r>
              <a:rPr sz="6600" b="0" i="0" u="none" dirty="0">
                <a:solidFill>
                  <a:srgbClr val="FFFFFF"/>
                </a:solidFill>
              </a:rPr>
              <a:t> an </a:t>
            </a:r>
            <a:r>
              <a:rPr sz="6600" b="0" i="0" u="none" dirty="0" err="1">
                <a:solidFill>
                  <a:srgbClr val="FFFFFF"/>
                </a:solidFill>
              </a:rPr>
              <a:t>bình</a:t>
            </a:r>
            <a:r>
              <a:rPr sz="6600" b="0" i="0" u="none" dirty="0">
                <a:solidFill>
                  <a:srgbClr val="FFFFFF"/>
                </a:solidFill>
              </a:rPr>
              <a:t>.</a:t>
            </a:r>
            <a:endParaRPr sz="6600" b="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holding a cross and a flag&#10;&#10;Description automatically generated">
            <a:extLst>
              <a:ext uri="{FF2B5EF4-FFF2-40B4-BE49-F238E27FC236}">
                <a16:creationId xmlns:a16="http://schemas.microsoft.com/office/drawing/2014/main" id="{12E3B7ED-AB60-44C8-B6C6-CD841194A0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9" y="0"/>
            <a:ext cx="9134841" cy="5143500"/>
          </a:xfrm>
          <a:prstGeom prst="rect">
            <a:avLst/>
          </a:prstGeom>
        </p:spPr>
      </p:pic>
    </p:spTree>
    <p:extLst>
      <p:ext uri="{BB962C8B-B14F-4D97-AF65-F5344CB8AC3E}">
        <p14:creationId xmlns:p14="http://schemas.microsoft.com/office/powerpoint/2010/main" val="858736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TotalTime>
  <Words>1323</Words>
  <Application>Microsoft Office PowerPoint</Application>
  <PresentationFormat>On-screen Show (16:9)</PresentationFormat>
  <Paragraphs>44</Paragraphs>
  <Slides>38</Slides>
  <Notes>11</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38</vt:i4>
      </vt:variant>
    </vt:vector>
  </HeadingPairs>
  <TitlesOfParts>
    <vt:vector size="46" baseType="lpstr">
      <vt:lpstr>Arial</vt:lpstr>
      <vt:lpstr>Calibri</vt:lpstr>
      <vt:lpstr>UTM American Sans</vt:lpstr>
      <vt:lpstr>Office Theme</vt:lpstr>
      <vt:lpstr>1_Office Theme</vt:lpstr>
      <vt:lpstr>17_Office Theme</vt:lpstr>
      <vt:lpstr>6_Office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Con xin tiến dâng lên Ngài rượu bánh nồng say. Xin tiến dâng lên Ngài giọt mồ hôi vất vả trong đời. Rượu là tình con dâng lên, bánh là lòng con dâng lên. Hiệp với Giê-su con ca ngợi, hiệp với Giê-su con chúc tụng. Này là hy lễ con dâng, trọn niềm con tiến dâng lên.</vt:lpstr>
      <vt:lpstr>TK1: Dâng lên bao nỗi buồn vui trong cuộc đời, dâng lên bao tháng ngày qua đi của phận người. Dâng lên tâm tình cảm mến, dâng lên muôn vàn lời ca. Dâng lên lễ vật thành tâm con nguyện cầu, dâng lên bước đường tình yêu ôi nhiệm mầu. Dâng lên ước mơ đời con, dâng lên này con xin dâng lên.</vt:lpstr>
      <vt:lpstr>ĐK: Con xin tiến dâng lên Ngài rượu bánh nồng say. Xin tiến dâng lên Ngài giọt mồ hôi vất vả trong đời. Rượu là tình con dâng lên, bánh là lòng con dâng lên. Hiệp với Giê-su con ca ngợi, hiệp với Giê-su con chúc tụng. Này là hy lễ con dâng, trọn niềm con tiến dâng lên.</vt:lpstr>
      <vt:lpstr>TK2: Dâng lên thân xác của con ôi mọn hèn, Cha thương đưa dẫn đời con qua ngàn nẻo đường. Dâng lên chan hòa tình thương, dâng lên muôn ngàn hoa hương. Con xin đáp lại tình thương Cha gọi mời, con xin hiến trọn đời con cho tình Ngài. Con xin phó dâng đời con, con xin này con xin dâng lên.</vt:lpstr>
      <vt:lpstr>ĐK: Con xin tiến dâng lên Ngài rượu bánh nồng say. Xin tiến dâng lên Ngài giọt mồ hôi vất vả trong đời. Rượu là tình con dâng lên, bánh là lòng con dâng lên. Hiệp với Giê-su con ca ngợi, hiệp với Giê-su con chúc tụng. Này là hy lễ con dâng, trọn niềm con tiến dâng lên.</vt:lpstr>
      <vt:lpstr>PowerPoint Presentation</vt:lpstr>
      <vt:lpstr>PowerPoint Presentation</vt:lpstr>
      <vt:lpstr>CA HIỆP LỄ Bài Ca Hiệp Nhất Lm. Thành Tâm</vt:lpstr>
      <vt:lpstr>ĐK: Xin hiệp nhất chúng con nên một trong tình yêu Chúa, xin hiệp nhất chúng con như Ngài liên kết với Cha. Xin giải thoát chúng con xa điều bất hòa chia rẽ, xin kết liên muôn người trong lòng mến Chúa Cha trên trời.</vt:lpstr>
      <vt:lpstr>TK1: Vì Ngài được sai đến để tìm chiên khắp nơi xa xôi, vì rằng Cha sai đến, đến đưa về đoàn chiên duy nhất. Thì này nguyện xin Chúa hãy thương ban Thánh Linh của Ngài hiệp nhất chúng con trong Chúa.</vt:lpstr>
      <vt:lpstr>ĐK: Xin hiệp nhất chúng con nên một trong tình yêu Chúa, xin hiệp nhất chúng con như Ngài liên kết với Cha. Xin giải thoát chúng con xa điều bất hòa chia rẽ, xin kết liên muôn người trong lòng mến Chúa Cha trên trời.</vt:lpstr>
      <vt:lpstr>TK2: Người người mọi dân nước cũng là con của Cha trên trời, được Ngài thương cứu vớt bởi một lần hy sinh khổ giá. Thì này nguyện xin Chúa hãy thương ban Thánh Linh của Ngài hiệp nhất chúng con trong Chúa.</vt:lpstr>
      <vt:lpstr>ĐK: Xin hiệp nhất chúng con nên một trong tình yêu Chúa, xin hiệp nhất chúng con như Ngài liên kết với Cha. Xin giải thoát chúng con xa điều bất hòa chia rẽ, xin kết liên muôn người trong lòng mến Chúa Cha trên trời.</vt:lpstr>
      <vt:lpstr>TK3: Tựa ngàn hạt lúa miến xay thành nên bánh thơm ngon lành. Tựa ngàn chùm nho chín, ép nên thành rượu nho tinh khiết. Thì này nguyện xin Chúa hãy thương ban Thánh Linh của Ngài hiệp nhất chúng con trong Chúa.</vt:lpstr>
      <vt:lpstr>ĐK: Xin hiệp nhất chúng con nên một trong tình yêu Chúa, xin hiệp nhất chúng con như Ngài liên kết với Cha. Xin giải thoát chúng con xa điều bất hòa chia rẽ, xin kết liên muôn người trong lòng mến Chúa Cha trên trời.</vt:lpstr>
      <vt:lpstr>PowerPoint Presentation</vt:lpstr>
      <vt:lpstr>Ca Kết Lễ Kinh Hòa Bình Kim Long</vt:lpstr>
      <vt:lpstr>TK1: Lạy Chúa từ nhân xin cho con biết mến yêu và phụng sự Chúa trong mọi người. Lạy Chúa xin hãy dùng con như khí cụ bình an của Chúa để con đem yêu thương vào nơi oán thù, đem thứ tha vào nơi lăng nhục, đem an hòa vào nơi tranh chấp, đem chân lý vào chốn lỗi lầm; để con đem tin kính vào nơi nghi nan, chiếu trông cậy vào nơi thất vọng; để con dọi ánh sáng vào nơi tối tăm, đem niềm vui đến chốn u sầu.</vt:lpstr>
      <vt:lpstr>TK2: Lạy Chúa xin hãy dạy con tìm an ủi người hơn được người ủi an, tìm hiểu biết người hơn được người hiểu biết, tìm yêu mến người hơn được người mến yêu. Vì chính khi hiến thân là khi được nhận lãnh, chính lúc quên mình là lúc gặp lại bản thân; vì chính khi thứ tha là khi được tha thứ, chính lúc chết đi là khi vui sống muôn đời.</vt:lpstr>
      <vt:lpstr>TK3: Ôi Thần Linh thánh ái xin mở rộng lòng con, xin thương ban xuống những ai lòng đầy thiện chí ơn an bình.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106</cp:revision>
  <dcterms:created xsi:type="dcterms:W3CDTF">2022-10-30T00:36:35Z</dcterms:created>
  <dcterms:modified xsi:type="dcterms:W3CDTF">2026-10-08T22:08:14Z</dcterms:modified>
</cp:coreProperties>
</file>