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008" r:id="rId3"/>
    <p:sldMasterId id="2147484020" r:id="rId4"/>
  </p:sldMasterIdLst>
  <p:notesMasterIdLst>
    <p:notesMasterId r:id="rId42"/>
  </p:notesMasterIdLst>
  <p:sldIdLst>
    <p:sldId id="280" r:id="rId5"/>
    <p:sldId id="379" r:id="rId6"/>
    <p:sldId id="334" r:id="rId7"/>
    <p:sldId id="553" r:id="rId8"/>
    <p:sldId id="443" r:id="rId9"/>
    <p:sldId id="585" r:id="rId10"/>
    <p:sldId id="9809" r:id="rId11"/>
    <p:sldId id="676" r:id="rId12"/>
    <p:sldId id="9810" r:id="rId13"/>
    <p:sldId id="9808" r:id="rId14"/>
    <p:sldId id="9811" r:id="rId15"/>
    <p:sldId id="386" r:id="rId16"/>
    <p:sldId id="281" r:id="rId17"/>
    <p:sldId id="282" r:id="rId18"/>
    <p:sldId id="382" r:id="rId19"/>
    <p:sldId id="558" r:id="rId20"/>
    <p:sldId id="561" r:id="rId21"/>
    <p:sldId id="559" r:id="rId22"/>
    <p:sldId id="9812" r:id="rId23"/>
    <p:sldId id="614" r:id="rId24"/>
    <p:sldId id="9813" r:id="rId25"/>
    <p:sldId id="276" r:id="rId26"/>
    <p:sldId id="9819" r:id="rId27"/>
    <p:sldId id="277" r:id="rId28"/>
    <p:sldId id="279" r:id="rId29"/>
    <p:sldId id="278" r:id="rId30"/>
    <p:sldId id="9814" r:id="rId31"/>
    <p:sldId id="290" r:id="rId32"/>
    <p:sldId id="9815" r:id="rId33"/>
    <p:sldId id="291" r:id="rId34"/>
    <p:sldId id="9816" r:id="rId35"/>
    <p:sldId id="293" r:id="rId36"/>
    <p:sldId id="709" r:id="rId37"/>
    <p:sldId id="708" r:id="rId38"/>
    <p:sldId id="9818" r:id="rId39"/>
    <p:sldId id="381" r:id="rId40"/>
    <p:sldId id="9817" r:id="rId4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EB0A7-AB1D-4D04-B523-39A6F4B831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1847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894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42043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9219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0795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78818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3633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3642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69781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48214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2676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6811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1317253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3548528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8283325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467583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1425786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41672510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6776428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3453466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8515456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399971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69113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10/6/2026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0756219"/>
      </p:ext>
    </p:extLst>
  </p:cSld>
  <p:clrMap bg1="lt1" tx1="dk1" bg2="lt2" tx2="dk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10/6/2026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674417167"/>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u="none">
              <a:solidFill>
                <a:srgbClr val="FFFF00"/>
              </a:solidFill>
              <a:effectLst/>
              <a:latin typeface="+mj-lt"/>
              <a:cs typeface="Times New Roman" pitchFamily="18" charset="0"/>
            </a:endParaRPr>
          </a:p>
          <a:p>
            <a:endParaRPr lang="en-US" sz="4400" b="0" u="none">
              <a:solidFill>
                <a:srgbClr val="FFFF00"/>
              </a:solidFill>
              <a:effectLst/>
              <a:latin typeface="+mj-lt"/>
              <a:cs typeface="Times New Roman" pitchFamily="18" charset="0"/>
            </a:endParaRPr>
          </a:p>
          <a:p>
            <a:r>
              <a:rPr lang="en-US" sz="4400" b="0" u="none">
                <a:solidFill>
                  <a:srgbClr val="FFFF00"/>
                </a:solidFill>
                <a:effectLst/>
                <a:latin typeface="+mj-lt"/>
                <a:cs typeface="Times New Roman" pitchFamily="18" charset="0"/>
              </a:rPr>
              <a:t>THỨ SÁU</a:t>
            </a:r>
          </a:p>
          <a:p>
            <a:r>
              <a:rPr lang="vi-VN" sz="4400" b="0" u="none">
                <a:solidFill>
                  <a:srgbClr val="FFFF00"/>
                </a:solidFill>
                <a:effectLst/>
                <a:latin typeface="+mj-lt"/>
                <a:cs typeface="Times New Roman" pitchFamily="18" charset="0"/>
              </a:rPr>
              <a:t>SAU CHÚA NHẬT X</a:t>
            </a:r>
            <a:r>
              <a:rPr lang="en-US" sz="4400" b="0" u="none">
                <a:solidFill>
                  <a:srgbClr val="FFFF00"/>
                </a:solidFill>
                <a:effectLst/>
                <a:latin typeface="+mj-lt"/>
                <a:cs typeface="Times New Roman" pitchFamily="18" charset="0"/>
              </a:rPr>
              <a:t>XVII</a:t>
            </a:r>
            <a:r>
              <a:rPr lang="vi-VN" sz="4400" b="0" u="none">
                <a:solidFill>
                  <a:srgbClr val="FFFF00"/>
                </a:solidFill>
                <a:effectLst/>
                <a:latin typeface="+mj-lt"/>
                <a:cs typeface="Times New Roman" pitchFamily="18" charset="0"/>
              </a:rPr>
              <a:t> </a:t>
            </a:r>
          </a:p>
          <a:p>
            <a:r>
              <a:rPr lang="vi-VN" sz="4400" b="0" u="none">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880147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couple of men in religious attire&#10;&#10;Description automatically generated">
            <a:extLst>
              <a:ext uri="{FF2B5EF4-FFF2-40B4-BE49-F238E27FC236}">
                <a16:creationId xmlns:a16="http://schemas.microsoft.com/office/drawing/2014/main" id="{709B88F6-81B8-4A70-B8F2-D221DBD01B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70446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ainting of a person kneeling on the ground&#10;&#10;Description automatically generated">
            <a:extLst>
              <a:ext uri="{FF2B5EF4-FFF2-40B4-BE49-F238E27FC236}">
                <a16:creationId xmlns:a16="http://schemas.microsoft.com/office/drawing/2014/main" id="{9F4C272E-3893-4BC2-B639-EFF7AE0512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034306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br>
              <a:rPr lang="en-US" sz="6000" b="0" dirty="0">
                <a:solidFill>
                  <a:srgbClr val="FFFF00"/>
                </a:solidFill>
                <a:effectLst/>
                <a:latin typeface="+mj-lt"/>
              </a:rPr>
            </a:br>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vi-VN" sz="8000" dirty="0">
                <a:solidFill>
                  <a:srgbClr val="FFFF00"/>
                </a:solidFill>
              </a:rPr>
              <a:t>HÃY ĐẾN</a:t>
            </a:r>
            <a:br>
              <a:rPr lang="vi-VN" sz="8000" dirty="0">
                <a:solidFill>
                  <a:srgbClr val="FFFF00"/>
                </a:solidFill>
              </a:rPr>
            </a:br>
            <a:r>
              <a:rPr lang="vi-VN" sz="8000" dirty="0">
                <a:solidFill>
                  <a:srgbClr val="FFFF00"/>
                </a:solidFill>
              </a:rPr>
              <a:t>Lm. Kim Long</a:t>
            </a:r>
            <a:br>
              <a:rPr lang="en-US" sz="6000" b="0" i="1" dirty="0">
                <a:solidFill>
                  <a:schemeClr val="bg1"/>
                </a:solidFill>
                <a:effectLst/>
                <a:latin typeface="+mj-lt"/>
              </a:rPr>
            </a:br>
            <a:endParaRPr lang="en-US" sz="6000" b="0" i="1"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23150327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0" u="sng" dirty="0">
                <a:solidFill>
                  <a:srgbClr val="FFFF00"/>
                </a:solidFill>
                <a:effectLst/>
                <a:latin typeface="+mj-lt"/>
              </a:rPr>
              <a:t>Tk1</a:t>
            </a:r>
            <a:r>
              <a:rPr lang="vi-VN" sz="5400" b="0" u="sng" dirty="0">
                <a:solidFill>
                  <a:srgbClr val="FFFF00"/>
                </a:solidFill>
                <a:effectLst/>
                <a:latin typeface="+mj-lt"/>
              </a:rPr>
              <a:t>:</a:t>
            </a:r>
            <a:r>
              <a:rPr lang="vi-VN" sz="5400" b="0" dirty="0">
                <a:solidFill>
                  <a:schemeClr val="bg1"/>
                </a:solidFill>
                <a:effectLst/>
                <a:latin typeface="+mj-lt"/>
              </a:rPr>
              <a:t> Chúa là nguồn quang minh tâm trí con, sáng soi con đường thế gian mịt mùng. Dìu con tiến bước về nơi ước mong, dẫu ngàn nguy khó rắc gieo trên đường.</a:t>
            </a:r>
            <a:endParaRPr lang="vi-VN" sz="5400" dirty="0">
              <a:solidFill>
                <a:schemeClr val="bg1"/>
              </a:solidFill>
              <a:latin typeface="+mj-lt"/>
            </a:endParaRPr>
          </a:p>
        </p:txBody>
      </p:sp>
    </p:spTree>
    <p:extLst>
      <p:ext uri="{BB962C8B-B14F-4D97-AF65-F5344CB8AC3E}">
        <p14:creationId xmlns:p14="http://schemas.microsoft.com/office/powerpoint/2010/main" val="15199061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168DF6-005F-2ACF-682D-A385E8485BE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8434400-255D-9E1F-53D4-4CCEB4B8C10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106489453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0" u="sng" dirty="0">
                <a:solidFill>
                  <a:srgbClr val="FFFF00"/>
                </a:solidFill>
                <a:effectLst/>
                <a:latin typeface="+mj-lt"/>
              </a:rPr>
              <a:t>Tk2</a:t>
            </a:r>
            <a:r>
              <a:rPr lang="vi-VN" sz="5400" b="0" u="sng" dirty="0">
                <a:solidFill>
                  <a:srgbClr val="FFFF00"/>
                </a:solidFill>
                <a:effectLst/>
                <a:latin typeface="+mj-lt"/>
              </a:rPr>
              <a:t>:</a:t>
            </a:r>
            <a:r>
              <a:rPr lang="en-US" sz="5400" dirty="0">
                <a:solidFill>
                  <a:schemeClr val="bg1"/>
                </a:solidFill>
                <a:latin typeface="+mj-lt"/>
              </a:rPr>
              <a:t> </a:t>
            </a:r>
            <a:r>
              <a:rPr lang="vi-VN" sz="5400" dirty="0">
                <a:solidFill>
                  <a:schemeClr val="bg1"/>
                </a:solidFill>
                <a:latin typeface="+mj-lt"/>
              </a:rPr>
              <a:t>Tiếng lòng giờ đây vang lên thiết tha ngát thơm như làn khói hương cao vời. Cùng chung với đất trời muôn tiếng ca, chúc tụng danh Chúa đến muôn muôn đời.</a:t>
            </a:r>
          </a:p>
        </p:txBody>
      </p:sp>
    </p:spTree>
    <p:extLst>
      <p:ext uri="{BB962C8B-B14F-4D97-AF65-F5344CB8AC3E}">
        <p14:creationId xmlns:p14="http://schemas.microsoft.com/office/powerpoint/2010/main" val="28058453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BBD0D3-699C-E4C8-C2CD-5930DC58A79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E18C15A-12C9-E123-C321-BB0E700BD45C}"/>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214244875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171F52-188D-4942-F5EC-2A1E5C31883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AB6D9C-B72F-3243-3DC5-A5E5DFAAE325}"/>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0" u="sng" dirty="0">
                <a:solidFill>
                  <a:srgbClr val="FFFF00"/>
                </a:solidFill>
                <a:effectLst/>
                <a:latin typeface="+mj-lt"/>
              </a:rPr>
              <a:t>Tk3</a:t>
            </a:r>
            <a:r>
              <a:rPr lang="vi-VN" sz="5400" b="0" u="sng" dirty="0">
                <a:solidFill>
                  <a:srgbClr val="FFFF00"/>
                </a:solidFill>
                <a:effectLst/>
                <a:latin typeface="+mj-lt"/>
              </a:rPr>
              <a:t>:</a:t>
            </a:r>
            <a:r>
              <a:rPr lang="en-US" sz="5400" dirty="0">
                <a:solidFill>
                  <a:schemeClr val="bg1"/>
                </a:solidFill>
                <a:latin typeface="+mj-lt"/>
              </a:rPr>
              <a:t> </a:t>
            </a:r>
            <a:r>
              <a:rPr lang="vi-VN" sz="5400" dirty="0">
                <a:solidFill>
                  <a:schemeClr val="bg1"/>
                </a:solidFill>
                <a:latin typeface="+mj-lt"/>
              </a:rPr>
              <a:t>Hãy vào cùng khiêm cung dâng tiến lên tấm thân với lòng mến yêu chân thành. Dù cho sóng gió tràn lan bốn bề, vững niềm tin kính Chúa luôn nhân lành.</a:t>
            </a:r>
          </a:p>
        </p:txBody>
      </p:sp>
    </p:spTree>
    <p:extLst>
      <p:ext uri="{BB962C8B-B14F-4D97-AF65-F5344CB8AC3E}">
        <p14:creationId xmlns:p14="http://schemas.microsoft.com/office/powerpoint/2010/main" val="218752696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047B16-8C2A-34EC-8FA1-877FBB32369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2BE31BE-DB2C-2556-F118-8903EDF6F41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426011162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B8EEA8-E1E4-0467-A58C-EFABAF8BCC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FF81A6-2676-C95E-ED3D-4A853F04C1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7" y="0"/>
            <a:ext cx="9138505" cy="5143500"/>
          </a:xfrm>
          <a:prstGeom prst="rect">
            <a:avLst/>
          </a:prstGeom>
        </p:spPr>
      </p:pic>
    </p:spTree>
    <p:extLst>
      <p:ext uri="{BB962C8B-B14F-4D97-AF65-F5344CB8AC3E}">
        <p14:creationId xmlns:p14="http://schemas.microsoft.com/office/powerpoint/2010/main" val="3730105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oAutofit/>
          </a:bodyPr>
          <a:lstStyle/>
          <a:p>
            <a:pPr algn="just"/>
            <a:r>
              <a:rPr lang="vi-VN" sz="8800" dirty="0">
                <a:solidFill>
                  <a:schemeClr val="bg1"/>
                </a:solidFill>
                <a:latin typeface="+mj-lt"/>
                <a:cs typeface="Times New Roman" pitchFamily="18" charset="0"/>
              </a:rPr>
              <a:t>Giao ước đã lập ra, muôn đời Chúa nhớ mãi.</a:t>
            </a:r>
            <a:endParaRPr lang="en-US" sz="8800" b="0" u="none"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b="1" u="sng">
                <a:solidFill>
                  <a:srgbClr val="FFFF00"/>
                </a:solidFill>
                <a:effectLst>
                  <a:outerShdw blurRad="38100" dist="38100" dir="2700000" algn="tl">
                    <a:srgbClr val="000000">
                      <a:alpha val="43137"/>
                    </a:srgbClr>
                  </a:outerShdw>
                </a:effectLst>
                <a:latin typeface="+mj-lt"/>
                <a:cs typeface="Times New Roman" pitchFamily="18" charset="0"/>
              </a:rPr>
              <a:t>Đáp ca:</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61950"/>
            <a:ext cx="3248025" cy="36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6798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oAutofit/>
          </a:bodyPr>
          <a:lstStyle/>
          <a:p>
            <a:pPr algn="just"/>
            <a:r>
              <a:rPr lang="vi-VN" sz="5300" dirty="0">
                <a:solidFill>
                  <a:schemeClr val="bg1"/>
                </a:solidFill>
                <a:latin typeface="+mj-lt"/>
                <a:cs typeface="Times New Roman" pitchFamily="18" charset="0"/>
              </a:rPr>
              <a:t>Chúa nói : Giờ đây thủ lãnh thế gian này sắp bị tống ra ngoài ! Phần tôi, một khi được giương cao lên khỏi mặt đất, tôi sẽ kéo mọi người lên với tôi.</a:t>
            </a:r>
            <a:endParaRPr lang="en-US" sz="5300" b="0" u="none"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b="1" u="sng">
                <a:solidFill>
                  <a:srgbClr val="FFFF00"/>
                </a:solidFill>
                <a:effectLst>
                  <a:outerShdw blurRad="38100" dist="38100" dir="2700000" algn="tl">
                    <a:srgbClr val="000000">
                      <a:alpha val="43137"/>
                    </a:srgbClr>
                  </a:outerShdw>
                </a:effectLst>
                <a:latin typeface="+mj-lt"/>
                <a:cs typeface="Times New Roman" pitchFamily="18" charset="0"/>
              </a:rPr>
              <a:t>Alleluia-Alleluia:</a:t>
            </a:r>
          </a:p>
        </p:txBody>
      </p:sp>
      <p:sp>
        <p:nvSpPr>
          <p:cNvPr id="4" name="Rectangle 3"/>
          <p:cNvSpPr/>
          <p:nvPr/>
        </p:nvSpPr>
        <p:spPr>
          <a:xfrm>
            <a:off x="6690200" y="4501733"/>
            <a:ext cx="1664237" cy="646331"/>
          </a:xfrm>
          <a:prstGeom prst="rect">
            <a:avLst/>
          </a:prstGeom>
        </p:spPr>
        <p:txBody>
          <a:bodyPr wrap="none">
            <a:spAutoFit/>
          </a:bodyPr>
          <a:lstStyle/>
          <a:p>
            <a:pPr algn="r"/>
            <a:r>
              <a:rPr lang="en-US" sz="3600" b="1" u="sng">
                <a:solidFill>
                  <a:srgbClr val="FFFF00"/>
                </a:solidFill>
                <a:effectLst>
                  <a:outerShdw blurRad="38100" dist="38100" dir="2700000" algn="tl">
                    <a:srgbClr val="000000">
                      <a:alpha val="43137"/>
                    </a:srgbClr>
                  </a:outerShdw>
                </a:effectLst>
                <a:latin typeface="+mj-lt"/>
                <a:cs typeface="Times New Roman" pitchFamily="18" charset="0"/>
              </a:rPr>
              <a:t>Alleluia:</a:t>
            </a:r>
          </a:p>
        </p:txBody>
      </p:sp>
    </p:spTree>
    <p:extLst>
      <p:ext uri="{BB962C8B-B14F-4D97-AF65-F5344CB8AC3E}">
        <p14:creationId xmlns:p14="http://schemas.microsoft.com/office/powerpoint/2010/main" val="2194050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ainting of a person kneeling on the ground&#10;&#10;Description automatically generated">
            <a:extLst>
              <a:ext uri="{FF2B5EF4-FFF2-40B4-BE49-F238E27FC236}">
                <a16:creationId xmlns:a16="http://schemas.microsoft.com/office/drawing/2014/main" id="{9F4C272E-3893-4BC2-B639-EFF7AE0512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110429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721100" y="1047750"/>
            <a:ext cx="5181600" cy="212365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latin typeface="UTM American Sans"/>
                <a:ea typeface="+mn-ea"/>
                <a:cs typeface="+mn-cs"/>
              </a:rPr>
              <a:t>HIẾN LỄ TÌNH YÊU </a:t>
            </a:r>
            <a:r>
              <a:rPr kumimoji="0" lang="en-US" sz="3600" b="0" i="0" u="none" strike="noStrike" kern="1200" cap="none" spc="0" normalizeH="0" baseline="0" noProof="0" dirty="0" err="1">
                <a:ln>
                  <a:noFill/>
                </a:ln>
                <a:solidFill>
                  <a:srgbClr val="FFFF00"/>
                </a:solidFill>
                <a:effectLst/>
                <a:uLnTx/>
                <a:uFillTx/>
                <a:latin typeface="UTM American Sans"/>
                <a:ea typeface="+mn-ea"/>
                <a:cs typeface="+mn-cs"/>
              </a:rPr>
              <a:t>Thế</a:t>
            </a: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 Thông, </a:t>
            </a:r>
            <a:r>
              <a:rPr kumimoji="0" lang="en-US" sz="3600" b="0" i="0" u="none" strike="noStrike" kern="1200" cap="none" spc="0" normalizeH="0" baseline="0" noProof="0" dirty="0" err="1">
                <a:ln>
                  <a:noFill/>
                </a:ln>
                <a:solidFill>
                  <a:srgbClr val="FFFF00"/>
                </a:solidFill>
                <a:effectLst/>
                <a:uLnTx/>
                <a:uFillTx/>
                <a:latin typeface="UTM American Sans"/>
                <a:ea typeface="+mn-ea"/>
                <a:cs typeface="+mn-cs"/>
              </a:rPr>
              <a:t>Miên</a:t>
            </a:r>
            <a:r>
              <a:rPr kumimoji="0" lang="en-US" sz="3600" b="0" i="0" u="none" strike="noStrike" kern="1200" cap="none" spc="0" normalizeH="0" baseline="0" noProof="0" dirty="0">
                <a:ln>
                  <a:noFill/>
                </a:ln>
                <a:solidFill>
                  <a:srgbClr val="FFFF00"/>
                </a:solidFill>
                <a:effectLst/>
                <a:uLnTx/>
                <a:uFillTx/>
                <a:latin typeface="UTM American Sans"/>
                <a:ea typeface="+mn-ea"/>
                <a:cs typeface="+mn-cs"/>
              </a:rPr>
              <a:t> Ly</a:t>
            </a:r>
            <a:endParaRPr kumimoji="0" lang="en-US" sz="4800" b="1" i="1" u="none" strike="noStrike" kern="1200" cap="none" spc="0" normalizeH="0" baseline="0" noProof="0" dirty="0">
              <a:ln>
                <a:noFill/>
              </a:ln>
              <a:solidFill>
                <a:prstClr val="white"/>
              </a:solidFill>
              <a:effectLst/>
              <a:uLnTx/>
              <a:uFillTx/>
              <a:latin typeface="UTM American Sans"/>
              <a:ea typeface="+mn-ea"/>
              <a:cs typeface="+mn-cs"/>
            </a:endParaRPr>
          </a:p>
        </p:txBody>
      </p:sp>
      <p:pic>
        <p:nvPicPr>
          <p:cNvPr id="6" name="Picture 5">
            <a:extLst>
              <a:ext uri="{FF2B5EF4-FFF2-40B4-BE49-F238E27FC236}">
                <a16:creationId xmlns:a16="http://schemas.microsoft.com/office/drawing/2014/main" id="{B3B83664-9501-18AE-A389-4D70CB905A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a:solidFill>
                  <a:srgbClr val="FFFF00"/>
                </a:solidFill>
                <a:effectLst/>
              </a:rPr>
              <a:t>Tk1:</a:t>
            </a:r>
            <a:r>
              <a:rPr lang="en-US" b="0" dirty="0">
                <a:solidFill>
                  <a:schemeClr val="bg1"/>
                </a:solidFill>
                <a:effectLst/>
              </a:rPr>
              <a:t> </a:t>
            </a:r>
            <a:r>
              <a:rPr lang="vi-VN" b="0" dirty="0">
                <a:solidFill>
                  <a:schemeClr val="bg1"/>
                </a:solidFill>
                <a:effectLst/>
              </a:rPr>
              <a:t>Đền vàng vang điệu nhạc cung tiến. Con đến tiến dâng tình yêu. Tiến dâng ước mơ và xác hồn nguyện như lễ dâng toàn thiêu. Xin nhận tình con nhỏ bé. Xin hiệp cùng với rượu bánh như chiều tiệc ly ngày xưa nên của lễ mừng khen Chúa Trời.</a:t>
            </a:r>
            <a:endParaRPr lang="en-US"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err="1">
                <a:solidFill>
                  <a:srgbClr val="FFFF00"/>
                </a:solidFill>
                <a:effectLst/>
              </a:rPr>
              <a:t>Đk</a:t>
            </a:r>
            <a:r>
              <a:rPr lang="en-US" b="0" u="sng" dirty="0">
                <a:solidFill>
                  <a:srgbClr val="FFFF00"/>
                </a:solidFill>
                <a:effectLst/>
              </a:rPr>
              <a:t>:</a:t>
            </a:r>
            <a:r>
              <a:rPr lang="en-US" b="0" dirty="0">
                <a:solidFill>
                  <a:schemeClr val="bg1"/>
                </a:solidFill>
                <a:effectLst/>
              </a:rPr>
              <a:t> </a:t>
            </a:r>
            <a:r>
              <a:rPr lang="vi-VN" b="0" dirty="0">
                <a:solidFill>
                  <a:schemeClr val="bg1"/>
                </a:solidFill>
                <a:effectLst/>
              </a:rPr>
              <a:t>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endParaRPr lang="en-US"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6CFE85-CF9A-B8B8-24E5-D1AA8795D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2A365-535C-DFCF-A90B-63E99975138D}"/>
              </a:ext>
            </a:extLst>
          </p:cNvPr>
          <p:cNvSpPr>
            <a:spLocks noGrp="1"/>
          </p:cNvSpPr>
          <p:nvPr>
            <p:ph type="ctrTitle"/>
          </p:nvPr>
        </p:nvSpPr>
        <p:spPr>
          <a:xfrm>
            <a:off x="0" y="1"/>
            <a:ext cx="9144000" cy="5143499"/>
          </a:xfrm>
        </p:spPr>
        <p:txBody>
          <a:bodyPr>
            <a:noAutofit/>
          </a:bodyPr>
          <a:lstStyle/>
          <a:p>
            <a:pPr algn="just"/>
            <a:r>
              <a:rPr lang="en-US" b="0" u="sng" dirty="0" err="1">
                <a:solidFill>
                  <a:srgbClr val="FFFF00"/>
                </a:solidFill>
                <a:effectLst/>
              </a:rPr>
              <a:t>Đk</a:t>
            </a:r>
            <a:r>
              <a:rPr lang="en-US" b="0" u="sng" dirty="0">
                <a:solidFill>
                  <a:srgbClr val="FFFF00"/>
                </a:solidFill>
                <a:effectLst/>
              </a:rPr>
              <a:t>:</a:t>
            </a:r>
            <a:r>
              <a:rPr lang="en-US" b="0" dirty="0">
                <a:solidFill>
                  <a:schemeClr val="bg1"/>
                </a:solidFill>
                <a:effectLst/>
              </a:rPr>
              <a:t> </a:t>
            </a:r>
            <a:r>
              <a:rPr lang="vi-VN" b="0" dirty="0">
                <a:solidFill>
                  <a:schemeClr val="bg1"/>
                </a:solidFill>
                <a:effectLst/>
              </a:rPr>
              <a:t>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endParaRPr lang="en-US" b="0" dirty="0">
              <a:solidFill>
                <a:schemeClr val="bg1"/>
              </a:solidFill>
              <a:effectLst/>
            </a:endParaRPr>
          </a:p>
        </p:txBody>
      </p:sp>
    </p:spTree>
    <p:extLst>
      <p:ext uri="{BB962C8B-B14F-4D97-AF65-F5344CB8AC3E}">
        <p14:creationId xmlns:p14="http://schemas.microsoft.com/office/powerpoint/2010/main" val="297522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u="sng" dirty="0">
                <a:solidFill>
                  <a:srgbClr val="FFFF00"/>
                </a:solidFill>
                <a:effectLst/>
              </a:rPr>
              <a:t>Tk2:</a:t>
            </a:r>
            <a:r>
              <a:rPr lang="en-US" b="0" dirty="0">
                <a:solidFill>
                  <a:srgbClr val="FFFF00"/>
                </a:solidFill>
                <a:effectLst/>
              </a:rPr>
              <a:t> </a:t>
            </a:r>
            <a:r>
              <a:rPr lang="vi-VN" dirty="0">
                <a:solidFill>
                  <a:schemeClr val="bg1"/>
                </a:solidFill>
              </a:rPr>
              <a:t>Chỉ là thân phận người mong manh sao dám tiến dâng tình yêu? Chính Cha đã kêu gọi con về để con bước đi cùng Cha. Con được nhận như của lễ dâng về từ nơi trần thế cứu đời lầm than tội mê đem tình Chúa vào tim mỗi người</a:t>
            </a:r>
          </a:p>
        </p:txBody>
      </p:sp>
    </p:spTree>
    <p:extLst>
      <p:ext uri="{BB962C8B-B14F-4D97-AF65-F5344CB8AC3E}">
        <p14:creationId xmlns:p14="http://schemas.microsoft.com/office/powerpoint/2010/main" val="2199709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FB20CAE-DC82-F350-2342-B9A4DDF33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A35AF7-89EA-A66A-DAEC-6064B64905F9}"/>
              </a:ext>
            </a:extLst>
          </p:cNvPr>
          <p:cNvSpPr>
            <a:spLocks noGrp="1"/>
          </p:cNvSpPr>
          <p:nvPr>
            <p:ph type="ctrTitle"/>
          </p:nvPr>
        </p:nvSpPr>
        <p:spPr>
          <a:xfrm>
            <a:off x="0" y="1"/>
            <a:ext cx="9144000" cy="5143499"/>
          </a:xfrm>
        </p:spPr>
        <p:txBody>
          <a:bodyPr>
            <a:noAutofit/>
          </a:bodyPr>
          <a:lstStyle/>
          <a:p>
            <a:pPr algn="just"/>
            <a:r>
              <a:rPr lang="en-US" b="0" u="sng" dirty="0" err="1">
                <a:solidFill>
                  <a:srgbClr val="FFFF00"/>
                </a:solidFill>
                <a:effectLst/>
              </a:rPr>
              <a:t>Đk</a:t>
            </a:r>
            <a:r>
              <a:rPr lang="en-US" b="0" u="sng" dirty="0">
                <a:solidFill>
                  <a:srgbClr val="FFFF00"/>
                </a:solidFill>
                <a:effectLst/>
              </a:rPr>
              <a:t>:</a:t>
            </a:r>
            <a:r>
              <a:rPr lang="en-US" b="0" dirty="0">
                <a:solidFill>
                  <a:schemeClr val="bg1"/>
                </a:solidFill>
                <a:effectLst/>
              </a:rPr>
              <a:t> </a:t>
            </a:r>
            <a:r>
              <a:rPr lang="vi-VN" b="0" dirty="0">
                <a:solidFill>
                  <a:schemeClr val="bg1"/>
                </a:solidFill>
                <a:effectLst/>
              </a:rPr>
              <a:t>Của lễ góp về dâng Chúa. Là bao sướng vui đau buồn. Dâng ước vọng mai sau. Dâng tháng ngày đã qua. Nguyện dâng lên cả cuộc đời còn đang rong ruổi gian trần. Nguyện Chúa thương nhận lễ con dâng. Nguyện Chúa ban nhiều thánh ân.</a:t>
            </a:r>
            <a:endParaRPr lang="en-US" b="0" dirty="0">
              <a:solidFill>
                <a:schemeClr val="bg1"/>
              </a:solidFill>
              <a:effectLst/>
            </a:endParaRPr>
          </a:p>
        </p:txBody>
      </p:sp>
    </p:spTree>
    <p:extLst>
      <p:ext uri="{BB962C8B-B14F-4D97-AF65-F5344CB8AC3E}">
        <p14:creationId xmlns:p14="http://schemas.microsoft.com/office/powerpoint/2010/main" val="3448723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4EEC8E-3442-6CFA-857B-1F3069E993F4}"/>
            </a:ext>
          </a:extLst>
        </p:cNvPr>
        <p:cNvGrpSpPr/>
        <p:nvPr/>
      </p:nvGrpSpPr>
      <p:grpSpPr>
        <a:xfrm>
          <a:off x="0" y="0"/>
          <a:ext cx="0" cy="0"/>
          <a:chOff x="0" y="0"/>
          <a:chExt cx="0" cy="0"/>
        </a:xfrm>
      </p:grpSpPr>
      <p:pic>
        <p:nvPicPr>
          <p:cNvPr id="4" name="Picture 3" descr="A painting of a person kneeling on the ground&#10;&#10;Description automatically generated">
            <a:extLst>
              <a:ext uri="{FF2B5EF4-FFF2-40B4-BE49-F238E27FC236}">
                <a16:creationId xmlns:a16="http://schemas.microsoft.com/office/drawing/2014/main" id="{31281785-952D-3A76-0397-796265E8CF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291474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dirty="0">
                <a:solidFill>
                  <a:srgbClr val="FFFF00"/>
                </a:solidFill>
              </a:rPr>
              <a:t>CÓ MỘT TÌNH YÊU</a:t>
            </a:r>
            <a:br>
              <a:rPr lang="vi-VN" sz="6600" dirty="0">
                <a:solidFill>
                  <a:srgbClr val="FFFF00"/>
                </a:solidFill>
              </a:rPr>
            </a:br>
            <a:r>
              <a:rPr lang="vi-VN" sz="6600" dirty="0">
                <a:solidFill>
                  <a:srgbClr val="FFFF00"/>
                </a:solidFill>
              </a:rPr>
              <a:t>Tác giả: Lm. Ân Đức</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a:t>
            </a:r>
            <a:endParaRPr lang="en-US" sz="40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a:solidFill>
                  <a:srgbClr val="FFFF00"/>
                </a:solidFill>
                <a:effectLst/>
              </a:rPr>
              <a:t>Tk1:</a:t>
            </a:r>
            <a:r>
              <a:rPr lang="en-US" sz="4800" b="0" dirty="0">
                <a:solidFill>
                  <a:srgbClr val="FFFF00"/>
                </a:solidFill>
                <a:effectLst/>
              </a:rPr>
              <a:t> </a:t>
            </a:r>
            <a:r>
              <a:rPr lang="vi-VN" sz="4800" dirty="0">
                <a:solidFill>
                  <a:schemeClr val="bg1"/>
                </a:solidFill>
              </a:rPr>
              <a:t>Tình nào yêu con hơn bao mối tình trần gian. Tình Người đã chết chỉ vì yêu tha thiết Thánh giá nhuộm máu bằng chứng cho Tình Yêu Đấng Thánh tự hiến làm giá chuộc trần gian.</a:t>
            </a:r>
            <a:endParaRPr lang="vi-VN" sz="4800"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C649EC-7F44-0052-EBE6-B8040BFD7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040D4-D794-17A4-151F-0390212D975D}"/>
              </a:ext>
            </a:extLst>
          </p:cNvPr>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a:t>
            </a:r>
            <a:endParaRPr lang="en-US" sz="4000" b="0" dirty="0">
              <a:solidFill>
                <a:schemeClr val="bg1"/>
              </a:solidFill>
              <a:effectLst/>
            </a:endParaRPr>
          </a:p>
        </p:txBody>
      </p:sp>
    </p:spTree>
    <p:extLst>
      <p:ext uri="{BB962C8B-B14F-4D97-AF65-F5344CB8AC3E}">
        <p14:creationId xmlns:p14="http://schemas.microsoft.com/office/powerpoint/2010/main" val="2602576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600" b="0" u="sng" dirty="0">
                <a:solidFill>
                  <a:srgbClr val="FFFF00"/>
                </a:solidFill>
                <a:effectLst/>
              </a:rPr>
              <a:t>Tk2:</a:t>
            </a:r>
            <a:r>
              <a:rPr lang="en-US" sz="4600" b="0" dirty="0">
                <a:solidFill>
                  <a:schemeClr val="bg1"/>
                </a:solidFill>
                <a:effectLst/>
              </a:rPr>
              <a:t> </a:t>
            </a:r>
            <a:r>
              <a:rPr lang="vi-VN" sz="4600" b="0" dirty="0">
                <a:solidFill>
                  <a:schemeClr val="bg1"/>
                </a:solidFill>
                <a:effectLst/>
              </a:rPr>
              <a:t>Tình nào yêu con đang khi con là tội nhân, là tình thương xót không để con hư mất Chúa muốn dùng con làm chứng nhân Tình yêu, Chúa muốn đời con là khúc nhạc Tình yêu.</a:t>
            </a:r>
            <a:endParaRPr lang="en-US" sz="4600"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A71243-29AC-80BF-7FC4-2797726C2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B9F0A-5202-44F9-2362-2935A0FC01BD}"/>
              </a:ext>
            </a:extLst>
          </p:cNvPr>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a:t>
            </a:r>
            <a:endParaRPr lang="en-US" sz="4000" b="0" dirty="0">
              <a:solidFill>
                <a:schemeClr val="bg1"/>
              </a:solidFill>
              <a:effectLst/>
            </a:endParaRPr>
          </a:p>
        </p:txBody>
      </p:sp>
    </p:spTree>
    <p:extLst>
      <p:ext uri="{BB962C8B-B14F-4D97-AF65-F5344CB8AC3E}">
        <p14:creationId xmlns:p14="http://schemas.microsoft.com/office/powerpoint/2010/main" val="38305517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dirty="0">
                <a:solidFill>
                  <a:srgbClr val="FFFF00"/>
                </a:solidFill>
                <a:effectLst/>
              </a:rPr>
              <a:t>Tk3:</a:t>
            </a:r>
            <a:r>
              <a:rPr lang="en-US" sz="4600" b="0" dirty="0">
                <a:solidFill>
                  <a:schemeClr val="bg1"/>
                </a:solidFill>
                <a:effectLst/>
              </a:rPr>
              <a:t> </a:t>
            </a:r>
            <a:r>
              <a:rPr lang="vi-VN" sz="4600" b="0" dirty="0">
                <a:solidFill>
                  <a:schemeClr val="bg1"/>
                </a:solidFill>
                <a:effectLst/>
              </a:rPr>
              <a:t>Tình nào yêu con nâng con lên hàng bạn thân, cùng con liên kết trong Tình Yêu Giao Ước Chúa chiếm đoạt con bằng Thánh Linh dịu êm. Chúa quyến rũ con bằng tiếng gọi Tình yêu</a:t>
            </a:r>
            <a:r>
              <a:rPr lang="en-US" sz="4600" b="0" dirty="0">
                <a:solidFill>
                  <a:schemeClr val="bg1"/>
                </a:solidFill>
                <a:effectLst/>
              </a:rPr>
              <a:t>.</a:t>
            </a:r>
          </a:p>
        </p:txBody>
      </p:sp>
    </p:spTree>
    <p:extLst>
      <p:ext uri="{BB962C8B-B14F-4D97-AF65-F5344CB8AC3E}">
        <p14:creationId xmlns:p14="http://schemas.microsoft.com/office/powerpoint/2010/main" val="3435858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D231A4-2FFB-FBCA-45CC-76B81B094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40C8A2-BD6F-2125-1B38-B8A4CFE7D871}"/>
              </a:ext>
            </a:extLst>
          </p:cNvPr>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a:t>
            </a:r>
            <a:endParaRPr lang="en-US" sz="4000" b="0" dirty="0">
              <a:solidFill>
                <a:schemeClr val="bg1"/>
              </a:solidFill>
              <a:effectLst/>
            </a:endParaRPr>
          </a:p>
        </p:txBody>
      </p:sp>
    </p:spTree>
    <p:extLst>
      <p:ext uri="{BB962C8B-B14F-4D97-AF65-F5344CB8AC3E}">
        <p14:creationId xmlns:p14="http://schemas.microsoft.com/office/powerpoint/2010/main" val="1054821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vi-VN" sz="5400" b="0" dirty="0">
                <a:solidFill>
                  <a:srgbClr val="FFFF00"/>
                </a:solidFill>
                <a:effectLst/>
                <a:latin typeface="+mj-lt"/>
              </a:rPr>
              <a:t>CHỨNG NHÂN TÌNH YÊU</a:t>
            </a:r>
            <a:br>
              <a:rPr lang="vi-VN" sz="5400" b="0" dirty="0">
                <a:solidFill>
                  <a:srgbClr val="FFFF00"/>
                </a:solidFill>
                <a:effectLst/>
                <a:latin typeface="+mj-lt"/>
              </a:rPr>
            </a:br>
            <a:r>
              <a:rPr lang="vi-VN" sz="5400" b="0" dirty="0">
                <a:solidFill>
                  <a:srgbClr val="FFFF00"/>
                </a:solidFill>
                <a:effectLst/>
                <a:latin typeface="+mj-lt"/>
              </a:rPr>
              <a:t>Lm. Nguyễn Duy</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u="sng" dirty="0">
                <a:solidFill>
                  <a:srgbClr val="FFFF00"/>
                </a:solidFill>
              </a:rPr>
              <a:t>T</a:t>
            </a:r>
            <a:r>
              <a:rPr lang="en-US" b="0" u="sng" dirty="0">
                <a:solidFill>
                  <a:srgbClr val="FFFF00"/>
                </a:solidFill>
                <a:effectLst/>
              </a:rPr>
              <a:t>k1:</a:t>
            </a:r>
            <a:r>
              <a:rPr lang="en-US" b="0" dirty="0">
                <a:solidFill>
                  <a:schemeClr val="bg1"/>
                </a:solidFill>
                <a:effectLst/>
              </a:rPr>
              <a:t> </a:t>
            </a:r>
            <a:r>
              <a:rPr lang="vi-VN" b="0" dirty="0">
                <a:solidFill>
                  <a:schemeClr val="bg1"/>
                </a:solidFill>
                <a:effectLst/>
              </a:rPr>
              <a:t>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a:t>
            </a:r>
            <a:endParaRPr lang="en-US" b="0" dirty="0">
              <a:solidFill>
                <a:schemeClr val="bg1"/>
              </a:solidFill>
              <a:effectLst/>
            </a:endParaRPr>
          </a:p>
        </p:txBody>
      </p:sp>
    </p:spTree>
    <p:extLst>
      <p:ext uri="{BB962C8B-B14F-4D97-AF65-F5344CB8AC3E}">
        <p14:creationId xmlns:p14="http://schemas.microsoft.com/office/powerpoint/2010/main" val="215155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err="1">
                <a:solidFill>
                  <a:srgbClr val="FFFF00"/>
                </a:solidFill>
                <a:effectLst/>
              </a:rPr>
              <a:t>Đk</a:t>
            </a:r>
            <a:r>
              <a:rPr lang="en-US" b="0" u="sng" dirty="0">
                <a:solidFill>
                  <a:srgbClr val="FFFF00"/>
                </a:solidFill>
                <a:effectLst/>
              </a:rPr>
              <a:t>:</a:t>
            </a:r>
            <a:r>
              <a:rPr lang="en-US" b="0" dirty="0">
                <a:solidFill>
                  <a:srgbClr val="FFFF00"/>
                </a:solidFill>
                <a:effectLst/>
              </a:rPr>
              <a:t> </a:t>
            </a:r>
            <a:r>
              <a:rPr lang="vi-VN" dirty="0">
                <a:solidFill>
                  <a:schemeClr val="bg1"/>
                </a:solidFill>
              </a:rPr>
              <a:t>Này đây Chúa ơi con hiến dâng cho Ngài niềm tin tâm tư cùng trái tim nồng cháy. Từ đây hăng say theo bước chân của Ngài trung kiên làm chứng nhân Nước Trời, thắp lên hạnh phúc cho muôn người.</a:t>
            </a:r>
            <a:endParaRPr lang="vi-VN" b="0" dirty="0">
              <a:solidFill>
                <a:schemeClr val="bg1"/>
              </a:solidFill>
              <a:effectLst/>
            </a:endParaRPr>
          </a:p>
        </p:txBody>
      </p:sp>
    </p:spTree>
    <p:extLst>
      <p:ext uri="{BB962C8B-B14F-4D97-AF65-F5344CB8AC3E}">
        <p14:creationId xmlns:p14="http://schemas.microsoft.com/office/powerpoint/2010/main" val="18532770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A5634E-51C5-1D4C-7276-B09A933C7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0FA26-7696-D033-5E5F-DF044AD7B532}"/>
              </a:ext>
            </a:extLst>
          </p:cNvPr>
          <p:cNvSpPr>
            <a:spLocks noGrp="1"/>
          </p:cNvSpPr>
          <p:nvPr>
            <p:ph type="ctrTitle"/>
          </p:nvPr>
        </p:nvSpPr>
        <p:spPr>
          <a:xfrm>
            <a:off x="0" y="1"/>
            <a:ext cx="9144000" cy="5143499"/>
          </a:xfrm>
        </p:spPr>
        <p:txBody>
          <a:bodyPr>
            <a:noAutofit/>
          </a:bodyPr>
          <a:lstStyle/>
          <a:p>
            <a:pPr algn="just"/>
            <a:r>
              <a:rPr lang="en-US" sz="4000" u="sng" dirty="0">
                <a:solidFill>
                  <a:srgbClr val="FFFF00"/>
                </a:solidFill>
              </a:rPr>
              <a:t>T</a:t>
            </a:r>
            <a:r>
              <a:rPr lang="en-US" sz="4000" b="0" u="sng" dirty="0">
                <a:solidFill>
                  <a:srgbClr val="FFFF00"/>
                </a:solidFill>
                <a:effectLst/>
              </a:rPr>
              <a:t>k2:</a:t>
            </a:r>
            <a:r>
              <a:rPr lang="en-US" sz="4000" b="0" dirty="0">
                <a:solidFill>
                  <a:schemeClr val="bg1"/>
                </a:solidFill>
                <a:effectLst/>
              </a:rPr>
              <a:t> </a:t>
            </a:r>
            <a:r>
              <a:rPr lang="vi-VN" sz="4000" b="0" dirty="0">
                <a:solidFill>
                  <a:schemeClr val="bg1"/>
                </a:solidFill>
                <a:effectLst/>
              </a:rPr>
              <a:t>Con say sưa với tháng ngày tình yêu cho con nguồn sức sống. Con hân hoan bước trên đường, hồng phúc bát ngát xanh đồi nương, để tìm lại những tình thương quá khứ héo úa trong muôn lòng. Cho quên đi những sầu vương, Chúa ơi, xin thương ai đoạn trường.</a:t>
            </a:r>
            <a:endParaRPr lang="en-US" sz="4000" b="0" dirty="0">
              <a:solidFill>
                <a:schemeClr val="bg1"/>
              </a:solidFill>
              <a:effectLst/>
            </a:endParaRPr>
          </a:p>
        </p:txBody>
      </p:sp>
    </p:spTree>
    <p:extLst>
      <p:ext uri="{BB962C8B-B14F-4D97-AF65-F5344CB8AC3E}">
        <p14:creationId xmlns:p14="http://schemas.microsoft.com/office/powerpoint/2010/main" val="1630680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couple of men in religious attire&#10;&#10;Description automatically generated">
            <a:extLst>
              <a:ext uri="{FF2B5EF4-FFF2-40B4-BE49-F238E27FC236}">
                <a16:creationId xmlns:a16="http://schemas.microsoft.com/office/drawing/2014/main" id="{709B88F6-81B8-4A70-B8F2-D221DBD01B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846262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5461BBB-C89B-9FE0-AC95-C8BA2446FC7C}"/>
            </a:ext>
          </a:extLst>
        </p:cNvPr>
        <p:cNvGrpSpPr/>
        <p:nvPr/>
      </p:nvGrpSpPr>
      <p:grpSpPr>
        <a:xfrm>
          <a:off x="0" y="0"/>
          <a:ext cx="0" cy="0"/>
          <a:chOff x="0" y="0"/>
          <a:chExt cx="0" cy="0"/>
        </a:xfrm>
      </p:grpSpPr>
    </p:spTree>
    <p:extLst>
      <p:ext uri="{BB962C8B-B14F-4D97-AF65-F5344CB8AC3E}">
        <p14:creationId xmlns:p14="http://schemas.microsoft.com/office/powerpoint/2010/main" val="10576060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TotalTime>
  <Words>1285</Words>
  <Application>Microsoft Office PowerPoint</Application>
  <PresentationFormat>On-screen Show (16:9)</PresentationFormat>
  <Paragraphs>38</Paragraphs>
  <Slides>37</Slides>
  <Notes>1</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37</vt:i4>
      </vt:variant>
    </vt:vector>
  </HeadingPairs>
  <TitlesOfParts>
    <vt:vector size="44" baseType="lpstr">
      <vt:lpstr>Arial</vt:lpstr>
      <vt:lpstr>Calibri</vt:lpstr>
      <vt:lpstr>UTM American Sans</vt:lpstr>
      <vt:lpstr>Office Theme</vt:lpstr>
      <vt:lpstr>1_Office Theme</vt:lpstr>
      <vt:lpstr>6_Office Theme</vt:lpstr>
      <vt:lpstr>2_Office Theme</vt:lpstr>
      <vt:lpstr>PowerPoint Presentation</vt:lpstr>
      <vt:lpstr>PowerPoint Presentation</vt:lpstr>
      <vt:lpstr>PowerPoint Presentation</vt:lpstr>
      <vt:lpstr> Ca Nhập Lễ HÃY ĐẾN Lm. Kim Long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Đền vàng vang điệu nhạc cung tiến. Con đến tiến dâng tình yêu. Tiến dâng ước mơ và xác hồn nguyện như lễ dâng toàn thiêu. Xin nhận tình con nhỏ bé. Xin hiệp cùng với rượu bánh như chiều tiệc ly ngày xưa nên của lễ mừng khen Chúa Trời.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Tk2: Chỉ là thân phận người mong manh sao dám tiến dâng tình yêu? Chính Cha đã kêu gọi con về để con bước đi cùng Cha. Con được nhận như của lễ dâng về từ nơi trần thế cứu đời lầm than tội mê đem tình Chúa vào tim mỗi người</vt:lpstr>
      <vt:lpstr>Đk: Của lễ góp về dâng Chúa. Là bao sướng vui đau buồn. Dâng ước vọng mai sau. Dâng tháng ngày đã qua. Nguyện dâng lên cả cuộc đời còn đang rong ruổi gian trần. Nguyện Chúa thương nhận lễ con dâng. Nguyện Chúa ban nhiều thánh ân.</vt:lpstr>
      <vt:lpstr>PowerPoint Presentation</vt:lpstr>
      <vt:lpstr>PowerPoint Presentation</vt:lpstr>
      <vt:lpstr>Ca Nguyện Hiệp Lễ CÓ MỘT TÌNH YÊU Tác giả: Lm. Ân Đức</vt:lpstr>
      <vt:lpstr>Đk: (Có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vt:lpstr>
      <vt:lpstr>Tk1: Tình nào yêu con hơn bao mối tình trần gian. Tình Người đã chết chỉ vì yêu tha thiết Thánh giá nhuộm máu bằng chứng cho Tình Yêu Đấng Thánh tự hiến làm giá chuộc trần gian.</vt:lpstr>
      <vt:lpstr>Đk: (Có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vt:lpstr>
      <vt:lpstr>Tk2: Tình nào yêu con đang khi con là tội nhân, là tình thương xót không để con hư mất Chúa muốn dùng con làm chứng nhân Tình yêu, Chúa muốn đời con là khúc nhạc Tình yêu.</vt:lpstr>
      <vt:lpstr>Đk: (Có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vt:lpstr>
      <vt:lpstr>Tk3: Tình nào yêu con nâng con lên hàng bạn thân, cùng con liên kết trong Tình Yêu Giao Ước Chúa chiếm đoạt con bằng Thánh Linh dịu êm. Chúa quyến rũ con bằng tiếng gọi Tình yêu.</vt:lpstr>
      <vt:lpstr>Đk: (Có một Tình yêu) có một Tình Yêu, Tình yêu lạ lùng như thế đó rất bao la hơn đại dương kia, sóng ru hát câu tình ca (Chúa thương con nhiều) Chúa thương con nhiều đang khi con còn trong bóng tối, đang khi con là thân yếu đuố,i Chúa đã thương nhìn đến con dắt dìu dẫn đưa trong tình (mối tình) tình yêu thắm nồng! </vt:lpstr>
      <vt:lpstr>Ca Kết Lễ CHỨNG NHÂN TÌNH YÊU Lm. Nguyễn Duy</vt:lpstr>
      <vt:lpstr>Tk1: 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vt:lpstr>
      <vt:lpstr>Đk: Này đây Chúa ơi con hiến dâng cho Ngài niềm tin tâm tư cùng trái tim nồng cháy. Từ đây hăng say theo bước chân của Ngài trung kiên làm chứng nhân Nước Trời, thắp lên hạnh phúc cho muôn người.</vt:lpstr>
      <vt:lpstr>Tk2: Con say sưa với tháng ngày tình yêu cho con nguồn sức sống. Con hân hoan bước trên đường, hồng phúc bát ngát xanh đồi nương, để tìm lại những tình thương quá khứ héo úa trong muôn lòng. Cho quên đi những sầu vương, Chúa ơi, xin thương ai đoạn trường.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95</cp:revision>
  <dcterms:created xsi:type="dcterms:W3CDTF">2022-10-30T00:36:35Z</dcterms:created>
  <dcterms:modified xsi:type="dcterms:W3CDTF">2026-10-06T00:48:41Z</dcterms:modified>
</cp:coreProperties>
</file>