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Lst>
  <p:notesMasterIdLst>
    <p:notesMasterId r:id="rId45"/>
  </p:notesMasterIdLst>
  <p:handoutMasterIdLst>
    <p:handoutMasterId r:id="rId46"/>
  </p:handoutMasterIdLst>
  <p:sldIdLst>
    <p:sldId id="280" r:id="rId5"/>
    <p:sldId id="428" r:id="rId6"/>
    <p:sldId id="344" r:id="rId7"/>
    <p:sldId id="258" r:id="rId8"/>
    <p:sldId id="259" r:id="rId9"/>
    <p:sldId id="260" r:id="rId10"/>
    <p:sldId id="290" r:id="rId11"/>
    <p:sldId id="291" r:id="rId12"/>
    <p:sldId id="292" r:id="rId13"/>
    <p:sldId id="447" r:id="rId14"/>
    <p:sldId id="281" r:id="rId15"/>
    <p:sldId id="282" r:id="rId16"/>
    <p:sldId id="441" r:id="rId17"/>
    <p:sldId id="430" r:id="rId18"/>
    <p:sldId id="269" r:id="rId19"/>
    <p:sldId id="270" r:id="rId20"/>
    <p:sldId id="271" r:id="rId21"/>
    <p:sldId id="293" r:id="rId22"/>
    <p:sldId id="294" r:id="rId23"/>
    <p:sldId id="295" r:id="rId24"/>
    <p:sldId id="296" r:id="rId25"/>
    <p:sldId id="297" r:id="rId26"/>
    <p:sldId id="298" r:id="rId27"/>
    <p:sldId id="299" r:id="rId28"/>
    <p:sldId id="432" r:id="rId29"/>
    <p:sldId id="448" r:id="rId30"/>
    <p:sldId id="277" r:id="rId31"/>
    <p:sldId id="278" r:id="rId32"/>
    <p:sldId id="279" r:id="rId33"/>
    <p:sldId id="300" r:id="rId34"/>
    <p:sldId id="301" r:id="rId35"/>
    <p:sldId id="302" r:id="rId36"/>
    <p:sldId id="303" r:id="rId37"/>
    <p:sldId id="449" r:id="rId38"/>
    <p:sldId id="287" r:id="rId39"/>
    <p:sldId id="288" r:id="rId40"/>
    <p:sldId id="289" r:id="rId41"/>
    <p:sldId id="304" r:id="rId42"/>
    <p:sldId id="305" r:id="rId43"/>
    <p:sldId id="450" r:id="rId4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79" autoAdjust="0"/>
    <p:restoredTop sz="94660" autoAdjust="0"/>
  </p:normalViewPr>
  <p:slideViewPr>
    <p:cSldViewPr>
      <p:cViewPr varScale="1">
        <p:scale>
          <a:sx n="175" d="100"/>
          <a:sy n="175" d="100"/>
        </p:scale>
        <p:origin x="1230" y="138"/>
      </p:cViewPr>
      <p:guideLst>
        <p:guide orient="horz" pos="1620"/>
        <p:guide pos="2880"/>
      </p:guideLst>
    </p:cSldViewPr>
  </p:slideViewPr>
  <p:outlineViewPr>
    <p:cViewPr>
      <p:scale>
        <a:sx n="33" d="100"/>
        <a:sy n="33" d="100"/>
      </p:scale>
      <p:origin x="0" y="7094"/>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97" d="100"/>
          <a:sy n="97" d="100"/>
        </p:scale>
        <p:origin x="-4008" y="-77"/>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handoutMaster" Target="handoutMasters/handoutMaster1.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2096C54-0218-4041-8161-D3B4355EA71E}" type="datetimeFigureOut">
              <a:rPr lang="en-US" smtClean="0"/>
              <a:t>10/7/2026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FB7A662-10C7-4621-A2E4-4CDBE970DF12}" type="slidenum">
              <a:rPr lang="en-US" smtClean="0"/>
              <a:t>‹#›</a:t>
            </a:fld>
            <a:endParaRPr lang="en-US"/>
          </a:p>
        </p:txBody>
      </p:sp>
    </p:spTree>
    <p:extLst>
      <p:ext uri="{BB962C8B-B14F-4D97-AF65-F5344CB8AC3E}">
        <p14:creationId xmlns:p14="http://schemas.microsoft.com/office/powerpoint/2010/main" val="21276097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12D375B-612C-4207-8D39-3F054B08B417}" type="datetimeFigureOut">
              <a:rPr lang="en-US" smtClean="0"/>
              <a:t>10/7/2026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CBDD0A1-759E-4490-BC96-EE7445A3C757}" type="slidenum">
              <a:rPr lang="en-US" smtClean="0"/>
              <a:t>‹#›</a:t>
            </a:fld>
            <a:endParaRPr lang="en-US"/>
          </a:p>
        </p:txBody>
      </p:sp>
    </p:spTree>
    <p:extLst>
      <p:ext uri="{BB962C8B-B14F-4D97-AF65-F5344CB8AC3E}">
        <p14:creationId xmlns:p14="http://schemas.microsoft.com/office/powerpoint/2010/main" val="32990360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pPr marL="0" marR="0" lvl="0" indent="0" algn="l" defTabSz="91440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UTM American San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164621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352922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141514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226745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345708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9654256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630931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3028627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0160723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2763564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A492E5-2E1A-4A79-B9B5-F2284F2247DB}" type="slidenum">
              <a:rPr lang="en-US" smtClean="0"/>
              <a:t>‹#›</a:t>
            </a:fld>
            <a:endParaRPr lang="en-US"/>
          </a:p>
        </p:txBody>
      </p:sp>
    </p:spTree>
    <p:extLst>
      <p:ext uri="{BB962C8B-B14F-4D97-AF65-F5344CB8AC3E}">
        <p14:creationId xmlns:p14="http://schemas.microsoft.com/office/powerpoint/2010/main" val="477972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843192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918543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9094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183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0580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087495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699233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434033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2016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29192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9787277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FEC2E-DBD6-403B-84A0-7CE5C0358920}"/>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3BCE5ABE-C2B8-45AE-A657-6A21CCE41888}"/>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5C2107E0-031E-45B0-837A-20375891AA7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C16DBF45-AD91-4988-9132-908AD8F1F974}"/>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822B9520-ECF4-4BF8-98BE-8CFE271B726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1977966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286AFE-1784-4FE9-8F22-A8607C5F59AB}"/>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4A03EFAC-E63E-4A15-B5B6-68E8B94E0A81}"/>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7F0E8A8C-AC2B-46FE-8033-FB0F3D6B939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4B87AB5-FAF1-4822-A0F9-91C23B1E3E53}"/>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A5D2454-D13D-4B2F-B5D6-B255953177DE}"/>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9725535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F1C90-414D-4903-8117-7CA90100731F}"/>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A9543A15-B643-4EA3-B3B0-42F27FEF553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69E47BAD-985F-43E7-BAE0-B3B64540E7F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65A029C1-5529-41B4-B4D5-A5A9DC5D5B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7F34D3FF-CED0-4EF8-B534-58EA3AFD1A70}"/>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7479634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D070B-E9D0-4015-86E8-F581D6D207AF}"/>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D44946B2-9700-401B-9EDC-CBC175A74090}"/>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B086D6F3-377F-4B0E-B831-8CD9CB83E789}"/>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51C18E25-DA97-4DB7-8970-ECBC7C4B98B8}"/>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58820E5-6E3B-4782-801A-C2EBD6619574}"/>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4A9CD803-B39A-48C9-893C-E2829026F1D2}"/>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69009370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B91B51-0709-421F-B0A2-E86467E8BA22}"/>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E6C43553-0669-44ED-99E1-0BED7A083C0D}"/>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5FEC6604-C121-40EA-8535-B6EDCEA1E4F6}"/>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E873A597-F5BC-4A9C-B4B8-3028698BB41C}"/>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1CAC21CC-58E1-4081-92C4-29402E7DF777}"/>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6C753BCF-0A62-4B47-BFF0-73B03D8BF2C6}"/>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8" name="Footer Placeholder 7">
            <a:extLst>
              <a:ext uri="{FF2B5EF4-FFF2-40B4-BE49-F238E27FC236}">
                <a16:creationId xmlns:a16="http://schemas.microsoft.com/office/drawing/2014/main" id="{9D5A4C4E-0827-43F4-98FB-3B3184AF4C31}"/>
              </a:ext>
            </a:extLst>
          </p:cNvPr>
          <p:cNvSpPr>
            <a:spLocks noGrp="1"/>
          </p:cNvSpPr>
          <p:nvPr>
            <p:ph type="ftr" idx="11"/>
          </p:nvPr>
        </p:nvSpPr>
        <p:spPr/>
        <p:txBody>
          <a:bodyPr/>
          <a:lstStyle/>
          <a:p>
            <a:endParaRPr>
              <a:solidFill>
                <a:prstClr val="black">
                  <a:tint val="75000"/>
                </a:prstClr>
              </a:solidFill>
            </a:endParaRPr>
          </a:p>
        </p:txBody>
      </p:sp>
      <p:sp>
        <p:nvSpPr>
          <p:cNvPr id="9" name="Slide Number Placeholder 8">
            <a:extLst>
              <a:ext uri="{FF2B5EF4-FFF2-40B4-BE49-F238E27FC236}">
                <a16:creationId xmlns:a16="http://schemas.microsoft.com/office/drawing/2014/main" id="{03533D6D-ECEB-4C7B-8E91-521F8782BC8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0900028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6649A-3169-4162-8E39-7910957093F0}"/>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A5028F98-D207-4040-BECE-E9766FF1CCFA}"/>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4" name="Footer Placeholder 3">
            <a:extLst>
              <a:ext uri="{FF2B5EF4-FFF2-40B4-BE49-F238E27FC236}">
                <a16:creationId xmlns:a16="http://schemas.microsoft.com/office/drawing/2014/main" id="{C1421E21-8F07-4323-87AC-9E975A13F4FF}"/>
              </a:ext>
            </a:extLst>
          </p:cNvPr>
          <p:cNvSpPr>
            <a:spLocks noGrp="1"/>
          </p:cNvSpPr>
          <p:nvPr>
            <p:ph type="ftr" idx="11"/>
          </p:nvPr>
        </p:nvSpPr>
        <p:spPr/>
        <p:txBody>
          <a:bodyPr/>
          <a:lstStyle/>
          <a:p>
            <a:endParaRPr>
              <a:solidFill>
                <a:prstClr val="black">
                  <a:tint val="75000"/>
                </a:prstClr>
              </a:solidFill>
            </a:endParaRPr>
          </a:p>
        </p:txBody>
      </p:sp>
      <p:sp>
        <p:nvSpPr>
          <p:cNvPr id="5" name="Slide Number Placeholder 4">
            <a:extLst>
              <a:ext uri="{FF2B5EF4-FFF2-40B4-BE49-F238E27FC236}">
                <a16:creationId xmlns:a16="http://schemas.microsoft.com/office/drawing/2014/main" id="{B0FBD512-D288-4FF4-BD82-6C165164EE17}"/>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256760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2A35546-7F03-4E10-A6C4-D24B0ACDA00F}"/>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3" name="Footer Placeholder 2">
            <a:extLst>
              <a:ext uri="{FF2B5EF4-FFF2-40B4-BE49-F238E27FC236}">
                <a16:creationId xmlns:a16="http://schemas.microsoft.com/office/drawing/2014/main" id="{98D944E0-6DCA-4DD6-8EE3-25DEB72F8B1A}"/>
              </a:ext>
            </a:extLst>
          </p:cNvPr>
          <p:cNvSpPr>
            <a:spLocks noGrp="1"/>
          </p:cNvSpPr>
          <p:nvPr>
            <p:ph type="ftr" idx="11"/>
          </p:nvPr>
        </p:nvSpPr>
        <p:spPr/>
        <p:txBody>
          <a:bodyPr/>
          <a:lstStyle/>
          <a:p>
            <a:endParaRPr>
              <a:solidFill>
                <a:prstClr val="black">
                  <a:tint val="75000"/>
                </a:prstClr>
              </a:solidFill>
            </a:endParaRPr>
          </a:p>
        </p:txBody>
      </p:sp>
      <p:sp>
        <p:nvSpPr>
          <p:cNvPr id="4" name="Slide Number Placeholder 3">
            <a:extLst>
              <a:ext uri="{FF2B5EF4-FFF2-40B4-BE49-F238E27FC236}">
                <a16:creationId xmlns:a16="http://schemas.microsoft.com/office/drawing/2014/main" id="{BE837FBE-B29E-4BC1-A7F2-13059E357C4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1047720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428FE-FB44-4AAD-8A97-4A10DCF3A1F9}"/>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7EC1AD7A-49B1-4C0C-8CF8-3EA14964B075}"/>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07931EB6-2E11-44A7-9281-AFC3C7F77A7E}"/>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14AAA7AE-5FD4-49BB-93F4-30D819F4460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BBADCF17-5C80-4D8F-8564-0C41AB67DAB2}"/>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7F30A72-3F3F-4ECE-9FF4-BC3641BAEFAF}"/>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64090623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A3420-626F-438A-AC39-C1B8A2318B35}"/>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0B6436C-9A5E-4515-A1F2-ED084C889B7A}"/>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B4017EDE-ACD8-421E-BCDA-77FD0B20C544}"/>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DD4BBB56-C262-4956-A67D-8D0AB0EE5980}"/>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6" name="Footer Placeholder 5">
            <a:extLst>
              <a:ext uri="{FF2B5EF4-FFF2-40B4-BE49-F238E27FC236}">
                <a16:creationId xmlns:a16="http://schemas.microsoft.com/office/drawing/2014/main" id="{AF8D56F0-14FA-4849-A0CB-6685F2609837}"/>
              </a:ext>
            </a:extLst>
          </p:cNvPr>
          <p:cNvSpPr>
            <a:spLocks noGrp="1"/>
          </p:cNvSpPr>
          <p:nvPr>
            <p:ph type="ftr" idx="11"/>
          </p:nvPr>
        </p:nvSpPr>
        <p:spPr/>
        <p:txBody>
          <a:bodyPr/>
          <a:lstStyle/>
          <a:p>
            <a:endParaRPr>
              <a:solidFill>
                <a:prstClr val="black">
                  <a:tint val="75000"/>
                </a:prstClr>
              </a:solidFill>
            </a:endParaRPr>
          </a:p>
        </p:txBody>
      </p:sp>
      <p:sp>
        <p:nvSpPr>
          <p:cNvPr id="7" name="Slide Number Placeholder 6">
            <a:extLst>
              <a:ext uri="{FF2B5EF4-FFF2-40B4-BE49-F238E27FC236}">
                <a16:creationId xmlns:a16="http://schemas.microsoft.com/office/drawing/2014/main" id="{AEF9174F-4C1C-4559-8001-8428098EB0BC}"/>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42591488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62E74-871C-41F2-8C96-818BBAE63EDA}"/>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0DAA7C5A-FEB2-4A12-8748-78DE31F3CA27}"/>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679AD6B9-F08F-4803-BC5E-81E7BFB70DE5}"/>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48F9E1D7-1188-442F-B65E-F52AFA2BE855}"/>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ACC5C066-26F7-4A20-AE54-1F5715E62A0A}"/>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36302951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9BDA0C9-4825-46D6-AEA6-6741E4B759F0}"/>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C59BB59D-CD3A-451A-92C0-767B646820BF}"/>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1A56822-CEAC-4075-AD59-D8FD447D0F7C}"/>
              </a:ext>
            </a:extLst>
          </p:cNvPr>
          <p:cNvSpPr>
            <a:spLocks noGrp="1"/>
          </p:cNvSpPr>
          <p:nvPr>
            <p:ph type="dt" idx="10"/>
          </p:nvPr>
        </p:nvSpPr>
        <p:spPr/>
        <p:txBody>
          <a:body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ACBA13F0-F26F-4A6B-9DF5-A7E8386078CF}"/>
              </a:ext>
            </a:extLst>
          </p:cNvPr>
          <p:cNvSpPr>
            <a:spLocks noGrp="1"/>
          </p:cNvSpPr>
          <p:nvPr>
            <p:ph type="ftr" idx="11"/>
          </p:nvPr>
        </p:nvSpPr>
        <p:spPr/>
        <p:txBody>
          <a:body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904BDF6E-AACF-4F73-8157-DA35304C5629}"/>
              </a:ext>
            </a:extLst>
          </p:cNvPr>
          <p:cNvSpPr>
            <a:spLocks noGrp="1"/>
          </p:cNvSpPr>
          <p:nvPr>
            <p:ph type="sldNum" idx="12"/>
          </p:nvPr>
        </p:nvSpPr>
        <p:spPr/>
        <p:txBody>
          <a:body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26370122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A09B4-4F92-49EC-ABA2-3D0220767ADF}"/>
              </a:ext>
            </a:extLst>
          </p:cNvPr>
          <p:cNvSpPr>
            <a:spLocks noGrp="1"/>
          </p:cNvSpPr>
          <p:nvPr>
            <p:ph type="ctrTitle"/>
          </p:nvPr>
        </p:nvSpPr>
        <p:spPr>
          <a:xfrm>
            <a:off x="685800" y="1597819"/>
            <a:ext cx="7772400" cy="1102519"/>
          </a:xfrm>
        </p:spPr>
        <p:txBody>
          <a:bodyPr/>
          <a:lstStyle/>
          <a:p>
            <a:r>
              <a:t>Click to edit Master title style</a:t>
            </a:r>
          </a:p>
        </p:txBody>
      </p:sp>
      <p:sp>
        <p:nvSpPr>
          <p:cNvPr id="3" name="Subtitle 2">
            <a:extLst>
              <a:ext uri="{FF2B5EF4-FFF2-40B4-BE49-F238E27FC236}">
                <a16:creationId xmlns:a16="http://schemas.microsoft.com/office/drawing/2014/main" id="{9E01D331-0FA8-4E5B-8410-379F4819A2B9}"/>
              </a:ext>
            </a:extLst>
          </p:cNvPr>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t>Click to edit Master subtitle style</a:t>
            </a:r>
          </a:p>
        </p:txBody>
      </p:sp>
      <p:sp>
        <p:nvSpPr>
          <p:cNvPr id="4" name="Date Placeholder 3">
            <a:extLst>
              <a:ext uri="{FF2B5EF4-FFF2-40B4-BE49-F238E27FC236}">
                <a16:creationId xmlns:a16="http://schemas.microsoft.com/office/drawing/2014/main" id="{D7596591-10EB-432F-810D-32600A656F6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09806C6-383F-4FF0-A1B6-BCCE122ED5BE}"/>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BFD8ED40-0C87-46EB-BFF2-3D656AFF8D9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9662113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9855B-D09A-4AB1-832D-D61D8F258DC1}"/>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E1AEFF1C-912C-42C5-9A01-ECC4396C8AAC}"/>
              </a:ext>
            </a:extLst>
          </p:cNvPr>
          <p:cNvSpPr>
            <a:spLocks noGrp="1"/>
          </p:cNvSpPr>
          <p:nvPr>
            <p:ph idx="1"/>
          </p:nvPr>
        </p:nvSpPr>
        <p:spPr/>
        <p:txBody>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48704378-11F8-4703-98A5-E6F1CEE21C15}"/>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C5AAA973-A887-465E-B5CE-58526C006D01}"/>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0749DD21-F6EE-4DAF-A454-BDA32A935020}"/>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4623111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B8F9B-398B-42CC-839F-75CC5D952ADA}"/>
              </a:ext>
            </a:extLst>
          </p:cNvPr>
          <p:cNvSpPr>
            <a:spLocks noGrp="1"/>
          </p:cNvSpPr>
          <p:nvPr>
            <p:ph type="title"/>
          </p:nvPr>
        </p:nvSpPr>
        <p:spPr>
          <a:xfrm>
            <a:off x="722313" y="3305176"/>
            <a:ext cx="7772400" cy="1021556"/>
          </a:xfrm>
        </p:spPr>
        <p:txBody>
          <a:bodyPr anchor="t"/>
          <a:lstStyle>
            <a:lvl1pPr algn="l">
              <a:buNone/>
              <a:defRPr sz="4000" b="1" cap="all"/>
            </a:lvl1pPr>
          </a:lstStyle>
          <a:p>
            <a:r>
              <a:t>Click to edit Master title style</a:t>
            </a:r>
          </a:p>
        </p:txBody>
      </p:sp>
      <p:sp>
        <p:nvSpPr>
          <p:cNvPr id="3" name="Text Placeholder 2">
            <a:extLst>
              <a:ext uri="{FF2B5EF4-FFF2-40B4-BE49-F238E27FC236}">
                <a16:creationId xmlns:a16="http://schemas.microsoft.com/office/drawing/2014/main" id="{2078007E-58EC-4691-956A-8373CE0654FC}"/>
              </a:ext>
            </a:extLst>
          </p:cNvPr>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buNone/>
            </a:pPr>
            <a:r>
              <a:t>Click to edit Master text styles</a:t>
            </a:r>
          </a:p>
        </p:txBody>
      </p:sp>
      <p:sp>
        <p:nvSpPr>
          <p:cNvPr id="4" name="Date Placeholder 3">
            <a:extLst>
              <a:ext uri="{FF2B5EF4-FFF2-40B4-BE49-F238E27FC236}">
                <a16:creationId xmlns:a16="http://schemas.microsoft.com/office/drawing/2014/main" id="{D208F690-EDF0-4103-A8AE-3EB915BDA9CD}"/>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98E02EC-7376-4BD0-A76B-ACF9CC966D14}"/>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CD71833D-E396-4036-AA48-474A6583043F}"/>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6002510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589A2-308F-406A-86B4-71DA5A1E5ED7}"/>
              </a:ext>
            </a:extLst>
          </p:cNvPr>
          <p:cNvSpPr>
            <a:spLocks noGrp="1"/>
          </p:cNvSpPr>
          <p:nvPr>
            <p:ph type="title"/>
          </p:nvPr>
        </p:nvSpPr>
        <p:spPr/>
        <p:txBody>
          <a:bodyPr/>
          <a:lstStyle/>
          <a:p>
            <a:r>
              <a:t>Click to edit Master title style</a:t>
            </a:r>
          </a:p>
        </p:txBody>
      </p:sp>
      <p:sp>
        <p:nvSpPr>
          <p:cNvPr id="3" name="Content Placeholder 2">
            <a:extLst>
              <a:ext uri="{FF2B5EF4-FFF2-40B4-BE49-F238E27FC236}">
                <a16:creationId xmlns:a16="http://schemas.microsoft.com/office/drawing/2014/main" id="{1710542B-CD2C-46C6-9252-6861CDA85A57}"/>
              </a:ext>
            </a:extLst>
          </p:cNvPr>
          <p:cNvSpPr>
            <a:spLocks noGrp="1"/>
          </p:cNvSpPr>
          <p:nvPr>
            <p:ph idx="1"/>
          </p:nvPr>
        </p:nvSpPr>
        <p:spPr>
          <a:xfrm>
            <a:off x="457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Content Placeholder 3">
            <a:extLst>
              <a:ext uri="{FF2B5EF4-FFF2-40B4-BE49-F238E27FC236}">
                <a16:creationId xmlns:a16="http://schemas.microsoft.com/office/drawing/2014/main" id="{E38E1E6B-8ECA-4694-A28D-AFC5BD14D7AC}"/>
              </a:ext>
            </a:extLst>
          </p:cNvPr>
          <p:cNvSpPr>
            <a:spLocks noGrp="1"/>
          </p:cNvSpPr>
          <p:nvPr>
            <p:ph idx="2"/>
          </p:nvPr>
        </p:nvSpPr>
        <p:spPr>
          <a:xfrm>
            <a:off x="4648200" y="1200151"/>
            <a:ext cx="4038600" cy="3394472"/>
          </a:xfrm>
        </p:spPr>
        <p:txBody>
          <a:bodyPr/>
          <a:lstStyle>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Date Placeholder 4">
            <a:extLst>
              <a:ext uri="{FF2B5EF4-FFF2-40B4-BE49-F238E27FC236}">
                <a16:creationId xmlns:a16="http://schemas.microsoft.com/office/drawing/2014/main" id="{C77E1113-7788-4D8B-A66E-C9E3E84FBEFD}"/>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4373C4A4-427D-48CD-A6E7-DA1C7B172CAB}"/>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63D3B852-0DCB-40A6-A043-A7F0110510A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84858746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8B18-F3D6-45A3-8D50-64B6616ED80B}"/>
              </a:ext>
            </a:extLst>
          </p:cNvPr>
          <p:cNvSpPr>
            <a:spLocks noGrp="1"/>
          </p:cNvSpPr>
          <p:nvPr>
            <p:ph type="title"/>
          </p:nvPr>
        </p:nvSpPr>
        <p:spPr/>
        <p:txBody>
          <a:bodyPr/>
          <a:lstStyle>
            <a:lvl1pPr>
              <a:buNone/>
              <a:defRPr/>
            </a:lvl1pPr>
          </a:lstStyle>
          <a:p>
            <a:r>
              <a:t>Click to edit Master title style</a:t>
            </a:r>
          </a:p>
        </p:txBody>
      </p:sp>
      <p:sp>
        <p:nvSpPr>
          <p:cNvPr id="3" name="Text Placeholder 2">
            <a:extLst>
              <a:ext uri="{FF2B5EF4-FFF2-40B4-BE49-F238E27FC236}">
                <a16:creationId xmlns:a16="http://schemas.microsoft.com/office/drawing/2014/main" id="{D608E138-A09B-422B-958F-5478A5EEF969}"/>
              </a:ext>
            </a:extLst>
          </p:cNvPr>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4" name="Content Placeholder 3">
            <a:extLst>
              <a:ext uri="{FF2B5EF4-FFF2-40B4-BE49-F238E27FC236}">
                <a16:creationId xmlns:a16="http://schemas.microsoft.com/office/drawing/2014/main" id="{2B36DFEB-88F5-4FC8-8B32-889BF63FA95D}"/>
              </a:ext>
            </a:extLst>
          </p:cNvPr>
          <p:cNvSpPr>
            <a:spLocks noGrp="1"/>
          </p:cNvSpPr>
          <p:nvPr>
            <p:ph idx="2"/>
          </p:nvPr>
        </p:nvSpPr>
        <p:spPr>
          <a:xfrm>
            <a:off x="457200" y="1631156"/>
            <a:ext cx="4040188"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5" name="Text Placeholder 4">
            <a:extLst>
              <a:ext uri="{FF2B5EF4-FFF2-40B4-BE49-F238E27FC236}">
                <a16:creationId xmlns:a16="http://schemas.microsoft.com/office/drawing/2014/main" id="{1988392D-AB26-4CD2-9D6A-AD7F3DE6E660}"/>
              </a:ext>
            </a:extLst>
          </p:cNvPr>
          <p:cNvSpPr>
            <a:spLocks noGrp="1"/>
          </p:cNvSpPr>
          <p:nvPr>
            <p:ph type="body"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Click to edit Master text styles</a:t>
            </a:r>
          </a:p>
        </p:txBody>
      </p:sp>
      <p:sp>
        <p:nvSpPr>
          <p:cNvPr id="6" name="Content Placeholder 5">
            <a:extLst>
              <a:ext uri="{FF2B5EF4-FFF2-40B4-BE49-F238E27FC236}">
                <a16:creationId xmlns:a16="http://schemas.microsoft.com/office/drawing/2014/main" id="{71913910-0FE6-489D-ADD9-3C34DB729C26}"/>
              </a:ext>
            </a:extLst>
          </p:cNvPr>
          <p:cNvSpPr>
            <a:spLocks noGrp="1"/>
          </p:cNvSpPr>
          <p:nvPr>
            <p:ph idx="4"/>
          </p:nvPr>
        </p:nvSpPr>
        <p:spPr>
          <a:xfrm>
            <a:off x="4645026" y="1631156"/>
            <a:ext cx="4041775" cy="2963466"/>
          </a:xfrm>
        </p:spPr>
        <p:txBody>
          <a:bodyPr/>
          <a:lstStyle>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7" name="Date Placeholder 6">
            <a:extLst>
              <a:ext uri="{FF2B5EF4-FFF2-40B4-BE49-F238E27FC236}">
                <a16:creationId xmlns:a16="http://schemas.microsoft.com/office/drawing/2014/main" id="{06E7C423-1390-451A-B926-EA8AFEE4494A}"/>
              </a:ext>
            </a:extLst>
          </p:cNvPr>
          <p:cNvSpPr>
            <a:spLocks noGrp="1"/>
          </p:cNvSpPr>
          <p:nvPr>
            <p:ph type="dt" idx="10"/>
          </p:nvPr>
        </p:nvSpPr>
        <p:spPr/>
        <p:txBody>
          <a:bodyPr/>
          <a:lstStyle/>
          <a:p>
            <a:fld id="{2AE39482-4EB0-4B14-B26D-943EB7BAF646}" type="datetimeFigureOut">
              <a:t>10/7/2026</a:t>
            </a:fld>
            <a:endParaRPr/>
          </a:p>
        </p:txBody>
      </p:sp>
      <p:sp>
        <p:nvSpPr>
          <p:cNvPr id="8" name="Footer Placeholder 7">
            <a:extLst>
              <a:ext uri="{FF2B5EF4-FFF2-40B4-BE49-F238E27FC236}">
                <a16:creationId xmlns:a16="http://schemas.microsoft.com/office/drawing/2014/main" id="{B87FBEBF-F4FE-437C-8D8C-7247FD8025BD}"/>
              </a:ext>
            </a:extLst>
          </p:cNvPr>
          <p:cNvSpPr>
            <a:spLocks noGrp="1"/>
          </p:cNvSpPr>
          <p:nvPr>
            <p:ph type="ftr" idx="11"/>
          </p:nvPr>
        </p:nvSpPr>
        <p:spPr/>
        <p:txBody>
          <a:bodyPr/>
          <a:lstStyle/>
          <a:p>
            <a:endParaRPr/>
          </a:p>
        </p:txBody>
      </p:sp>
      <p:sp>
        <p:nvSpPr>
          <p:cNvPr id="9" name="Slide Number Placeholder 8">
            <a:extLst>
              <a:ext uri="{FF2B5EF4-FFF2-40B4-BE49-F238E27FC236}">
                <a16:creationId xmlns:a16="http://schemas.microsoft.com/office/drawing/2014/main" id="{F99431EF-C0F3-45CF-ACED-0B5E3DAF2257}"/>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7139664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5CA59-15FB-4EBA-91C3-46A21AA2FD8B}"/>
              </a:ext>
            </a:extLst>
          </p:cNvPr>
          <p:cNvSpPr>
            <a:spLocks noGrp="1"/>
          </p:cNvSpPr>
          <p:nvPr>
            <p:ph type="title"/>
          </p:nvPr>
        </p:nvSpPr>
        <p:spPr/>
        <p:txBody>
          <a:bodyPr/>
          <a:lstStyle/>
          <a:p>
            <a:r>
              <a:t>Click to edit Master title style</a:t>
            </a:r>
          </a:p>
        </p:txBody>
      </p:sp>
      <p:sp>
        <p:nvSpPr>
          <p:cNvPr id="3" name="Date Placeholder 2">
            <a:extLst>
              <a:ext uri="{FF2B5EF4-FFF2-40B4-BE49-F238E27FC236}">
                <a16:creationId xmlns:a16="http://schemas.microsoft.com/office/drawing/2014/main" id="{DBF760E3-26D2-41E1-A0BB-44F288D87711}"/>
              </a:ext>
            </a:extLst>
          </p:cNvPr>
          <p:cNvSpPr>
            <a:spLocks noGrp="1"/>
          </p:cNvSpPr>
          <p:nvPr>
            <p:ph type="dt" idx="10"/>
          </p:nvPr>
        </p:nvSpPr>
        <p:spPr/>
        <p:txBody>
          <a:bodyPr/>
          <a:lstStyle/>
          <a:p>
            <a:fld id="{2AE39482-4EB0-4B14-B26D-943EB7BAF646}" type="datetimeFigureOut">
              <a:t>10/7/2026</a:t>
            </a:fld>
            <a:endParaRPr/>
          </a:p>
        </p:txBody>
      </p:sp>
      <p:sp>
        <p:nvSpPr>
          <p:cNvPr id="4" name="Footer Placeholder 3">
            <a:extLst>
              <a:ext uri="{FF2B5EF4-FFF2-40B4-BE49-F238E27FC236}">
                <a16:creationId xmlns:a16="http://schemas.microsoft.com/office/drawing/2014/main" id="{038A8922-05D2-4D77-9888-28F297EA01C3}"/>
              </a:ext>
            </a:extLst>
          </p:cNvPr>
          <p:cNvSpPr>
            <a:spLocks noGrp="1"/>
          </p:cNvSpPr>
          <p:nvPr>
            <p:ph type="ftr" idx="11"/>
          </p:nvPr>
        </p:nvSpPr>
        <p:spPr/>
        <p:txBody>
          <a:bodyPr/>
          <a:lstStyle/>
          <a:p>
            <a:endParaRPr/>
          </a:p>
        </p:txBody>
      </p:sp>
      <p:sp>
        <p:nvSpPr>
          <p:cNvPr id="5" name="Slide Number Placeholder 4">
            <a:extLst>
              <a:ext uri="{FF2B5EF4-FFF2-40B4-BE49-F238E27FC236}">
                <a16:creationId xmlns:a16="http://schemas.microsoft.com/office/drawing/2014/main" id="{CC832AE6-6B7F-440B-8E7E-0EBBA77C3A4B}"/>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30480739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2559B46-D5E5-4B9A-9DE6-C4C9FCB7ED97}"/>
              </a:ext>
            </a:extLst>
          </p:cNvPr>
          <p:cNvSpPr>
            <a:spLocks noGrp="1"/>
          </p:cNvSpPr>
          <p:nvPr>
            <p:ph type="dt" idx="10"/>
          </p:nvPr>
        </p:nvSpPr>
        <p:spPr/>
        <p:txBody>
          <a:bodyPr/>
          <a:lstStyle/>
          <a:p>
            <a:fld id="{2AE39482-4EB0-4B14-B26D-943EB7BAF646}" type="datetimeFigureOut">
              <a:t>10/7/2026</a:t>
            </a:fld>
            <a:endParaRPr/>
          </a:p>
        </p:txBody>
      </p:sp>
      <p:sp>
        <p:nvSpPr>
          <p:cNvPr id="3" name="Footer Placeholder 2">
            <a:extLst>
              <a:ext uri="{FF2B5EF4-FFF2-40B4-BE49-F238E27FC236}">
                <a16:creationId xmlns:a16="http://schemas.microsoft.com/office/drawing/2014/main" id="{5D02CA35-1B34-4C61-87A1-3D687E420478}"/>
              </a:ext>
            </a:extLst>
          </p:cNvPr>
          <p:cNvSpPr>
            <a:spLocks noGrp="1"/>
          </p:cNvSpPr>
          <p:nvPr>
            <p:ph type="ftr" idx="11"/>
          </p:nvPr>
        </p:nvSpPr>
        <p:spPr/>
        <p:txBody>
          <a:bodyPr/>
          <a:lstStyle/>
          <a:p>
            <a:endParaRPr/>
          </a:p>
        </p:txBody>
      </p:sp>
      <p:sp>
        <p:nvSpPr>
          <p:cNvPr id="4" name="Slide Number Placeholder 3">
            <a:extLst>
              <a:ext uri="{FF2B5EF4-FFF2-40B4-BE49-F238E27FC236}">
                <a16:creationId xmlns:a16="http://schemas.microsoft.com/office/drawing/2014/main" id="{6F091982-B8DC-4A8E-9B89-211AA079CCA6}"/>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18576453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F1228-8121-4F53-A6E2-8A2797A317CA}"/>
              </a:ext>
            </a:extLst>
          </p:cNvPr>
          <p:cNvSpPr>
            <a:spLocks noGrp="1"/>
          </p:cNvSpPr>
          <p:nvPr>
            <p:ph type="title"/>
          </p:nvPr>
        </p:nvSpPr>
        <p:spPr>
          <a:xfrm>
            <a:off x="457201" y="204787"/>
            <a:ext cx="3008313" cy="871538"/>
          </a:xfrm>
        </p:spPr>
        <p:txBody>
          <a:bodyPr anchor="b"/>
          <a:lstStyle>
            <a:lvl1pPr algn="l">
              <a:buNone/>
              <a:defRPr sz="2000" b="1"/>
            </a:lvl1pPr>
          </a:lstStyle>
          <a:p>
            <a:r>
              <a:t>Click to edit Master title style</a:t>
            </a:r>
          </a:p>
        </p:txBody>
      </p:sp>
      <p:sp>
        <p:nvSpPr>
          <p:cNvPr id="3" name="Content Placeholder 2">
            <a:extLst>
              <a:ext uri="{FF2B5EF4-FFF2-40B4-BE49-F238E27FC236}">
                <a16:creationId xmlns:a16="http://schemas.microsoft.com/office/drawing/2014/main" id="{519A90F8-EAA6-4DBC-A191-902E1EEC1E90}"/>
              </a:ext>
            </a:extLst>
          </p:cNvPr>
          <p:cNvSpPr>
            <a:spLocks noGrp="1"/>
          </p:cNvSpPr>
          <p:nvPr>
            <p:ph idx="1"/>
          </p:nvPr>
        </p:nvSpPr>
        <p:spPr>
          <a:xfrm>
            <a:off x="3575050" y="204788"/>
            <a:ext cx="5111750" cy="438983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Text Placeholder 3">
            <a:extLst>
              <a:ext uri="{FF2B5EF4-FFF2-40B4-BE49-F238E27FC236}">
                <a16:creationId xmlns:a16="http://schemas.microsoft.com/office/drawing/2014/main" id="{3720179F-C110-4CDD-B50B-B482E89894A2}"/>
              </a:ext>
            </a:extLst>
          </p:cNvPr>
          <p:cNvSpPr>
            <a:spLocks noGrp="1"/>
          </p:cNvSpPr>
          <p:nvPr>
            <p:ph type="body"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6CA9A869-2863-4D0E-9EE8-335CAF54B391}"/>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2971AD0A-3346-46EB-967A-D8CA31604D89}"/>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40398178-1378-48C3-A110-47B9F4FA8661}"/>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40480574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67C2F-8F73-4D03-AF98-101C226FF79E}"/>
              </a:ext>
            </a:extLst>
          </p:cNvPr>
          <p:cNvSpPr>
            <a:spLocks noGrp="1"/>
          </p:cNvSpPr>
          <p:nvPr>
            <p:ph type="title"/>
          </p:nvPr>
        </p:nvSpPr>
        <p:spPr>
          <a:xfrm>
            <a:off x="1792288" y="3600450"/>
            <a:ext cx="5486400" cy="425054"/>
          </a:xfrm>
        </p:spPr>
        <p:txBody>
          <a:bodyPr anchor="b"/>
          <a:lstStyle>
            <a:lvl1pPr algn="l">
              <a:buNone/>
              <a:defRPr sz="2000" b="1"/>
            </a:lvl1pPr>
          </a:lstStyle>
          <a:p>
            <a:r>
              <a:t>Click to edit Master title style</a:t>
            </a:r>
          </a:p>
        </p:txBody>
      </p:sp>
      <p:sp>
        <p:nvSpPr>
          <p:cNvPr id="3" name="Picture Placeholder 2">
            <a:extLst>
              <a:ext uri="{FF2B5EF4-FFF2-40B4-BE49-F238E27FC236}">
                <a16:creationId xmlns:a16="http://schemas.microsoft.com/office/drawing/2014/main" id="{0B321C09-4A82-4C73-8BBC-AE93FEB74379}"/>
              </a:ext>
            </a:extLst>
          </p:cNvPr>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Text Placeholder 3">
            <a:extLst>
              <a:ext uri="{FF2B5EF4-FFF2-40B4-BE49-F238E27FC236}">
                <a16:creationId xmlns:a16="http://schemas.microsoft.com/office/drawing/2014/main" id="{0E2C05BC-CB1E-419E-A9C5-4CF2AB49C2C6}"/>
              </a:ext>
            </a:extLst>
          </p:cNvPr>
          <p:cNvSpPr>
            <a:spLocks noGrp="1"/>
          </p:cNvSpPr>
          <p:nvPr>
            <p:ph type="body"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buNone/>
            </a:pPr>
            <a:r>
              <a:t>Click to edit Master text styles</a:t>
            </a:r>
          </a:p>
        </p:txBody>
      </p:sp>
      <p:sp>
        <p:nvSpPr>
          <p:cNvPr id="5" name="Date Placeholder 4">
            <a:extLst>
              <a:ext uri="{FF2B5EF4-FFF2-40B4-BE49-F238E27FC236}">
                <a16:creationId xmlns:a16="http://schemas.microsoft.com/office/drawing/2014/main" id="{C931924E-0F83-4671-A904-3D23B81BA9E2}"/>
              </a:ext>
            </a:extLst>
          </p:cNvPr>
          <p:cNvSpPr>
            <a:spLocks noGrp="1"/>
          </p:cNvSpPr>
          <p:nvPr>
            <p:ph type="dt" idx="10"/>
          </p:nvPr>
        </p:nvSpPr>
        <p:spPr/>
        <p:txBody>
          <a:bodyPr/>
          <a:lstStyle/>
          <a:p>
            <a:fld id="{2AE39482-4EB0-4B14-B26D-943EB7BAF646}" type="datetimeFigureOut">
              <a:t>10/7/2026</a:t>
            </a:fld>
            <a:endParaRPr/>
          </a:p>
        </p:txBody>
      </p:sp>
      <p:sp>
        <p:nvSpPr>
          <p:cNvPr id="6" name="Footer Placeholder 5">
            <a:extLst>
              <a:ext uri="{FF2B5EF4-FFF2-40B4-BE49-F238E27FC236}">
                <a16:creationId xmlns:a16="http://schemas.microsoft.com/office/drawing/2014/main" id="{7394959A-7CD2-426E-BED8-1315639ADCD7}"/>
              </a:ext>
            </a:extLst>
          </p:cNvPr>
          <p:cNvSpPr>
            <a:spLocks noGrp="1"/>
          </p:cNvSpPr>
          <p:nvPr>
            <p:ph type="ftr" idx="11"/>
          </p:nvPr>
        </p:nvSpPr>
        <p:spPr/>
        <p:txBody>
          <a:bodyPr/>
          <a:lstStyle/>
          <a:p>
            <a:endParaRPr/>
          </a:p>
        </p:txBody>
      </p:sp>
      <p:sp>
        <p:nvSpPr>
          <p:cNvPr id="7" name="Slide Number Placeholder 6">
            <a:extLst>
              <a:ext uri="{FF2B5EF4-FFF2-40B4-BE49-F238E27FC236}">
                <a16:creationId xmlns:a16="http://schemas.microsoft.com/office/drawing/2014/main" id="{25A027C7-3AAB-419F-8CAC-310BB6690F73}"/>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4486040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2D26-5C55-4667-B47C-DE07F552F3FB}"/>
              </a:ext>
            </a:extLst>
          </p:cNvPr>
          <p:cNvSpPr>
            <a:spLocks noGrp="1"/>
          </p:cNvSpPr>
          <p:nvPr>
            <p:ph type="title"/>
          </p:nvPr>
        </p:nvSpPr>
        <p:spPr/>
        <p:txBody>
          <a:bodyPr/>
          <a:lstStyle/>
          <a:p>
            <a:r>
              <a:t>Click to edit Master title style</a:t>
            </a:r>
          </a:p>
        </p:txBody>
      </p:sp>
      <p:sp>
        <p:nvSpPr>
          <p:cNvPr id="3" name="Vertical Text Placeholder 2">
            <a:extLst>
              <a:ext uri="{FF2B5EF4-FFF2-40B4-BE49-F238E27FC236}">
                <a16:creationId xmlns:a16="http://schemas.microsoft.com/office/drawing/2014/main" id="{F860FA57-E8E7-438C-AE96-54C6601345B4}"/>
              </a:ext>
            </a:extLst>
          </p:cNvPr>
          <p:cNvSpPr>
            <a:spLocks noGrp="1"/>
          </p:cNvSpPr>
          <p:nvPr>
            <p:ph type="body" idx="1"/>
          </p:nvPr>
        </p:nvSpPr>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FFFE434D-9C30-4417-9035-0DE02550D867}"/>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9C91DCC1-8446-49E0-99D7-676A97E3CB2A}"/>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D9E41D87-065D-40FC-9627-3B7F2F4CBB64}"/>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270123461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2AEB253-5FE4-4D35-AAF4-32FA88750A73}"/>
              </a:ext>
            </a:extLst>
          </p:cNvPr>
          <p:cNvSpPr>
            <a:spLocks noGrp="1"/>
          </p:cNvSpPr>
          <p:nvPr>
            <p:ph type="title"/>
          </p:nvPr>
        </p:nvSpPr>
        <p:spPr>
          <a:xfrm>
            <a:off x="6629400" y="205979"/>
            <a:ext cx="2057400" cy="4388644"/>
          </a:xfrm>
        </p:spPr>
        <p:txBody>
          <a:bodyPr vert="eaVert"/>
          <a:lstStyle/>
          <a:p>
            <a:r>
              <a:t>Click to edit Master title style</a:t>
            </a:r>
          </a:p>
        </p:txBody>
      </p:sp>
      <p:sp>
        <p:nvSpPr>
          <p:cNvPr id="3" name="Vertical Text Placeholder 2">
            <a:extLst>
              <a:ext uri="{FF2B5EF4-FFF2-40B4-BE49-F238E27FC236}">
                <a16:creationId xmlns:a16="http://schemas.microsoft.com/office/drawing/2014/main" id="{F66B3B68-F209-474D-A9B8-75D5C6E194C0}"/>
              </a:ext>
            </a:extLst>
          </p:cNvPr>
          <p:cNvSpPr>
            <a:spLocks noGrp="1"/>
          </p:cNvSpPr>
          <p:nvPr>
            <p:ph type="body" idx="1"/>
          </p:nvPr>
        </p:nvSpPr>
        <p:spPr>
          <a:xfrm>
            <a:off x="457200" y="205979"/>
            <a:ext cx="6019800" cy="4388644"/>
          </a:xfrm>
        </p:spPr>
        <p:txBody>
          <a:bodyPr vert="eaVert"/>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086107C8-ED28-42D7-9B67-C3701B017092}"/>
              </a:ext>
            </a:extLst>
          </p:cNvPr>
          <p:cNvSpPr>
            <a:spLocks noGrp="1"/>
          </p:cNvSpPr>
          <p:nvPr>
            <p:ph type="dt" idx="10"/>
          </p:nvPr>
        </p:nvSpPr>
        <p:spPr/>
        <p:txBody>
          <a:body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60379A3E-7672-4FFB-A33F-1E9C7B1A3EAB}"/>
              </a:ext>
            </a:extLst>
          </p:cNvPr>
          <p:cNvSpPr>
            <a:spLocks noGrp="1"/>
          </p:cNvSpPr>
          <p:nvPr>
            <p:ph type="ftr" idx="11"/>
          </p:nvPr>
        </p:nvSpPr>
        <p:spPr/>
        <p:txBody>
          <a:bodyPr/>
          <a:lstStyle/>
          <a:p>
            <a:endParaRPr/>
          </a:p>
        </p:txBody>
      </p:sp>
      <p:sp>
        <p:nvSpPr>
          <p:cNvPr id="6" name="Slide Number Placeholder 5">
            <a:extLst>
              <a:ext uri="{FF2B5EF4-FFF2-40B4-BE49-F238E27FC236}">
                <a16:creationId xmlns:a16="http://schemas.microsoft.com/office/drawing/2014/main" id="{E3E54BA6-947A-4B54-9B0A-0499E3FF6AEC}"/>
              </a:ext>
            </a:extLst>
          </p:cNvPr>
          <p:cNvSpPr>
            <a:spLocks noGrp="1"/>
          </p:cNvSpPr>
          <p:nvPr>
            <p:ph type="sldNum" idx="12"/>
          </p:nvPr>
        </p:nvSpPr>
        <p:spPr/>
        <p:txBody>
          <a:bodyPr/>
          <a:lstStyle/>
          <a:p>
            <a:fld id="{CB58B6E9-FDE9-4331-BD41-48738A3DE83E}" type="slidenum">
              <a:t>‹#›</a:t>
            </a:fld>
            <a:endParaRPr/>
          </a:p>
        </p:txBody>
      </p:sp>
    </p:spTree>
    <p:extLst>
      <p:ext uri="{BB962C8B-B14F-4D97-AF65-F5344CB8AC3E}">
        <p14:creationId xmlns:p14="http://schemas.microsoft.com/office/powerpoint/2010/main" val="1656289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smtClean="0"/>
              <a:t>10/7/2026</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smtClean="0"/>
              <a:t>‹#›</a:t>
            </a:fld>
            <a:endParaRPr lang="en-US"/>
          </a:p>
        </p:txBody>
      </p:sp>
    </p:spTree>
    <p:extLst>
      <p:ext uri="{BB962C8B-B14F-4D97-AF65-F5344CB8AC3E}">
        <p14:creationId xmlns:p14="http://schemas.microsoft.com/office/powerpoint/2010/main" val="9457650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5998827-A38C-4EBF-831C-9166A171FF1B}" type="datetimeFigureOut">
              <a:rPr lang="en-US">
                <a:solidFill>
                  <a:prstClr val="black">
                    <a:tint val="75000"/>
                  </a:prstClr>
                </a:solidFill>
              </a:rPr>
              <a:pPr/>
              <a:t>10/7/2026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9AA492E5-2E1A-4A79-B9B5-F2284F2247DB}"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4042990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2B8B18-D080-4D4F-A1F2-72E6D8D8138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87F1A7DA-EFC5-41F5-8A36-BC45A09D12B9}"/>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50E1EF7A-2456-4ABD-89FC-73B1D99CD503}"/>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rPr lang="en-US">
                <a:solidFill>
                  <a:prstClr val="black">
                    <a:tint val="75000"/>
                  </a:prstClr>
                </a:solidFill>
              </a:rPr>
              <a:t>10/7/2026</a:t>
            </a:fld>
            <a:endParaRPr>
              <a:solidFill>
                <a:prstClr val="black">
                  <a:tint val="75000"/>
                </a:prstClr>
              </a:solidFill>
            </a:endParaRPr>
          </a:p>
        </p:txBody>
      </p:sp>
      <p:sp>
        <p:nvSpPr>
          <p:cNvPr id="5" name="Footer Placeholder 4">
            <a:extLst>
              <a:ext uri="{FF2B5EF4-FFF2-40B4-BE49-F238E27FC236}">
                <a16:creationId xmlns:a16="http://schemas.microsoft.com/office/drawing/2014/main" id="{5E8B3EF4-41F8-4FA6-B60E-B1D2F69B51C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solidFill>
                <a:prstClr val="black">
                  <a:tint val="75000"/>
                </a:prstClr>
              </a:solidFill>
            </a:endParaRPr>
          </a:p>
        </p:txBody>
      </p:sp>
      <p:sp>
        <p:nvSpPr>
          <p:cNvPr id="6" name="Slide Number Placeholder 5">
            <a:extLst>
              <a:ext uri="{FF2B5EF4-FFF2-40B4-BE49-F238E27FC236}">
                <a16:creationId xmlns:a16="http://schemas.microsoft.com/office/drawing/2014/main" id="{E0785288-4528-4096-9839-5D156D83498F}"/>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rPr>
                <a:solidFill>
                  <a:prstClr val="black">
                    <a:tint val="75000"/>
                  </a:prstClr>
                </a:solidFill>
              </a:rPr>
              <a:t>‹#›</a:t>
            </a:fld>
            <a:endParaRPr>
              <a:solidFill>
                <a:prstClr val="black">
                  <a:tint val="75000"/>
                </a:prstClr>
              </a:solidFill>
            </a:endParaRPr>
          </a:p>
        </p:txBody>
      </p:sp>
    </p:spTree>
    <p:extLst>
      <p:ext uri="{BB962C8B-B14F-4D97-AF65-F5344CB8AC3E}">
        <p14:creationId xmlns:p14="http://schemas.microsoft.com/office/powerpoint/2010/main" val="148115673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60A7D9-CE91-4271-9561-4378DBCB3535}"/>
              </a:ext>
            </a:extLst>
          </p:cNvPr>
          <p:cNvSpPr>
            <a:spLocks noGrp="1"/>
          </p:cNvSpPr>
          <p:nvPr>
            <p:ph type="title"/>
          </p:nvPr>
        </p:nvSpPr>
        <p:spPr>
          <a:xfrm>
            <a:off x="457200" y="205979"/>
            <a:ext cx="8229600" cy="857250"/>
          </a:xfrm>
          <a:prstGeom prst="rect">
            <a:avLst/>
          </a:prstGeom>
        </p:spPr>
        <p:txBody>
          <a:bodyPr vert="horz" lIns="91440" tIns="45720" rIns="91440" bIns="45720" anchor="ctr">
            <a:normAutofit/>
          </a:bodyPr>
          <a:lstStyle/>
          <a:p>
            <a:r>
              <a:t>Click to edit Master title style</a:t>
            </a:r>
          </a:p>
        </p:txBody>
      </p:sp>
      <p:sp>
        <p:nvSpPr>
          <p:cNvPr id="3" name="Text Placeholder 2">
            <a:extLst>
              <a:ext uri="{FF2B5EF4-FFF2-40B4-BE49-F238E27FC236}">
                <a16:creationId xmlns:a16="http://schemas.microsoft.com/office/drawing/2014/main" id="{D6020B51-7720-479B-88B4-8BA03268E923}"/>
              </a:ext>
            </a:extLst>
          </p:cNvPr>
          <p:cNvSpPr>
            <a:spLocks noGrp="1"/>
          </p:cNvSpPr>
          <p:nvPr>
            <p:ph type="body" idx="1"/>
          </p:nvPr>
        </p:nvSpPr>
        <p:spPr>
          <a:xfrm>
            <a:off x="457200" y="1200151"/>
            <a:ext cx="8229600" cy="3394472"/>
          </a:xfrm>
          <a:prstGeom prst="rect">
            <a:avLst/>
          </a:prstGeom>
        </p:spPr>
        <p:txBody>
          <a:bodyPr vert="horz" lIns="91440" tIns="45720" rIns="91440" bIns="45720">
            <a:normAutofit/>
          </a:bodyPr>
          <a:lstStyle/>
          <a:p>
            <a:pPr lvl="0">
              <a:buNone/>
            </a:pPr>
            <a:r>
              <a:t>Click to edit Master text styles</a:t>
            </a:r>
          </a:p>
          <a:p>
            <a:pPr lvl="1">
              <a:buNone/>
            </a:pPr>
            <a:r>
              <a:t>Second level</a:t>
            </a:r>
          </a:p>
          <a:p>
            <a:pPr lvl="2">
              <a:buNone/>
            </a:pPr>
            <a:r>
              <a:t>Third level</a:t>
            </a:r>
          </a:p>
          <a:p>
            <a:pPr lvl="3">
              <a:buNone/>
            </a:pPr>
            <a:r>
              <a:t>Fourth level</a:t>
            </a:r>
          </a:p>
          <a:p>
            <a:pPr lvl="4">
              <a:buNone/>
            </a:pPr>
            <a:r>
              <a:t>Fifth level</a:t>
            </a:r>
          </a:p>
        </p:txBody>
      </p:sp>
      <p:sp>
        <p:nvSpPr>
          <p:cNvPr id="4" name="Date Placeholder 3">
            <a:extLst>
              <a:ext uri="{FF2B5EF4-FFF2-40B4-BE49-F238E27FC236}">
                <a16:creationId xmlns:a16="http://schemas.microsoft.com/office/drawing/2014/main" id="{9AA0EABB-41D2-41B7-995D-3E66F8C56F74}"/>
              </a:ext>
            </a:extLst>
          </p:cNvPr>
          <p:cNvSpPr>
            <a:spLocks noGrp="1"/>
          </p:cNvSpPr>
          <p:nvPr>
            <p:ph type="dt" idx="2"/>
          </p:nvPr>
        </p:nvSpPr>
        <p:spPr>
          <a:xfrm>
            <a:off x="457200" y="4767263"/>
            <a:ext cx="2133600" cy="273844"/>
          </a:xfrm>
          <a:prstGeom prst="rect">
            <a:avLst/>
          </a:prstGeom>
        </p:spPr>
        <p:txBody>
          <a:bodyPr vert="horz" lIns="91440" tIns="45720" rIns="91440" bIns="45720" anchor="ctr"/>
          <a:lstStyle>
            <a:lvl1pPr algn="l">
              <a:buNone/>
              <a:defRPr sz="1200">
                <a:solidFill>
                  <a:schemeClr val="tx1">
                    <a:tint val="75000"/>
                  </a:schemeClr>
                </a:solidFill>
              </a:defRPr>
            </a:lvl1pPr>
          </a:lstStyle>
          <a:p>
            <a:fld id="{2AE39482-4EB0-4B14-B26D-943EB7BAF646}" type="datetimeFigureOut">
              <a:t>10/7/2026</a:t>
            </a:fld>
            <a:endParaRPr/>
          </a:p>
        </p:txBody>
      </p:sp>
      <p:sp>
        <p:nvSpPr>
          <p:cNvPr id="5" name="Footer Placeholder 4">
            <a:extLst>
              <a:ext uri="{FF2B5EF4-FFF2-40B4-BE49-F238E27FC236}">
                <a16:creationId xmlns:a16="http://schemas.microsoft.com/office/drawing/2014/main" id="{E2E1CBFD-8A35-4440-B76E-F9096BEFCCF7}"/>
              </a:ext>
            </a:extLst>
          </p:cNvPr>
          <p:cNvSpPr>
            <a:spLocks noGrp="1"/>
          </p:cNvSpPr>
          <p:nvPr>
            <p:ph type="ftr" idx="3"/>
          </p:nvPr>
        </p:nvSpPr>
        <p:spPr>
          <a:xfrm>
            <a:off x="3124200" y="4767263"/>
            <a:ext cx="2895600" cy="273844"/>
          </a:xfrm>
          <a:prstGeom prst="rect">
            <a:avLst/>
          </a:prstGeom>
        </p:spPr>
        <p:txBody>
          <a:bodyPr vert="horz" lIns="91440" tIns="45720" rIns="91440" bIns="45720" anchor="ctr"/>
          <a:lstStyle>
            <a:lvl1pPr algn="ctr">
              <a:buNone/>
              <a:defRPr sz="1200">
                <a:solidFill>
                  <a:schemeClr val="tx1">
                    <a:tint val="75000"/>
                  </a:schemeClr>
                </a:solidFill>
              </a:defRPr>
            </a:lvl1pPr>
          </a:lstStyle>
          <a:p>
            <a:endParaRPr/>
          </a:p>
        </p:txBody>
      </p:sp>
      <p:sp>
        <p:nvSpPr>
          <p:cNvPr id="6" name="Slide Number Placeholder 5">
            <a:extLst>
              <a:ext uri="{FF2B5EF4-FFF2-40B4-BE49-F238E27FC236}">
                <a16:creationId xmlns:a16="http://schemas.microsoft.com/office/drawing/2014/main" id="{DD55C7EE-2A16-42A0-8989-C88A9F283753}"/>
              </a:ext>
            </a:extLst>
          </p:cNvPr>
          <p:cNvSpPr>
            <a:spLocks noGrp="1"/>
          </p:cNvSpPr>
          <p:nvPr>
            <p:ph type="sldNum" idx="4"/>
          </p:nvPr>
        </p:nvSpPr>
        <p:spPr>
          <a:xfrm>
            <a:off x="6553200" y="4767263"/>
            <a:ext cx="2133600" cy="273844"/>
          </a:xfrm>
          <a:prstGeom prst="rect">
            <a:avLst/>
          </a:prstGeom>
        </p:spPr>
        <p:txBody>
          <a:bodyPr vert="horz" lIns="91440" tIns="45720" rIns="91440" bIns="45720" anchor="ctr"/>
          <a:lstStyle>
            <a:lvl1pPr algn="r">
              <a:buNone/>
              <a:defRPr sz="1200">
                <a:solidFill>
                  <a:schemeClr val="tx1">
                    <a:tint val="75000"/>
                  </a:schemeClr>
                </a:solidFill>
              </a:defRPr>
            </a:lvl1pPr>
          </a:lstStyle>
          <a:p>
            <a:fld id="{CB58B6E9-FDE9-4331-BD41-48738A3DE83E}" type="slidenum">
              <a:t>‹#›</a:t>
            </a:fld>
            <a:endParaRPr/>
          </a:p>
        </p:txBody>
      </p:sp>
    </p:spTree>
    <p:extLst>
      <p:ext uri="{BB962C8B-B14F-4D97-AF65-F5344CB8AC3E}">
        <p14:creationId xmlns:p14="http://schemas.microsoft.com/office/powerpoint/2010/main" val="304207785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a:spcBef>
          <a:spcPct val="0"/>
        </a:spcBef>
        <a:buNone/>
        <a:defRPr sz="4400" kern="1200">
          <a:solidFill>
            <a:schemeClr val="tx1"/>
          </a:solidFill>
          <a:latin typeface="+mj-lt"/>
          <a:ea typeface="+mj-lt"/>
          <a:cs typeface="+mj-lt"/>
        </a:defRPr>
      </a:lvl1pPr>
    </p:titleStyle>
    <p:bodyStyle>
      <a:lvl1pPr marL="342900" indent="-342900" algn="l" defTabSz="914400">
        <a:spcBef>
          <a:spcPct val="20000"/>
        </a:spcBef>
        <a:buFont typeface="Arial"/>
        <a:buChar char="•"/>
        <a:defRPr sz="3200" kern="1200">
          <a:solidFill>
            <a:schemeClr val="tx1"/>
          </a:solidFill>
          <a:latin typeface="+mn-lt"/>
          <a:ea typeface="+mn-lt"/>
          <a:cs typeface="+mn-lt"/>
        </a:defRPr>
      </a:lvl1pPr>
      <a:lvl2pPr marL="742950" indent="-285750" algn="l" defTabSz="914400">
        <a:spcBef>
          <a:spcPct val="20000"/>
        </a:spcBef>
        <a:buFont typeface="Arial"/>
        <a:buChar char="–"/>
        <a:defRPr sz="2800" kern="1200">
          <a:solidFill>
            <a:schemeClr val="tx1"/>
          </a:solidFill>
          <a:latin typeface="+mn-lt"/>
          <a:ea typeface="+mn-lt"/>
          <a:cs typeface="+mn-lt"/>
        </a:defRPr>
      </a:lvl2pPr>
      <a:lvl3pPr marL="1143000" indent="-228600" algn="l" defTabSz="914400">
        <a:spcBef>
          <a:spcPct val="20000"/>
        </a:spcBef>
        <a:buFont typeface="Arial"/>
        <a:buChar char="•"/>
        <a:defRPr sz="2400" kern="1200">
          <a:solidFill>
            <a:schemeClr val="tx1"/>
          </a:solidFill>
          <a:latin typeface="+mn-lt"/>
          <a:ea typeface="+mn-lt"/>
          <a:cs typeface="+mn-lt"/>
        </a:defRPr>
      </a:lvl3pPr>
      <a:lvl4pPr marL="1600200" indent="-228600" algn="l" defTabSz="914400">
        <a:spcBef>
          <a:spcPct val="20000"/>
        </a:spcBef>
        <a:buFont typeface="Arial"/>
        <a:buChar char="–"/>
        <a:defRPr sz="2000" kern="1200">
          <a:solidFill>
            <a:schemeClr val="tx1"/>
          </a:solidFill>
          <a:latin typeface="+mn-lt"/>
          <a:ea typeface="+mn-lt"/>
          <a:cs typeface="+mn-lt"/>
        </a:defRPr>
      </a:lvl4pPr>
      <a:lvl5pPr marL="2057400" indent="-228600" algn="l" defTabSz="914400">
        <a:spcBef>
          <a:spcPct val="20000"/>
        </a:spcBef>
        <a:buFont typeface="Arial"/>
        <a:buChar char="»"/>
        <a:defRPr sz="2000" kern="1200">
          <a:solidFill>
            <a:schemeClr val="tx1"/>
          </a:solidFill>
          <a:latin typeface="+mn-lt"/>
          <a:ea typeface="+mn-lt"/>
          <a:cs typeface="+mn-lt"/>
        </a:defRPr>
      </a:lvl5pPr>
      <a:lvl6pPr marL="2514600" indent="-228600" algn="l" defTabSz="914400">
        <a:spcBef>
          <a:spcPct val="20000"/>
        </a:spcBef>
        <a:buFont typeface="Arial"/>
        <a:buChar char="•"/>
        <a:defRPr sz="2000" kern="1200">
          <a:solidFill>
            <a:schemeClr val="tx1"/>
          </a:solidFill>
          <a:latin typeface="+mn-lt"/>
          <a:ea typeface="+mn-lt"/>
          <a:cs typeface="+mn-lt"/>
        </a:defRPr>
      </a:lvl6pPr>
      <a:lvl7pPr marL="2971800" indent="-228600" algn="l" defTabSz="914400">
        <a:spcBef>
          <a:spcPct val="20000"/>
        </a:spcBef>
        <a:buFont typeface="Arial"/>
        <a:buChar char="•"/>
        <a:defRPr sz="2000" kern="1200">
          <a:solidFill>
            <a:schemeClr val="tx1"/>
          </a:solidFill>
          <a:latin typeface="+mn-lt"/>
          <a:ea typeface="+mn-lt"/>
          <a:cs typeface="+mn-lt"/>
        </a:defRPr>
      </a:lvl7pPr>
      <a:lvl8pPr marL="3429000" indent="-228600" algn="l" defTabSz="914400">
        <a:spcBef>
          <a:spcPct val="20000"/>
        </a:spcBef>
        <a:buFont typeface="Arial"/>
        <a:buChar char="•"/>
        <a:defRPr sz="2000" kern="1200">
          <a:solidFill>
            <a:schemeClr val="tx1"/>
          </a:solidFill>
          <a:latin typeface="+mn-lt"/>
          <a:ea typeface="+mn-lt"/>
          <a:cs typeface="+mn-lt"/>
        </a:defRPr>
      </a:lvl8pPr>
      <a:lvl9pPr marL="3886200" indent="-228600" algn="l" defTabSz="914400">
        <a:spcBef>
          <a:spcPct val="20000"/>
        </a:spcBef>
        <a:buFont typeface="Arial"/>
        <a:buChar char="•"/>
        <a:defRPr sz="20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34.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2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3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3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3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34.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0"/>
            <a:ext cx="9144000" cy="5143500"/>
          </a:xfrm>
        </p:spPr>
        <p:txBody>
          <a:bodyPr>
            <a:normAutofit/>
          </a:bodyPr>
          <a:lstStyle/>
          <a:p>
            <a:endParaRPr lang="en-US" sz="4400" b="0">
              <a:solidFill>
                <a:srgbClr val="FFFF00"/>
              </a:solidFill>
              <a:effectLst/>
              <a:latin typeface="+mj-lt"/>
              <a:cs typeface="Times New Roman" pitchFamily="18" charset="0"/>
            </a:endParaRPr>
          </a:p>
          <a:p>
            <a:endParaRPr lang="en-US" sz="4400" b="0">
              <a:solidFill>
                <a:srgbClr val="FFFF00"/>
              </a:solidFill>
              <a:effectLst/>
              <a:latin typeface="+mj-lt"/>
              <a:cs typeface="Times New Roman" pitchFamily="18" charset="0"/>
            </a:endParaRPr>
          </a:p>
          <a:p>
            <a:r>
              <a:rPr lang="en-US" sz="4400" b="0">
                <a:solidFill>
                  <a:srgbClr val="FFFF00"/>
                </a:solidFill>
                <a:effectLst/>
                <a:latin typeface="+mj-lt"/>
                <a:cs typeface="Times New Roman" pitchFamily="18" charset="0"/>
              </a:rPr>
              <a:t>THỨ SÁU</a:t>
            </a:r>
          </a:p>
          <a:p>
            <a:r>
              <a:rPr lang="vi-VN" sz="4400" b="0">
                <a:solidFill>
                  <a:srgbClr val="FFFF00"/>
                </a:solidFill>
                <a:effectLst/>
                <a:latin typeface="+mj-lt"/>
                <a:cs typeface="Times New Roman" pitchFamily="18" charset="0"/>
              </a:rPr>
              <a:t>SAU CHÚA NHẬT X</a:t>
            </a:r>
            <a:r>
              <a:rPr lang="en-US" sz="4400" b="0">
                <a:solidFill>
                  <a:srgbClr val="FFFF00"/>
                </a:solidFill>
                <a:effectLst/>
                <a:latin typeface="+mj-lt"/>
                <a:cs typeface="Times New Roman" pitchFamily="18" charset="0"/>
              </a:rPr>
              <a:t>XVIII</a:t>
            </a:r>
            <a:r>
              <a:rPr lang="vi-VN" sz="4400" b="0">
                <a:solidFill>
                  <a:srgbClr val="FFFF00"/>
                </a:solidFill>
                <a:effectLst/>
                <a:latin typeface="+mj-lt"/>
                <a:cs typeface="Times New Roman" pitchFamily="18" charset="0"/>
              </a:rPr>
              <a:t> </a:t>
            </a:r>
          </a:p>
          <a:p>
            <a:r>
              <a:rPr lang="vi-VN" sz="4400" b="0">
                <a:solidFill>
                  <a:srgbClr val="FFFF00"/>
                </a:solidFill>
                <a:effectLst/>
                <a:latin typeface="+mj-lt"/>
                <a:cs typeface="Times New Roman" pitchFamily="18" charset="0"/>
              </a:rPr>
              <a:t>THƯỜNG NIÊN</a:t>
            </a:r>
          </a:p>
        </p:txBody>
      </p:sp>
    </p:spTree>
    <p:extLst>
      <p:ext uri="{BB962C8B-B14F-4D97-AF65-F5344CB8AC3E}">
        <p14:creationId xmlns:p14="http://schemas.microsoft.com/office/powerpoint/2010/main" val="2246411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ouple of framed pictures of a nun and a person&#10;&#10;Description automatically generated">
            <a:extLst>
              <a:ext uri="{FF2B5EF4-FFF2-40B4-BE49-F238E27FC236}">
                <a16:creationId xmlns:a16="http://schemas.microsoft.com/office/drawing/2014/main" id="{591F65C2-9A74-40B2-95AA-49A181EA2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065562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915F511-23C0-6699-2D1D-BDBBA0C73F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1866937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6DF3E-D2FC-445C-938F-62E036D87606}"/>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000" b="0" i="0" u="none">
                <a:solidFill>
                  <a:srgbClr val="FFFF00"/>
                </a:solidFill>
              </a:rPr>
              <a:t>Ca Nhập Lễ</a:t>
            </a:r>
            <a:endParaRPr sz="6000" b="0" i="1">
              <a:solidFill>
                <a:schemeClr val="bg1"/>
              </a:solidFill>
              <a:latin typeface="+mj-lt"/>
              <a:ea typeface="+mj-lt"/>
              <a:cs typeface="+mj-lt"/>
            </a:endParaRPr>
          </a:p>
          <a:p>
            <a:pPr algn="ctr">
              <a:spcBef>
                <a:spcPts val="0"/>
              </a:spcBef>
              <a:spcAft>
                <a:spcPts val="0"/>
              </a:spcAft>
            </a:pPr>
            <a:r>
              <a:rPr sz="6000" b="0" i="0" u="none">
                <a:solidFill>
                  <a:srgbClr val="FFFF00"/>
                </a:solidFill>
              </a:rPr>
              <a:t>Về Đây</a:t>
            </a:r>
          </a:p>
          <a:p>
            <a:pPr algn="ctr">
              <a:spcBef>
                <a:spcPts val="0"/>
              </a:spcBef>
              <a:spcAft>
                <a:spcPts val="0"/>
              </a:spcAft>
            </a:pPr>
            <a:r>
              <a:rPr sz="5400" b="0" i="0" u="none">
                <a:solidFill>
                  <a:srgbClr val="FFFF00"/>
                </a:solidFill>
              </a:rPr>
              <a:t>Hoàng Đan</a:t>
            </a:r>
          </a:p>
        </p:txBody>
      </p:sp>
    </p:spTree>
    <p:extLst>
      <p:ext uri="{BB962C8B-B14F-4D97-AF65-F5344CB8AC3E}">
        <p14:creationId xmlns:p14="http://schemas.microsoft.com/office/powerpoint/2010/main" val="11484157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đây, trong ngôi Thánh Điện của Chúa. Về đây, nơi Cha ngóng trông đêm ngày. Về đây, tắm mát suối nguồn Thánh ân. Về đây, chung câu cảm tạ hồng ân.</a:t>
            </a:r>
            <a:endParaRPr sz="5200" dirty="0">
              <a:solidFill>
                <a:schemeClr val="bg1"/>
              </a:solidFill>
              <a:latin typeface="+mj-lt"/>
              <a:ea typeface="+mj-lt"/>
              <a:cs typeface="+mj-lt"/>
            </a:endParaRPr>
          </a:p>
        </p:txBody>
      </p:sp>
    </p:spTree>
    <p:extLst>
      <p:ext uri="{BB962C8B-B14F-4D97-AF65-F5344CB8AC3E}">
        <p14:creationId xmlns:p14="http://schemas.microsoft.com/office/powerpoint/2010/main" val="23150327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a:solidFill>
                  <a:srgbClr val="FFFF00"/>
                </a:solidFill>
              </a:rPr>
              <a:t>TK1:</a:t>
            </a:r>
            <a:r>
              <a:rPr sz="5800" b="0" i="0" u="none">
                <a:solidFill>
                  <a:srgbClr val="FFFF00"/>
                </a:solidFill>
              </a:rPr>
              <a:t> </a:t>
            </a:r>
            <a:r>
              <a:rPr sz="5800" b="0" i="0" u="none">
                <a:solidFill>
                  <a:srgbClr val="FFFFFF"/>
                </a:solidFill>
              </a:rPr>
              <a:t>Ai đang khao khát phúc trường sinh, nào về nơi đây. Sum vầy Tiệc thánh, cho no thỏa ước ao bao ngày.</a:t>
            </a:r>
            <a:endParaRPr sz="5800" dirty="0">
              <a:solidFill>
                <a:schemeClr val="bg1"/>
              </a:solidFill>
              <a:latin typeface="+mj-lt"/>
              <a:ea typeface="+mj-lt"/>
              <a:cs typeface="+mj-lt"/>
            </a:endParaRPr>
          </a:p>
        </p:txBody>
      </p:sp>
    </p:spTree>
    <p:extLst>
      <p:ext uri="{BB962C8B-B14F-4D97-AF65-F5344CB8AC3E}">
        <p14:creationId xmlns:p14="http://schemas.microsoft.com/office/powerpoint/2010/main" val="15199061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đây, trong ngôi Thánh Điện của Chúa. Về đây, nơi Cha ngóng trông đêm ngày. Về đây, tắm mát suối nguồn Thánh ân. Về đây, chung câu cảm tạ hồng ân.</a:t>
            </a:r>
            <a:endParaRPr sz="5200" dirty="0">
              <a:solidFill>
                <a:schemeClr val="bg1"/>
              </a:solidFill>
              <a:latin typeface="+mj-lt"/>
              <a:ea typeface="+mj-lt"/>
              <a:cs typeface="+mj-l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3380443B-1BFB-4D6D-A3B7-A814FF96DE32}"/>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800" b="0" i="0" u="sng">
                <a:solidFill>
                  <a:srgbClr val="FFFF00"/>
                </a:solidFill>
              </a:rPr>
              <a:t>TK2:</a:t>
            </a:r>
            <a:r>
              <a:rPr sz="5800" b="0" i="0" u="none">
                <a:solidFill>
                  <a:srgbClr val="FFFF00"/>
                </a:solidFill>
              </a:rPr>
              <a:t> </a:t>
            </a:r>
            <a:r>
              <a:rPr sz="5800" b="0" i="0" u="none">
                <a:solidFill>
                  <a:srgbClr val="FFFFFF"/>
                </a:solidFill>
              </a:rPr>
              <a:t>Ai đang đau khổ, mau về đây, tựa nương bên Cha. Trút mọi lo lắng bao ưu phiền, sẽ được vỗ về.</a:t>
            </a:r>
            <a:endParaRPr sz="5800" dirty="0">
              <a:solidFill>
                <a:schemeClr val="bg1"/>
              </a:solidFill>
              <a:latin typeface="+mj-lt"/>
              <a:ea typeface="+mj-lt"/>
              <a:cs typeface="+mj-l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10E8A3EB-A92B-49CA-9F52-FA88482F0BC7}"/>
              </a:ext>
            </a:extLst>
          </p:cNvPr>
          <p:cNvSpPr>
            <a:spLocks noGrp="1"/>
          </p:cNvSpPr>
          <p:nvPr>
            <p:ph type="subTitle" idx="1"/>
          </p:nvPr>
        </p:nvSpPr>
        <p:spPr>
          <a:xfrm>
            <a:off x="0" y="0"/>
            <a:ext cx="9144000" cy="5143500"/>
          </a:xfrm>
        </p:spPr>
        <p:txBody>
          <a:bodyPr wrap="square" anchor="ctr">
            <a:noAutofit/>
          </a:bodyPr>
          <a:lstStyle/>
          <a:p>
            <a:pPr algn="just">
              <a:lnSpc>
                <a:spcPct val="90000"/>
              </a:lnSpc>
              <a:spcBef>
                <a:spcPts val="0"/>
              </a:spcBef>
              <a:spcAft>
                <a:spcPts val="0"/>
              </a:spcAft>
              <a:buNone/>
            </a:pPr>
            <a:r>
              <a:rPr sz="5200" b="0" i="0" u="sng">
                <a:solidFill>
                  <a:srgbClr val="FFFF00"/>
                </a:solidFill>
              </a:rPr>
              <a:t>ĐK:</a:t>
            </a:r>
            <a:r>
              <a:rPr sz="5200" b="0" i="0" u="none">
                <a:solidFill>
                  <a:srgbClr val="FFFF00"/>
                </a:solidFill>
              </a:rPr>
              <a:t> </a:t>
            </a:r>
            <a:r>
              <a:rPr sz="5200" b="0" i="0" u="none">
                <a:solidFill>
                  <a:srgbClr val="FFFFFF"/>
                </a:solidFill>
              </a:rPr>
              <a:t>Về đây, trong ngôi Thánh Điện của Chúa. Về đây, nơi Cha ngóng trông đêm ngày. Về đây, tắm mát suối nguồn Thánh ân. Về đây, chung câu cảm tạ hồng ân.</a:t>
            </a:r>
            <a:endParaRPr sz="5200" dirty="0">
              <a:solidFill>
                <a:schemeClr val="bg1"/>
              </a:solidFill>
              <a:latin typeface="+mj-lt"/>
              <a:ea typeface="+mj-lt"/>
              <a:cs typeface="+mj-l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DDEC86E-B54A-31AD-D908-A65CAD0E88E1}"/>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B362E6C-4A55-C2A9-3358-6951115D91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2372178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90550"/>
            <a:ext cx="9144000" cy="4324350"/>
          </a:xfrm>
        </p:spPr>
        <p:txBody>
          <a:bodyPr anchor="ctr" anchorCtr="0">
            <a:noAutofit/>
          </a:bodyPr>
          <a:lstStyle/>
          <a:p>
            <a:pPr algn="just"/>
            <a:r>
              <a:rPr lang="en-US" sz="8000" dirty="0">
                <a:solidFill>
                  <a:schemeClr val="bg1"/>
                </a:solidFill>
                <a:latin typeface="+mj-lt"/>
                <a:cs typeface="Times New Roman" pitchFamily="18" charset="0"/>
              </a:rPr>
              <a:t>Hạnh </a:t>
            </a:r>
            <a:r>
              <a:rPr lang="en-US" sz="8000" dirty="0" err="1">
                <a:solidFill>
                  <a:schemeClr val="bg1"/>
                </a:solidFill>
                <a:latin typeface="+mj-lt"/>
                <a:cs typeface="Times New Roman" pitchFamily="18" charset="0"/>
              </a:rPr>
              <a:t>phúc</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thay</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dân</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nào</a:t>
            </a:r>
            <a:r>
              <a:rPr lang="en-US" sz="8000" dirty="0">
                <a:solidFill>
                  <a:schemeClr val="bg1"/>
                </a:solidFill>
                <a:latin typeface="+mj-lt"/>
                <a:cs typeface="Times New Roman" pitchFamily="18" charset="0"/>
              </a:rPr>
              <a:t>, Chúa </a:t>
            </a:r>
            <a:r>
              <a:rPr lang="en-US" sz="8000" dirty="0" err="1">
                <a:solidFill>
                  <a:schemeClr val="bg1"/>
                </a:solidFill>
                <a:latin typeface="+mj-lt"/>
                <a:cs typeface="Times New Roman" pitchFamily="18" charset="0"/>
              </a:rPr>
              <a:t>chọn</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làm</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gia</a:t>
            </a:r>
            <a:r>
              <a:rPr lang="en-US" sz="8000" dirty="0">
                <a:solidFill>
                  <a:schemeClr val="bg1"/>
                </a:solidFill>
                <a:latin typeface="+mj-lt"/>
                <a:cs typeface="Times New Roman" pitchFamily="18" charset="0"/>
              </a:rPr>
              <a:t> </a:t>
            </a:r>
            <a:r>
              <a:rPr lang="en-US" sz="8000" dirty="0" err="1">
                <a:solidFill>
                  <a:schemeClr val="bg1"/>
                </a:solidFill>
                <a:latin typeface="+mj-lt"/>
                <a:cs typeface="Times New Roman" pitchFamily="18" charset="0"/>
              </a:rPr>
              <a:t>nghiệp</a:t>
            </a:r>
            <a:r>
              <a:rPr lang="en-US" sz="8000" dirty="0">
                <a:solidFill>
                  <a:schemeClr val="bg1"/>
                </a:solidFill>
                <a:latin typeface="+mj-lt"/>
                <a:cs typeface="Times New Roman" pitchFamily="18" charset="0"/>
              </a:rPr>
              <a:t>.</a:t>
            </a:r>
            <a:endParaRPr lang="en-US" sz="8000" b="0" dirty="0">
              <a:solidFill>
                <a:schemeClr val="bg1"/>
              </a:solidFill>
              <a:effectLst/>
              <a:latin typeface="+mj-lt"/>
              <a:cs typeface="Times New Roman" pitchFamily="18" charset="0"/>
            </a:endParaRPr>
          </a:p>
        </p:txBody>
      </p:sp>
      <p:sp>
        <p:nvSpPr>
          <p:cNvPr id="2" name="TextBox 1"/>
          <p:cNvSpPr txBox="1"/>
          <p:nvPr/>
        </p:nvSpPr>
        <p:spPr>
          <a:xfrm>
            <a:off x="0" y="26670"/>
            <a:ext cx="1959191"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i="0" u="sng" strike="noStrike" kern="1200" cap="none" spc="0" normalizeH="0" baseline="0" noProof="0" dirty="0">
                <a:ln>
                  <a:noFill/>
                </a:ln>
                <a:solidFill>
                  <a:srgbClr val="FFFF00"/>
                </a:solidFill>
                <a:uLnTx/>
                <a:uFillTx/>
                <a:latin typeface="UTM American Sans"/>
                <a:ea typeface="+mn-ea"/>
                <a:cs typeface="Times New Roman" pitchFamily="18" charset="0"/>
              </a:rPr>
              <a:t>Đáp ca:</a:t>
            </a:r>
          </a:p>
        </p:txBody>
      </p:sp>
      <p:sp>
        <p:nvSpPr>
          <p:cNvPr id="4" name="Rectangle 3">
            <a:extLst>
              <a:ext uri="{FF2B5EF4-FFF2-40B4-BE49-F238E27FC236}">
                <a16:creationId xmlns:a16="http://schemas.microsoft.com/office/drawing/2014/main" id="{24C0FF6C-8705-4D1E-ADDE-9ED7233BD4E0}"/>
              </a:ext>
            </a:extLst>
          </p:cNvPr>
          <p:cNvSpPr/>
          <p:nvPr/>
        </p:nvSpPr>
        <p:spPr>
          <a:xfrm>
            <a:off x="2057400" y="270510"/>
            <a:ext cx="2504212" cy="400110"/>
          </a:xfrm>
          <a:prstGeom prst="rect">
            <a:avLst/>
          </a:prstGeom>
          <a:solidFill>
            <a:schemeClr val="bg2"/>
          </a:solidFill>
        </p:spPr>
        <p:txBody>
          <a:bodyPr wrap="none">
            <a:spAutoFit/>
          </a:bodyPr>
          <a:lstStyle/>
          <a:p>
            <a:r>
              <a:rPr lang="en-US" sz="2000" dirty="0">
                <a:solidFill>
                  <a:srgbClr val="FF0000"/>
                </a:solidFill>
                <a:latin typeface="Arial" panose="020B0604020202020204" pitchFamily="34" charset="0"/>
                <a:cs typeface="Arial" panose="020B0604020202020204" pitchFamily="34" charset="0"/>
              </a:rPr>
              <a:t>Tv 32, 1-2.4-5.12-13</a:t>
            </a:r>
          </a:p>
        </p:txBody>
      </p:sp>
    </p:spTree>
    <p:extLst>
      <p:ext uri="{BB962C8B-B14F-4D97-AF65-F5344CB8AC3E}">
        <p14:creationId xmlns:p14="http://schemas.microsoft.com/office/powerpoint/2010/main" val="3975154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514351"/>
            <a:ext cx="9144000" cy="4629149"/>
          </a:xfrm>
        </p:spPr>
        <p:txBody>
          <a:bodyPr anchor="ctr" anchorCtr="0">
            <a:noAutofit/>
          </a:bodyPr>
          <a:lstStyle/>
          <a:p>
            <a:pPr algn="just"/>
            <a:r>
              <a:rPr lang="vi-VN" sz="6000" dirty="0">
                <a:solidFill>
                  <a:schemeClr val="bg1"/>
                </a:solidFill>
                <a:latin typeface="+mj-lt"/>
                <a:cs typeface="Times New Roman" pitchFamily="18" charset="0"/>
              </a:rPr>
              <a:t>Xin đổ tình thương xuống chúng con, lạy Chúa, như chúng con hằng trông cậy nơi Ngài.</a:t>
            </a:r>
            <a:endParaRPr lang="en-US" sz="6000" b="0" dirty="0">
              <a:solidFill>
                <a:schemeClr val="bg1"/>
              </a:solidFill>
              <a:effectLst/>
              <a:latin typeface="+mj-lt"/>
              <a:cs typeface="Times New Roman" pitchFamily="18" charset="0"/>
            </a:endParaRPr>
          </a:p>
        </p:txBody>
      </p:sp>
      <p:sp>
        <p:nvSpPr>
          <p:cNvPr id="2" name="TextBox 1"/>
          <p:cNvSpPr txBox="1"/>
          <p:nvPr/>
        </p:nvSpPr>
        <p:spPr>
          <a:xfrm>
            <a:off x="0" y="0"/>
            <a:ext cx="288893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i="0" u="sng" strike="noStrike" kern="1200" cap="none" spc="0" normalizeH="0" baseline="0" noProof="0" dirty="0">
                <a:ln>
                  <a:noFill/>
                </a:ln>
                <a:solidFill>
                  <a:srgbClr val="FFFF00"/>
                </a:solidFill>
                <a:uLnTx/>
                <a:uFillTx/>
                <a:latin typeface="UTM American Sans"/>
                <a:ea typeface="+mn-ea"/>
                <a:cs typeface="Times New Roman" pitchFamily="18" charset="0"/>
              </a:rPr>
              <a:t>Alleluia-Alleluia:</a:t>
            </a:r>
          </a:p>
        </p:txBody>
      </p:sp>
      <p:sp>
        <p:nvSpPr>
          <p:cNvPr id="4" name="Rectangle 3"/>
          <p:cNvSpPr/>
          <p:nvPr/>
        </p:nvSpPr>
        <p:spPr>
          <a:xfrm>
            <a:off x="6690200" y="4501733"/>
            <a:ext cx="1664237" cy="646331"/>
          </a:xfrm>
          <a:prstGeom prst="rect">
            <a:avLst/>
          </a:prstGeom>
        </p:spPr>
        <p:txBody>
          <a:bodyPr wrap="non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600" i="0" u="sng" strike="noStrike" kern="1200" cap="none" spc="0" normalizeH="0" baseline="0" noProof="0" dirty="0">
                <a:ln>
                  <a:noFill/>
                </a:ln>
                <a:solidFill>
                  <a:srgbClr val="FFFF00"/>
                </a:solidFill>
                <a:uLnTx/>
                <a:uFillTx/>
                <a:latin typeface="UTM American Sans"/>
                <a:ea typeface="+mn-ea"/>
                <a:cs typeface="Times New Roman" pitchFamily="18" charset="0"/>
              </a:rPr>
              <a:t>Alleluia:</a:t>
            </a:r>
          </a:p>
        </p:txBody>
      </p:sp>
    </p:spTree>
    <p:extLst>
      <p:ext uri="{BB962C8B-B14F-4D97-AF65-F5344CB8AC3E}">
        <p14:creationId xmlns:p14="http://schemas.microsoft.com/office/powerpoint/2010/main" val="30576313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9EEEF3D2-A331-CCA6-1D07-F18F6BE9A8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BB2519AA-3F2F-E0BE-66D8-30C5A2005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890338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A couple of framed pictures of a nun and a person&#10;&#10;Description automatically generated">
            <a:extLst>
              <a:ext uri="{FF2B5EF4-FFF2-40B4-BE49-F238E27FC236}">
                <a16:creationId xmlns:a16="http://schemas.microsoft.com/office/drawing/2014/main" id="{591F65C2-9A74-40B2-95AA-49A181EA2F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115"/>
            <a:ext cx="9144000" cy="5135270"/>
          </a:xfrm>
          <a:prstGeom prst="rect">
            <a:avLst/>
          </a:prstGeom>
        </p:spPr>
      </p:pic>
    </p:spTree>
    <p:extLst>
      <p:ext uri="{BB962C8B-B14F-4D97-AF65-F5344CB8AC3E}">
        <p14:creationId xmlns:p14="http://schemas.microsoft.com/office/powerpoint/2010/main" val="4271653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E69288-8823-4040-BFB8-801480432EC6}"/>
              </a:ext>
            </a:extLst>
          </p:cNvPr>
          <p:cNvSpPr>
            <a:spLocks noGrp="1"/>
          </p:cNvSpPr>
          <p:nvPr/>
        </p:nvSpPr>
        <p:spPr>
          <a:xfrm>
            <a:off x="3886200" y="1602254"/>
            <a:ext cx="5181600" cy="1920240"/>
          </a:xfrm>
          <a:prstGeom prst="rect">
            <a:avLst/>
          </a:prstGeom>
        </p:spPr>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CA DÂNG LỄ</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Con Xin Tiến Dâng</a:t>
            </a:r>
          </a:p>
          <a:p>
            <a:pPr marL="0" marR="0" lvl="0" indent="0" algn="ctr" defTabSz="914400" eaLnBrk="1" fontAlgn="auto" latinLnBrk="0" hangingPunct="1">
              <a:lnSpc>
                <a:spcPct val="100000"/>
              </a:lnSpc>
              <a:spcBef>
                <a:spcPts val="0"/>
              </a:spcBef>
              <a:spcAft>
                <a:spcPts val="0"/>
              </a:spcAft>
              <a:buClrTx/>
              <a:buSzTx/>
              <a:buFontTx/>
              <a:buNone/>
              <a:tabLst/>
              <a:defRPr/>
            </a:pPr>
            <a:r>
              <a:rPr kumimoji="0" sz="4000" b="1" i="0" u="none" strike="noStrike" kern="1200" cap="none" spc="0" normalizeH="0" baseline="0" noProof="0">
                <a:ln>
                  <a:noFill/>
                </a:ln>
                <a:solidFill>
                  <a:srgbClr val="FFFF00"/>
                </a:solidFill>
                <a:effectLst/>
                <a:uLnTx/>
                <a:uFillTx/>
                <a:latin typeface="UTM American Sans"/>
              </a:rPr>
              <a:t>Lm. Kim Long</a:t>
            </a:r>
          </a:p>
        </p:txBody>
      </p:sp>
      <p:pic>
        <p:nvPicPr>
          <p:cNvPr id="7" name="Picture 5"/>
          <p:cNvPicPr>
            <a:picLocks noChangeAspect="1"/>
          </p:cNvPicPr>
          <p:nvPr/>
        </p:nvPicPr>
        <p:blipFill>
          <a:blip r:embed="rId4"/>
          <a:stretch>
            <a:fillRect/>
          </a:stretch>
        </p:blipFill>
        <p:spPr>
          <a:xfrm>
            <a:off x="228600" y="385568"/>
            <a:ext cx="3810000" cy="4224532"/>
          </a:xfrm>
          <a:prstGeom prst="rect">
            <a:avLst/>
          </a:prstGeom>
        </p:spPr>
      </p:pic>
    </p:spTree>
    <p:extLst>
      <p:ext uri="{BB962C8B-B14F-4D97-AF65-F5344CB8AC3E}">
        <p14:creationId xmlns:p14="http://schemas.microsoft.com/office/powerpoint/2010/main" val="12358554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extLst>
      <p:ext uri="{BB962C8B-B14F-4D97-AF65-F5344CB8AC3E}">
        <p14:creationId xmlns:p14="http://schemas.microsoft.com/office/powerpoint/2010/main" val="3759399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TK1:</a:t>
            </a:r>
            <a:r>
              <a:rPr sz="5600" b="0" i="0" u="none">
                <a:solidFill>
                  <a:srgbClr val="FFFF00"/>
                </a:solidFill>
              </a:rPr>
              <a:t> </a:t>
            </a:r>
            <a:r>
              <a:rPr sz="5600" b="0" i="0" u="none">
                <a:solidFill>
                  <a:srgbClr val="FFFFFF"/>
                </a:solidFill>
              </a:rPr>
              <a:t>Bánh miến này tinh trắng và đây tấm linh hồn con. Thắm thiết niềm tin yêu dâng về Thiên Chúa uy quyền.</a:t>
            </a:r>
          </a:p>
        </p:txBody>
      </p:sp>
    </p:spTree>
    <p:extLst>
      <p:ext uri="{BB962C8B-B14F-4D97-AF65-F5344CB8AC3E}">
        <p14:creationId xmlns:p14="http://schemas.microsoft.com/office/powerpoint/2010/main" val="22009098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TK2:</a:t>
            </a:r>
            <a:r>
              <a:rPr sz="5600" b="0" i="0" u="none">
                <a:solidFill>
                  <a:srgbClr val="FFFF00"/>
                </a:solidFill>
              </a:rPr>
              <a:t> </a:t>
            </a:r>
            <a:r>
              <a:rPr sz="5600" b="0" i="0" u="none">
                <a:solidFill>
                  <a:srgbClr val="FFFFFF"/>
                </a:solidFill>
              </a:rPr>
              <a:t>Chén cứu độ nhân thế này con tiến dâng thành tâm. Tiếng khấn nguyện bay cao như trầm hương trước thiên tòa.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TK3:</a:t>
            </a:r>
            <a:r>
              <a:rPr sz="5600" b="0" i="0" u="none">
                <a:solidFill>
                  <a:srgbClr val="FFFF00"/>
                </a:solidFill>
              </a:rPr>
              <a:t> </a:t>
            </a:r>
            <a:r>
              <a:rPr sz="5600" b="0" i="0" u="none">
                <a:solidFill>
                  <a:srgbClr val="FFFFFF"/>
                </a:solidFill>
              </a:rPr>
              <a:t>Kính tiến về nhan Chúa ngàn cay đắng nơi trần gian. Tiếp nối cuộc hy sinh trên đồi xưa Chúa dâng mình.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05123-9E04-420F-B98A-AEF5605E449A}"/>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TK4:</a:t>
            </a:r>
            <a:r>
              <a:rPr sz="5600" b="0" i="0" u="none">
                <a:solidFill>
                  <a:srgbClr val="FFFF00"/>
                </a:solidFill>
              </a:rPr>
              <a:t> </a:t>
            </a:r>
            <a:r>
              <a:rPr sz="5600" b="0" i="0" u="none">
                <a:solidFill>
                  <a:srgbClr val="FFFFFF"/>
                </a:solidFill>
              </a:rPr>
              <a:t>Khắp thế trần vui sống cùng liên kết trong tình yêu. Mến Chúa cùng trông mong chung phần vinh phúc quê trời.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240F0-6763-4F74-AA10-3028085872A5}"/>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600" b="0" i="0" u="sng">
                <a:solidFill>
                  <a:srgbClr val="FFFF00"/>
                </a:solidFill>
              </a:rPr>
              <a:t>ĐK:</a:t>
            </a:r>
            <a:r>
              <a:rPr sz="5600" b="0" i="0" u="none">
                <a:solidFill>
                  <a:srgbClr val="FFFF00"/>
                </a:solidFill>
              </a:rPr>
              <a:t> </a:t>
            </a:r>
            <a:r>
              <a:rPr sz="5600" b="0" i="0" u="none">
                <a:solidFill>
                  <a:srgbClr val="FFFFFF"/>
                </a:solidFill>
              </a:rPr>
              <a:t>Con xin tiến dâng lên này rượu nho cùng bánh miến: Hương kinh ngát bay triền miên, tung hô Chúa bao dịu hiền.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76663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9A31899-2A21-71F1-F63E-8A08549A5C0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A7EA2E-BB30-EAEC-0BB5-628ED956A0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4847878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6AE40-7D05-484A-B1AE-F318C4329702}"/>
              </a:ext>
            </a:extLst>
          </p:cNvPr>
          <p:cNvSpPr>
            <a:spLocks noGrp="1"/>
          </p:cNvSpPr>
          <p:nvPr>
            <p:ph type="ctrTitle"/>
          </p:nvPr>
        </p:nvSpPr>
        <p:spPr>
          <a:xfrm>
            <a:off x="0" y="1"/>
            <a:ext cx="9144000" cy="5143499"/>
          </a:xfrm>
        </p:spPr>
        <p:txBody>
          <a:bodyPr wrap="square" anchor="ctr">
            <a:normAutofit/>
          </a:bodyPr>
          <a:lstStyle/>
          <a:p>
            <a:pPr algn="ctr">
              <a:spcBef>
                <a:spcPts val="0"/>
              </a:spcBef>
              <a:spcAft>
                <a:spcPts val="0"/>
              </a:spcAft>
            </a:pPr>
            <a:r>
              <a:rPr sz="6200" b="0" i="0" u="none">
                <a:solidFill>
                  <a:srgbClr val="FFFF00"/>
                </a:solidFill>
              </a:rPr>
              <a:t>CA HIỆP LỄ</a:t>
            </a:r>
            <a:endParaRPr sz="9600" b="0" i="1">
              <a:solidFill>
                <a:schemeClr val="bg1"/>
              </a:solidFill>
              <a:latin typeface="+mj-lt"/>
              <a:ea typeface="+mj-lt"/>
              <a:cs typeface="+mj-lt"/>
            </a:endParaRPr>
          </a:p>
          <a:p>
            <a:pPr algn="ctr">
              <a:spcBef>
                <a:spcPts val="0"/>
              </a:spcBef>
              <a:spcAft>
                <a:spcPts val="0"/>
              </a:spcAft>
            </a:pPr>
            <a:r>
              <a:rPr sz="6600" b="0" i="0" u="none">
                <a:solidFill>
                  <a:srgbClr val="FFFF00"/>
                </a:solidFill>
              </a:rPr>
              <a:t>Chúa Là Niềm Vui</a:t>
            </a:r>
          </a:p>
          <a:p>
            <a:pPr algn="ctr">
              <a:spcBef>
                <a:spcPts val="0"/>
              </a:spcBef>
              <a:spcAft>
                <a:spcPts val="0"/>
              </a:spcAft>
            </a:pPr>
            <a:r>
              <a:rPr sz="5400" b="0" i="0" u="none">
                <a:solidFill>
                  <a:srgbClr val="FFFF00"/>
                </a:solidFill>
              </a:rPr>
              <a:t>Nguyễn Duy</a:t>
            </a:r>
          </a:p>
        </p:txBody>
      </p:sp>
    </p:spTree>
    <p:extLst>
      <p:ext uri="{BB962C8B-B14F-4D97-AF65-F5344CB8AC3E}">
        <p14:creationId xmlns:p14="http://schemas.microsoft.com/office/powerpoint/2010/main" val="35387842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TK1:</a:t>
            </a:r>
            <a:r>
              <a:rPr sz="4400" b="0" i="0" u="none">
                <a:solidFill>
                  <a:srgbClr val="FFFF00"/>
                </a:solidFill>
              </a:rPr>
              <a:t> </a:t>
            </a:r>
            <a:r>
              <a:rPr sz="4400" b="0" i="0" u="none">
                <a:solidFill>
                  <a:srgbClr val="FFFFFF"/>
                </a:solidFill>
              </a:rPr>
              <a:t>Ngày đó Chúa đến trong đời, và Chúa đến với con người. Ngài đến nối kết đất trời để đến mai sau thắm duyên ban đầu. Ngài đến thắp sáng cho đời, Lời Chúa chất ngất tin vui và khắp thế giới đáp lời. Ngàn tiếng yêu thương nở trên môi người.</a:t>
            </a:r>
            <a:endParaRPr b="0" dirty="0">
              <a:solidFill>
                <a:schemeClr val="bg1"/>
              </a:solidFill>
            </a:endParaRPr>
          </a:p>
        </p:txBody>
      </p:sp>
    </p:spTree>
    <p:extLst>
      <p:ext uri="{BB962C8B-B14F-4D97-AF65-F5344CB8AC3E}">
        <p14:creationId xmlns:p14="http://schemas.microsoft.com/office/powerpoint/2010/main" val="520350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Ngàn đời Ngài là niềm vui, Ngài là mọi nguồn bình an muôn đời của mọi con người, của mọi giống nòi. Ngài đến xóa thương đau, hạnh phúc đến mai sau. Ngài đến cho người biết thương nhau.</a:t>
            </a:r>
          </a:p>
        </p:txBody>
      </p:sp>
    </p:spTree>
    <p:extLst>
      <p:ext uri="{BB962C8B-B14F-4D97-AF65-F5344CB8AC3E}">
        <p14:creationId xmlns:p14="http://schemas.microsoft.com/office/powerpoint/2010/main" val="17187707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TK2:</a:t>
            </a:r>
            <a:r>
              <a:rPr sz="4400" b="0" i="0" u="none">
                <a:solidFill>
                  <a:srgbClr val="FFFF00"/>
                </a:solidFill>
              </a:rPr>
              <a:t> </a:t>
            </a:r>
            <a:r>
              <a:rPr sz="4400" b="0" i="0" u="none">
                <a:solidFill>
                  <a:srgbClr val="FFFFFF"/>
                </a:solidFill>
              </a:rPr>
              <a:t>Người đến xóa hết hận thù, Ngài đến chúc phúc vô bờ. Ngài hát khúc hát bất ngờ. Hãy mến yêu nhau, thứ tha cho nhau vì Chúa đã chết cho người. Vì Chúa đã muốn con người cùng cất tiếng hát khắp nơi. Cùng nắm tay nhau sống cho nhau hoài.</a:t>
            </a:r>
            <a:endParaRPr b="0" dirty="0">
              <a:solidFill>
                <a:schemeClr val="bg1"/>
              </a:solidFil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Ngàn đời Ngài là niềm vui, Ngài là mọi nguồn bình an muôn đời của mọi con người, của mọi giống nòi. Ngài đến xóa thương đau, hạnh phúc đến mai sau. Ngài đến cho người biết thương nhau.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E7DBEA-59B5-44D8-92EF-3D815A506A7D}"/>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400" b="0" i="0" u="sng">
                <a:solidFill>
                  <a:srgbClr val="FFFF00"/>
                </a:solidFill>
              </a:rPr>
              <a:t>TK3:</a:t>
            </a:r>
            <a:r>
              <a:rPr sz="4400" b="0" i="0" u="none">
                <a:solidFill>
                  <a:srgbClr val="FFFF00"/>
                </a:solidFill>
              </a:rPr>
              <a:t> </a:t>
            </a:r>
            <a:r>
              <a:rPr sz="4400" b="0" i="0" u="none">
                <a:solidFill>
                  <a:srgbClr val="FFFFFF"/>
                </a:solidFill>
              </a:rPr>
              <a:t>Người hỡi hãy lắng nghe lời, Lời Chúa nói với con người, nào hãy kính mến Chúa Trời và hãy yêu nhau suốt trong cuộc đời. Nào hãy bước tới bên nhau. Cười lên xóa hết thương đau. Trời mới đất mới thắm màu. Người nắm tay nhau đắp xây địa cầu.</a:t>
            </a:r>
            <a:endParaRPr b="0" dirty="0">
              <a:solidFill>
                <a:schemeClr val="bg1"/>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29569-11E8-46E3-A4FB-01102BDA9BFC}"/>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4800" b="0" i="0" u="sng">
                <a:solidFill>
                  <a:srgbClr val="FFFF00"/>
                </a:solidFill>
              </a:rPr>
              <a:t>ĐK:</a:t>
            </a:r>
            <a:r>
              <a:rPr sz="4800" b="0" i="0" u="none">
                <a:solidFill>
                  <a:srgbClr val="FFFF00"/>
                </a:solidFill>
              </a:rPr>
              <a:t> </a:t>
            </a:r>
            <a:r>
              <a:rPr sz="4800" b="0" i="0" u="none">
                <a:solidFill>
                  <a:srgbClr val="FFFFFF"/>
                </a:solidFill>
              </a:rPr>
              <a:t>Ngàn đời Ngài là niềm vui, Ngài là mọi nguồn bình an muôn đời của mọi con người, của mọi giống nòi. Ngài đến xóa thương đau, hạnh phúc đến mai sau. Ngài đến cho người biết thương nhau.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0ADF18C-03EF-A1E5-AC6E-1CF981274A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2336D2-30D3-2808-C596-7AE0EC0A0D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9569785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B7FBE-6542-49BD-B5B7-4278A771B581}"/>
              </a:ext>
            </a:extLst>
          </p:cNvPr>
          <p:cNvSpPr>
            <a:spLocks noGrp="1"/>
          </p:cNvSpPr>
          <p:nvPr>
            <p:ph type="ctrTitle"/>
          </p:nvPr>
        </p:nvSpPr>
        <p:spPr>
          <a:xfrm>
            <a:off x="0" y="57150"/>
            <a:ext cx="9144000" cy="4400550"/>
          </a:xfrm>
        </p:spPr>
        <p:txBody>
          <a:bodyPr wrap="square" anchor="ctr">
            <a:normAutofit/>
          </a:bodyPr>
          <a:lstStyle/>
          <a:p>
            <a:pPr algn="ctr">
              <a:spcBef>
                <a:spcPts val="0"/>
              </a:spcBef>
              <a:spcAft>
                <a:spcPts val="0"/>
              </a:spcAft>
            </a:pPr>
            <a:r>
              <a:rPr sz="8000" b="0" i="0" u="none">
                <a:solidFill>
                  <a:srgbClr val="FFFF00"/>
                </a:solidFill>
              </a:rPr>
              <a:t>Ca Kết Lễ</a:t>
            </a:r>
            <a:endParaRPr sz="6000" b="0" i="1">
              <a:solidFill>
                <a:schemeClr val="bg1"/>
              </a:solidFill>
              <a:latin typeface="+mj-lt"/>
              <a:ea typeface="+mj-lt"/>
              <a:cs typeface="+mj-lt"/>
            </a:endParaRPr>
          </a:p>
          <a:p>
            <a:pPr algn="ctr">
              <a:spcBef>
                <a:spcPts val="0"/>
              </a:spcBef>
              <a:spcAft>
                <a:spcPts val="0"/>
              </a:spcAft>
            </a:pPr>
            <a:r>
              <a:rPr sz="6600" b="0" i="0" u="none">
                <a:solidFill>
                  <a:srgbClr val="FFFF00"/>
                </a:solidFill>
              </a:rPr>
              <a:t>Theo Chúa Lên Đường</a:t>
            </a:r>
          </a:p>
          <a:p>
            <a:pPr algn="ctr">
              <a:spcBef>
                <a:spcPts val="0"/>
              </a:spcBef>
              <a:spcAft>
                <a:spcPts val="0"/>
              </a:spcAft>
            </a:pPr>
            <a:r>
              <a:rPr sz="5400" b="0" i="1" u="none">
                <a:solidFill>
                  <a:srgbClr val="FFFF00"/>
                </a:solidFill>
              </a:rPr>
              <a:t>Bạch Vân</a:t>
            </a:r>
          </a:p>
        </p:txBody>
      </p:sp>
    </p:spTree>
    <p:extLst>
      <p:ext uri="{BB962C8B-B14F-4D97-AF65-F5344CB8AC3E}">
        <p14:creationId xmlns:p14="http://schemas.microsoft.com/office/powerpoint/2010/main" val="3508502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TK1:</a:t>
            </a:r>
            <a:r>
              <a:rPr sz="5400" b="0" i="0" u="none">
                <a:solidFill>
                  <a:srgbClr val="FFFF00"/>
                </a:solidFill>
              </a:rPr>
              <a:t> </a:t>
            </a:r>
            <a:r>
              <a:rPr sz="5400" b="0" i="0" u="none">
                <a:solidFill>
                  <a:srgbClr val="FFFFFF"/>
                </a:solidFill>
              </a:rPr>
              <a:t>Hân hoan ra đi đi về muôn hướng. Hân hoan reo vui gieo rắc yêu thương. Loan tin loan tin Chúa là đường đi, là đường chân lý dẫn lối con qua đêm trường.</a:t>
            </a:r>
            <a:endParaRPr sz="5400" b="0" dirty="0">
              <a:solidFill>
                <a:schemeClr val="bg1"/>
              </a:solidFill>
            </a:endParaRPr>
          </a:p>
        </p:txBody>
      </p:sp>
    </p:spTree>
    <p:extLst>
      <p:ext uri="{BB962C8B-B14F-4D97-AF65-F5344CB8AC3E}">
        <p14:creationId xmlns:p14="http://schemas.microsoft.com/office/powerpoint/2010/main" val="2151557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a:t>
            </a:r>
          </a:p>
        </p:txBody>
      </p:sp>
    </p:spTree>
    <p:extLst>
      <p:ext uri="{BB962C8B-B14F-4D97-AF65-F5344CB8AC3E}">
        <p14:creationId xmlns:p14="http://schemas.microsoft.com/office/powerpoint/2010/main" val="1853277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A9B03-A036-4626-B298-7A0C4BFC7939}"/>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5400" b="0" i="0" u="sng">
                <a:solidFill>
                  <a:srgbClr val="FFFF00"/>
                </a:solidFill>
              </a:rPr>
              <a:t>TK2:</a:t>
            </a:r>
            <a:r>
              <a:rPr sz="5400" b="0" i="0" u="none">
                <a:solidFill>
                  <a:srgbClr val="FFFF00"/>
                </a:solidFill>
              </a:rPr>
              <a:t> </a:t>
            </a:r>
            <a:r>
              <a:rPr sz="5400" b="0" i="0" u="none">
                <a:solidFill>
                  <a:srgbClr val="FFFFFF"/>
                </a:solidFill>
              </a:rPr>
              <a:t>Gieo trong đau thương sẽ gặt vui sướng. Tin vui vang xa xa tít muôn phương. Giê-su Ki-tô nay đã phục sinh, bình minh rực sáng tỏa ánh vinh quang danh Ngài.</a:t>
            </a:r>
            <a:endParaRPr sz="5400" b="0" dirty="0">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F5BAF-D3EA-4401-83C5-027970884822}"/>
              </a:ext>
            </a:extLst>
          </p:cNvPr>
          <p:cNvSpPr>
            <a:spLocks noGrp="1"/>
          </p:cNvSpPr>
          <p:nvPr>
            <p:ph type="ctrTitle"/>
          </p:nvPr>
        </p:nvSpPr>
        <p:spPr>
          <a:xfrm>
            <a:off x="0" y="1"/>
            <a:ext cx="9144000" cy="5143499"/>
          </a:xfrm>
        </p:spPr>
        <p:txBody>
          <a:bodyPr wrap="square" anchor="ctr">
            <a:noAutofit/>
          </a:bodyPr>
          <a:lstStyle/>
          <a:p>
            <a:pPr algn="just">
              <a:lnSpc>
                <a:spcPct val="90000"/>
              </a:lnSpc>
              <a:spcBef>
                <a:spcPts val="0"/>
              </a:spcBef>
              <a:spcAft>
                <a:spcPts val="0"/>
              </a:spcAft>
              <a:buNone/>
            </a:pPr>
            <a:r>
              <a:rPr sz="3800" b="0" i="0" u="sng">
                <a:solidFill>
                  <a:srgbClr val="FFFF00"/>
                </a:solidFill>
              </a:rPr>
              <a:t>ĐK:</a:t>
            </a:r>
            <a:r>
              <a:rPr sz="3800" b="0" i="0" u="none">
                <a:solidFill>
                  <a:srgbClr val="FFFF00"/>
                </a:solidFill>
              </a:rPr>
              <a:t> </a:t>
            </a:r>
            <a:r>
              <a:rPr sz="3800" b="0" i="0" u="none">
                <a:solidFill>
                  <a:srgbClr val="FFFFFF"/>
                </a:solidFill>
              </a:rPr>
              <a:t>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978BA8-07FE-1238-A045-4ABF507FF25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3FC8DC0-D833-08DE-2206-56510063A1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9" y="0"/>
            <a:ext cx="9139141" cy="5143500"/>
          </a:xfrm>
          <a:prstGeom prst="rect">
            <a:avLst/>
          </a:prstGeom>
        </p:spPr>
      </p:pic>
    </p:spTree>
    <p:extLst>
      <p:ext uri="{BB962C8B-B14F-4D97-AF65-F5344CB8AC3E}">
        <p14:creationId xmlns:p14="http://schemas.microsoft.com/office/powerpoint/2010/main" val="3839703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3">
      <a:majorFont>
        <a:latin typeface="UTM American Sans"/>
        <a:ea typeface=""/>
        <a:cs typeface=""/>
      </a:majorFont>
      <a:minorFont>
        <a:latin typeface="UTM American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617</TotalTime>
  <Words>1074</Words>
  <Application>Microsoft Office PowerPoint</Application>
  <PresentationFormat>On-screen Show (16:9)</PresentationFormat>
  <Paragraphs>47</Paragraphs>
  <Slides>40</Slides>
  <Notes>12</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40</vt:i4>
      </vt:variant>
    </vt:vector>
  </HeadingPairs>
  <TitlesOfParts>
    <vt:vector size="47" baseType="lpstr">
      <vt:lpstr>Arial</vt:lpstr>
      <vt:lpstr>Calibri</vt:lpstr>
      <vt:lpstr>UTM American Sans</vt:lpstr>
      <vt:lpstr>Office Theme</vt:lpstr>
      <vt:lpstr>1_Office Theme</vt:lpstr>
      <vt:lpstr>6_Office Theme</vt:lpstr>
      <vt:lpstr>2_Office Theme</vt:lpstr>
      <vt:lpstr>PowerPoint Presentation</vt:lpstr>
      <vt:lpstr>PowerPoint Presentation</vt:lpstr>
      <vt:lpstr>PowerPoint Presentation</vt:lpstr>
      <vt:lpstr>Ca Nhập Lễ Về Đây Hoàng Đan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ĐK: Con xin tiến dâng lên này rượu nho cùng bánh miến: Hương kinh ngát bay triền miên, tung hô Chúa bao dịu hiền.</vt:lpstr>
      <vt:lpstr>TK1: Bánh miến này tinh trắng và đây tấm linh hồn con. Thắm thiết niềm tin yêu dâng về Thiên Chúa uy quyền.</vt:lpstr>
      <vt:lpstr>ĐK: Con xin tiến dâng lên này rượu nho cùng bánh miến: Hương kinh ngát bay triền miên, tung hô Chúa bao dịu hiền.</vt:lpstr>
      <vt:lpstr>TK2: Chén cứu độ nhân thế này con tiến dâng thành tâm. Tiếng khấn nguyện bay cao như trầm hương trước thiên tòa.</vt:lpstr>
      <vt:lpstr>ĐK: Con xin tiến dâng lên này rượu nho cùng bánh miến: Hương kinh ngát bay triền miên, tung hô Chúa bao dịu hiền.</vt:lpstr>
      <vt:lpstr>TK3: Kính tiến về nhan Chúa ngàn cay đắng nơi trần gian. Tiếp nối cuộc hy sinh trên đồi xưa Chúa dâng mình.</vt:lpstr>
      <vt:lpstr>ĐK: Con xin tiến dâng lên này rượu nho cùng bánh miến: Hương kinh ngát bay triền miên, tung hô Chúa bao dịu hiền.</vt:lpstr>
      <vt:lpstr>TK4: Khắp thế trần vui sống cùng liên kết trong tình yêu. Mến Chúa cùng trông mong chung phần vinh phúc quê trời.</vt:lpstr>
      <vt:lpstr>ĐK: Con xin tiến dâng lên này rượu nho cùng bánh miến: Hương kinh ngát bay triền miên, tung hô Chúa bao dịu hiền.</vt:lpstr>
      <vt:lpstr>PowerPoint Presentation</vt:lpstr>
      <vt:lpstr>PowerPoint Presentation</vt:lpstr>
      <vt:lpstr>CA HIỆP LỄ Chúa Là Niềm Vui Nguyễn Duy</vt:lpstr>
      <vt:lpstr>TK1: Ngày đó Chúa đến trong đời, và Chúa đến với con người. Ngài đến nối kết đất trời để đến mai sau thắm duyên ban đầu. Ngài đến thắp sáng cho đời, Lời Chúa chất ngất tin vui và khắp thế giới đáp lời. Ngàn tiếng yêu thương nở trên môi người.</vt:lpstr>
      <vt:lpstr>ĐK: Ngàn đời Ngài là niềm vui, Ngài là mọi nguồn bình an muôn đời của mọi con người, của mọi giống nòi. Ngài đến xóa thương đau, hạnh phúc đến mai sau. Ngài đến cho người biết thương nhau.</vt:lpstr>
      <vt:lpstr>TK2: Người đến xóa hết hận thù, Ngài đến chúc phúc vô bờ. Ngài hát khúc hát bất ngờ. Hãy mến yêu nhau, thứ tha cho nhau vì Chúa đã chết cho người. Vì Chúa đã muốn con người cùng cất tiếng hát khắp nơi. Cùng nắm tay nhau sống cho nhau hoài.</vt:lpstr>
      <vt:lpstr>ĐK: Ngàn đời Ngài là niềm vui, Ngài là mọi nguồn bình an muôn đời của mọi con người, của mọi giống nòi. Ngài đến xóa thương đau, hạnh phúc đến mai sau. Ngài đến cho người biết thương nhau.</vt:lpstr>
      <vt:lpstr>TK3: Người hỡi hãy lắng nghe lời, Lời Chúa nói với con người, nào hãy kính mến Chúa Trời và hãy yêu nhau suốt trong cuộc đời. Nào hãy bước tới bên nhau. Cười lên xóa hết thương đau. Trời mới đất mới thắm màu. Người nắm tay nhau đắp xây địa cầu.</vt:lpstr>
      <vt:lpstr>ĐK: Ngàn đời Ngài là niềm vui, Ngài là mọi nguồn bình an muôn đời của mọi con người, của mọi giống nòi. Ngài đến xóa thương đau, hạnh phúc đến mai sau. Ngài đến cho người biết thương nhau.</vt:lpstr>
      <vt:lpstr>PowerPoint Presentation</vt:lpstr>
      <vt:lpstr>Ca Kết Lễ Theo Chúa Lên Đường Bạch Vân</vt:lpstr>
      <vt:lpstr>TK1: Hân hoan ra đi đi về muôn hướng. Hân hoan reo vui gieo rắc yêu thương. Loan tin loan tin Chúa là đường đi, là đường chân lý dẫn lối con qua đêm trường.</vt:lpstr>
      <vt:lpstr>ĐK: 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vt:lpstr>
      <vt:lpstr>TK2: Gieo trong đau thương sẽ gặt vui sướng. Tin vui vang xa xa tít muôn phương. Giê-su Ki-tô nay đã phục sinh, bình minh rực sáng tỏa ánh vinh quang danh Ngài.</vt:lpstr>
      <vt:lpstr>ĐK: Ra đi ra đi theo Chúa lên đường, trong tim ta mang Thiên Chúa tình thương. Xua tan ghen tương, xua tan bao chán chường, xua bao vấn vương, bừng bừng lên yêu thương. Ra đi ra đi thắp sáng danh Ngài. Hôm qua hôm nay cho đến ngày mai. Muôn dân muôn nơi tin yêu nhận biết Ngài và yêu mến Ngài, Ngài là Đức Ki-tô.</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Hung Nam</dc:creator>
  <cp:lastModifiedBy>Nam Hung</cp:lastModifiedBy>
  <cp:revision>101</cp:revision>
  <dcterms:created xsi:type="dcterms:W3CDTF">2022-10-30T00:36:35Z</dcterms:created>
  <dcterms:modified xsi:type="dcterms:W3CDTF">2026-10-06T18:58:10Z</dcterms:modified>
</cp:coreProperties>
</file>