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804" r:id="rId3"/>
    <p:sldMasterId id="2147483888" r:id="rId4"/>
    <p:sldMasterId id="2147483900" r:id="rId5"/>
    <p:sldMasterId id="2147483912" r:id="rId6"/>
  </p:sldMasterIdLst>
  <p:notesMasterIdLst>
    <p:notesMasterId r:id="rId49"/>
  </p:notesMasterIdLst>
  <p:sldIdLst>
    <p:sldId id="289" r:id="rId7"/>
    <p:sldId id="338" r:id="rId8"/>
    <p:sldId id="258" r:id="rId9"/>
    <p:sldId id="259" r:id="rId10"/>
    <p:sldId id="260" r:id="rId11"/>
    <p:sldId id="290" r:id="rId12"/>
    <p:sldId id="397" r:id="rId13"/>
    <p:sldId id="292" r:id="rId14"/>
    <p:sldId id="293" r:id="rId15"/>
    <p:sldId id="294" r:id="rId16"/>
    <p:sldId id="390" r:id="rId17"/>
    <p:sldId id="315" r:id="rId18"/>
    <p:sldId id="291" r:id="rId19"/>
    <p:sldId id="396" r:id="rId20"/>
    <p:sldId id="269" r:id="rId21"/>
    <p:sldId id="271" r:id="rId22"/>
    <p:sldId id="270" r:id="rId23"/>
    <p:sldId id="295" r:id="rId24"/>
    <p:sldId id="296" r:id="rId25"/>
    <p:sldId id="297" r:id="rId26"/>
    <p:sldId id="298" r:id="rId27"/>
    <p:sldId id="313" r:id="rId28"/>
    <p:sldId id="399" r:id="rId29"/>
    <p:sldId id="277" r:id="rId30"/>
    <p:sldId id="279" r:id="rId31"/>
    <p:sldId id="278" r:id="rId32"/>
    <p:sldId id="299" r:id="rId33"/>
    <p:sldId id="300" r:id="rId34"/>
    <p:sldId id="301" r:id="rId35"/>
    <p:sldId id="302" r:id="rId36"/>
    <p:sldId id="303" r:id="rId37"/>
    <p:sldId id="400" r:id="rId38"/>
    <p:sldId id="287" r:id="rId39"/>
    <p:sldId id="398" r:id="rId40"/>
    <p:sldId id="304" r:id="rId41"/>
    <p:sldId id="288" r:id="rId42"/>
    <p:sldId id="305" r:id="rId43"/>
    <p:sldId id="306" r:id="rId44"/>
    <p:sldId id="307" r:id="rId45"/>
    <p:sldId id="308" r:id="rId46"/>
    <p:sldId id="309" r:id="rId47"/>
    <p:sldId id="401"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900673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94840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549871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824310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94560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98291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073507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672782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21738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037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5800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9944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912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4384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7438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044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2263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71301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8471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95918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916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6921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2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6775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3953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9039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869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34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099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725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9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8410810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682607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107010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997667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1698837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2185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316909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046564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254383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0640945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171501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805393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5975011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1741863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141010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10/8/2026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035903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10/8/2026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1433927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10/8/2026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9237438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129630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769180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5562797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622698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0CCD05D-9052-427B-A3CD-A712CE25A29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2FE0D67-A323-484C-BA12-172FF4BD7F8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34367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34542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869511774"/>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816434759"/>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TƯ</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XIX</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189461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443D83-369B-B0E6-4DA9-90BAF3803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270009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dirty="0">
                <a:solidFill>
                  <a:srgbClr val="FFFF00"/>
                </a:solidFill>
              </a:rPr>
              <a:t>Ca </a:t>
            </a:r>
            <a:r>
              <a:rPr sz="6000" b="0" i="0" u="none" dirty="0" err="1">
                <a:solidFill>
                  <a:srgbClr val="FFFF00"/>
                </a:solidFill>
              </a:rPr>
              <a:t>Nhập</a:t>
            </a:r>
            <a:r>
              <a:rPr sz="6000" b="0" i="0" u="none" dirty="0">
                <a:solidFill>
                  <a:srgbClr val="FFFF00"/>
                </a:solidFill>
              </a:rPr>
              <a:t> </a:t>
            </a:r>
            <a:r>
              <a:rPr sz="6000" b="0" i="0" u="none" dirty="0" err="1">
                <a:solidFill>
                  <a:srgbClr val="FFFF00"/>
                </a:solidFill>
              </a:rPr>
              <a:t>Lễ</a:t>
            </a:r>
            <a:endParaRPr sz="6000" b="0" i="1" dirty="0">
              <a:solidFill>
                <a:schemeClr val="bg1"/>
              </a:solidFill>
              <a:latin typeface="+mj-lt"/>
              <a:ea typeface="+mj-lt"/>
              <a:cs typeface="+mj-lt"/>
            </a:endParaRPr>
          </a:p>
          <a:p>
            <a:pPr algn="ctr">
              <a:spcBef>
                <a:spcPts val="0"/>
              </a:spcBef>
              <a:spcAft>
                <a:spcPts val="0"/>
              </a:spcAft>
            </a:pPr>
            <a:r>
              <a:rPr sz="6000" b="0" i="0" u="none" dirty="0" err="1">
                <a:solidFill>
                  <a:srgbClr val="FFFF00"/>
                </a:solidFill>
              </a:rPr>
              <a:t>Bài</a:t>
            </a:r>
            <a:r>
              <a:rPr sz="6000" b="0" i="0" u="none" dirty="0">
                <a:solidFill>
                  <a:srgbClr val="FFFF00"/>
                </a:solidFill>
              </a:rPr>
              <a:t> Ca </a:t>
            </a:r>
            <a:r>
              <a:rPr sz="6000" b="0" i="0" u="none" dirty="0" err="1">
                <a:solidFill>
                  <a:srgbClr val="FFFF00"/>
                </a:solidFill>
              </a:rPr>
              <a:t>Lên</a:t>
            </a:r>
            <a:r>
              <a:rPr sz="6000" b="0" i="0" u="none" dirty="0">
                <a:solidFill>
                  <a:srgbClr val="FFFF00"/>
                </a:solidFill>
              </a:rPr>
              <a:t> </a:t>
            </a:r>
            <a:r>
              <a:rPr sz="6000" b="0" i="0" u="none" dirty="0" err="1">
                <a:solidFill>
                  <a:srgbClr val="FFFF00"/>
                </a:solidFill>
              </a:rPr>
              <a:t>Đền</a:t>
            </a:r>
            <a:endParaRPr sz="6000" b="0" i="0" u="none" dirty="0">
              <a:solidFill>
                <a:srgbClr val="FFFF00"/>
              </a:solidFill>
            </a:endParaRPr>
          </a:p>
          <a:p>
            <a:pPr algn="ctr">
              <a:spcBef>
                <a:spcPts val="0"/>
              </a:spcBef>
              <a:spcAft>
                <a:spcPts val="0"/>
              </a:spcAft>
            </a:pPr>
            <a:r>
              <a:rPr sz="5400" b="0" i="1" u="none" dirty="0" err="1">
                <a:solidFill>
                  <a:srgbClr val="FFFF00"/>
                </a:solidFill>
              </a:rPr>
              <a:t>Lm</a:t>
            </a:r>
            <a:r>
              <a:rPr sz="5400" b="0" i="1" u="none" dirty="0">
                <a:solidFill>
                  <a:srgbClr val="FFFF00"/>
                </a:solidFill>
              </a:rPr>
              <a:t>. Văn Chi</a:t>
            </a: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dirty="0">
                <a:solidFill>
                  <a:srgbClr val="FFFF00"/>
                </a:solidFill>
              </a:rPr>
              <a:t>ĐK:</a:t>
            </a:r>
            <a:r>
              <a:rPr sz="4800" b="0" i="0" u="none" dirty="0">
                <a:solidFill>
                  <a:srgbClr val="FFFF00"/>
                </a:solidFill>
              </a:rPr>
              <a:t> </a:t>
            </a:r>
            <a:r>
              <a:rPr sz="4800" b="0" i="0" u="none" dirty="0" err="1">
                <a:solidFill>
                  <a:srgbClr val="FFFFFF"/>
                </a:solidFill>
              </a:rPr>
              <a:t>Cùng</a:t>
            </a:r>
            <a:r>
              <a:rPr sz="4800" b="0" i="0" u="none" dirty="0">
                <a:solidFill>
                  <a:srgbClr val="FFFFFF"/>
                </a:solidFill>
              </a:rPr>
              <a:t> </a:t>
            </a:r>
            <a:r>
              <a:rPr sz="4800" b="0" i="0" u="none" dirty="0" err="1">
                <a:solidFill>
                  <a:srgbClr val="FFFFFF"/>
                </a:solidFill>
              </a:rPr>
              <a:t>nhịp</a:t>
            </a:r>
            <a:r>
              <a:rPr sz="4800" b="0" i="0" u="none" dirty="0">
                <a:solidFill>
                  <a:srgbClr val="FFFFFF"/>
                </a:solidFill>
              </a:rPr>
              <a:t> </a:t>
            </a:r>
            <a:r>
              <a:rPr sz="4800" b="0" i="0" u="none" dirty="0" err="1">
                <a:solidFill>
                  <a:srgbClr val="FFFFFF"/>
                </a:solidFill>
              </a:rPr>
              <a:t>nhàng</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bước</a:t>
            </a:r>
            <a:r>
              <a:rPr sz="4800" b="0" i="0" u="none" dirty="0">
                <a:solidFill>
                  <a:srgbClr val="FFFFFF"/>
                </a:solidFill>
              </a:rPr>
              <a:t> </a:t>
            </a:r>
            <a:r>
              <a:rPr sz="4800" b="0" i="0" u="none" dirty="0" err="1">
                <a:solidFill>
                  <a:srgbClr val="FFFFFF"/>
                </a:solidFill>
              </a:rPr>
              <a:t>lên</a:t>
            </a:r>
            <a:r>
              <a:rPr sz="4800" b="0" i="0" u="none" dirty="0">
                <a:solidFill>
                  <a:srgbClr val="FFFFFF"/>
                </a:solidFill>
              </a:rPr>
              <a:t> </a:t>
            </a:r>
            <a:r>
              <a:rPr sz="4800" b="0" i="0" u="none" dirty="0" err="1">
                <a:solidFill>
                  <a:srgbClr val="FFFFFF"/>
                </a:solidFill>
              </a:rPr>
              <a:t>đền</a:t>
            </a:r>
            <a:r>
              <a:rPr sz="4800" b="0" i="0" u="none" dirty="0">
                <a:solidFill>
                  <a:srgbClr val="FFFFFF"/>
                </a:solidFill>
              </a:rPr>
              <a:t> </a:t>
            </a:r>
            <a:r>
              <a:rPr sz="4800" b="0" i="0" u="none" dirty="0" err="1">
                <a:solidFill>
                  <a:srgbClr val="FFFFFF"/>
                </a:solidFill>
              </a:rPr>
              <a:t>thánh</a:t>
            </a:r>
            <a:r>
              <a:rPr sz="4800" b="0" i="0" u="none" dirty="0">
                <a:solidFill>
                  <a:srgbClr val="FFFFFF"/>
                </a:solidFill>
              </a:rPr>
              <a:t>, </a:t>
            </a:r>
            <a:r>
              <a:rPr sz="4800" b="0" i="0" u="none" dirty="0" err="1">
                <a:solidFill>
                  <a:srgbClr val="FFFFFF"/>
                </a:solidFill>
              </a:rPr>
              <a:t>dâng</a:t>
            </a:r>
            <a:r>
              <a:rPr sz="4800" b="0" i="0" u="none" dirty="0">
                <a:solidFill>
                  <a:srgbClr val="FFFFFF"/>
                </a:solidFill>
              </a:rPr>
              <a:t> ý </a:t>
            </a:r>
            <a:r>
              <a:rPr sz="4800" b="0" i="0" u="none" dirty="0" err="1">
                <a:solidFill>
                  <a:srgbClr val="FFFFFF"/>
                </a:solidFill>
              </a:rPr>
              <a:t>thơ</a:t>
            </a:r>
            <a:r>
              <a:rPr sz="4800" b="0" i="0" u="none" dirty="0">
                <a:solidFill>
                  <a:srgbClr val="FFFFFF"/>
                </a:solidFill>
              </a:rPr>
              <a:t> </a:t>
            </a:r>
            <a:r>
              <a:rPr sz="4800" b="0" i="0" u="none" dirty="0" err="1">
                <a:solidFill>
                  <a:srgbClr val="FFFFFF"/>
                </a:solidFill>
              </a:rPr>
              <a:t>tuyệt</a:t>
            </a:r>
            <a:r>
              <a:rPr sz="4800" b="0" i="0" u="none" dirty="0">
                <a:solidFill>
                  <a:srgbClr val="FFFFFF"/>
                </a:solidFill>
              </a:rPr>
              <a:t> </a:t>
            </a:r>
            <a:r>
              <a:rPr sz="4800" b="0" i="0" u="none" dirty="0" err="1">
                <a:solidFill>
                  <a:srgbClr val="FFFFFF"/>
                </a:solidFill>
              </a:rPr>
              <a:t>diệu</a:t>
            </a:r>
            <a:r>
              <a:rPr sz="4800" b="0" i="0" u="none" dirty="0">
                <a:solidFill>
                  <a:srgbClr val="FFFFFF"/>
                </a:solidFill>
              </a:rPr>
              <a:t>, </a:t>
            </a:r>
            <a:r>
              <a:rPr sz="4800" b="0" i="0" u="none" dirty="0" err="1">
                <a:solidFill>
                  <a:srgbClr val="FFFFFF"/>
                </a:solidFill>
              </a:rPr>
              <a:t>bài</a:t>
            </a:r>
            <a:r>
              <a:rPr sz="4800" b="0" i="0" u="none" dirty="0">
                <a:solidFill>
                  <a:srgbClr val="FFFFFF"/>
                </a:solidFill>
              </a:rPr>
              <a:t> </a:t>
            </a:r>
            <a:r>
              <a:rPr sz="4800" b="0" i="0" u="none" dirty="0" err="1">
                <a:solidFill>
                  <a:srgbClr val="FFFFFF"/>
                </a:solidFill>
              </a:rPr>
              <a:t>cảm</a:t>
            </a:r>
            <a:r>
              <a:rPr sz="4800" b="0" i="0" u="none" dirty="0">
                <a:solidFill>
                  <a:srgbClr val="FFFFFF"/>
                </a:solidFill>
              </a:rPr>
              <a:t> </a:t>
            </a:r>
            <a:r>
              <a:rPr sz="4800" b="0" i="0" u="none" dirty="0" err="1">
                <a:solidFill>
                  <a:srgbClr val="FFFFFF"/>
                </a:solidFill>
              </a:rPr>
              <a:t>mến</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thành</a:t>
            </a:r>
            <a:r>
              <a:rPr sz="4800" b="0" i="0" u="none" dirty="0">
                <a:solidFill>
                  <a:srgbClr val="FFFFFF"/>
                </a:solidFill>
              </a:rPr>
              <a:t> tri </a:t>
            </a:r>
            <a:r>
              <a:rPr sz="4800" b="0" i="0" u="none" dirty="0" err="1">
                <a:solidFill>
                  <a:srgbClr val="FFFFFF"/>
                </a:solidFill>
              </a:rPr>
              <a:t>ân</a:t>
            </a:r>
            <a:r>
              <a:rPr sz="4800" b="0" i="0" u="none" dirty="0">
                <a:solidFill>
                  <a:srgbClr val="FFFFFF"/>
                </a:solidFill>
              </a:rPr>
              <a:t> Chúa ta. </a:t>
            </a:r>
            <a:r>
              <a:rPr sz="4800" b="0" i="0" u="none" dirty="0" err="1">
                <a:solidFill>
                  <a:srgbClr val="FFFFFF"/>
                </a:solidFill>
              </a:rPr>
              <a:t>Từ</a:t>
            </a:r>
            <a:r>
              <a:rPr sz="4800" b="0" i="0" u="none" dirty="0">
                <a:solidFill>
                  <a:srgbClr val="FFFFFF"/>
                </a:solidFill>
              </a:rPr>
              <a:t> </a:t>
            </a:r>
            <a:r>
              <a:rPr sz="4800" b="0" i="0" u="none" dirty="0" err="1">
                <a:solidFill>
                  <a:srgbClr val="FFFFFF"/>
                </a:solidFill>
              </a:rPr>
              <a:t>muôn</a:t>
            </a:r>
            <a:r>
              <a:rPr sz="4800" b="0" i="0" u="none" dirty="0">
                <a:solidFill>
                  <a:srgbClr val="FFFFFF"/>
                </a:solidFill>
              </a:rPr>
              <a:t> </a:t>
            </a:r>
            <a:r>
              <a:rPr sz="4800" b="0" i="0" u="none" dirty="0" err="1">
                <a:solidFill>
                  <a:srgbClr val="FFFFFF"/>
                </a:solidFill>
              </a:rPr>
              <a:t>phương</a:t>
            </a:r>
            <a:r>
              <a:rPr sz="4800" b="0" i="0" u="none" dirty="0">
                <a:solidFill>
                  <a:srgbClr val="FFFFFF"/>
                </a:solidFill>
              </a:rPr>
              <a:t> ta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góp</a:t>
            </a:r>
            <a:r>
              <a:rPr sz="4800" b="0" i="0" u="none" dirty="0">
                <a:solidFill>
                  <a:srgbClr val="FFFFFF"/>
                </a:solidFill>
              </a:rPr>
              <a:t> </a:t>
            </a:r>
            <a:r>
              <a:rPr sz="4800" b="0" i="0" u="none" dirty="0" err="1">
                <a:solidFill>
                  <a:srgbClr val="FFFFFF"/>
                </a:solidFill>
              </a:rPr>
              <a:t>mặt</a:t>
            </a:r>
            <a:r>
              <a:rPr sz="4800" b="0" i="0" u="none" dirty="0">
                <a:solidFill>
                  <a:srgbClr val="FFFFFF"/>
                </a:solidFill>
              </a:rPr>
              <a:t> </a:t>
            </a:r>
            <a:r>
              <a:rPr sz="4800" b="0" i="0" u="none" dirty="0" err="1">
                <a:solidFill>
                  <a:srgbClr val="FFFFFF"/>
                </a:solidFill>
              </a:rPr>
              <a:t>hân</a:t>
            </a:r>
            <a:r>
              <a:rPr sz="4800" b="0" i="0" u="none" dirty="0">
                <a:solidFill>
                  <a:srgbClr val="FFFFFF"/>
                </a:solidFill>
              </a:rPr>
              <a:t> </a:t>
            </a:r>
            <a:r>
              <a:rPr sz="4800" b="0" i="0" u="none" dirty="0" err="1">
                <a:solidFill>
                  <a:srgbClr val="FFFFFF"/>
                </a:solidFill>
              </a:rPr>
              <a:t>hoan</a:t>
            </a:r>
            <a:r>
              <a:rPr sz="4800" b="0" i="0" u="none" dirty="0">
                <a:solidFill>
                  <a:srgbClr val="FFFFFF"/>
                </a:solidFill>
              </a:rPr>
              <a:t>,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tiền</a:t>
            </a:r>
            <a:r>
              <a:rPr sz="4800" b="0" i="0" u="none" dirty="0">
                <a:solidFill>
                  <a:srgbClr val="FFFFFF"/>
                </a:solidFill>
              </a:rPr>
              <a:t> </a:t>
            </a:r>
            <a:r>
              <a:rPr sz="4800" b="0" i="0" u="none" dirty="0" err="1">
                <a:solidFill>
                  <a:srgbClr val="FFFFFF"/>
                </a:solidFill>
              </a:rPr>
              <a:t>đình</a:t>
            </a:r>
            <a:r>
              <a:rPr sz="4800" b="0" i="0" u="none" dirty="0">
                <a:solidFill>
                  <a:srgbClr val="FFFFFF"/>
                </a:solidFill>
              </a:rPr>
              <a:t> </a:t>
            </a:r>
            <a:r>
              <a:rPr sz="4800" b="0" i="0" u="none" dirty="0" err="1">
                <a:solidFill>
                  <a:srgbClr val="FFFFFF"/>
                </a:solidFill>
              </a:rPr>
              <a:t>nhà</a:t>
            </a:r>
            <a:r>
              <a:rPr sz="4800" b="0" i="0" u="none" dirty="0">
                <a:solidFill>
                  <a:srgbClr val="FFFFFF"/>
                </a:solidFill>
              </a:rPr>
              <a:t> Chúa ta, Gia-</a:t>
            </a:r>
            <a:r>
              <a:rPr sz="4800" b="0" i="0" u="none" dirty="0" err="1">
                <a:solidFill>
                  <a:srgbClr val="FFFFFF"/>
                </a:solidFill>
              </a:rPr>
              <a:t>liêm</a:t>
            </a:r>
            <a:r>
              <a:rPr sz="4800" b="0" i="0" u="none" dirty="0">
                <a:solidFill>
                  <a:srgbClr val="FFFFFF"/>
                </a:solidFill>
              </a:rPr>
              <a:t> </a:t>
            </a:r>
            <a:r>
              <a:rPr sz="4800" b="0" i="0" u="none" dirty="0" err="1">
                <a:solidFill>
                  <a:srgbClr val="FFFFFF"/>
                </a:solidFill>
              </a:rPr>
              <a:t>chính</a:t>
            </a:r>
            <a:r>
              <a:rPr sz="4800" b="0" i="0" u="none" dirty="0">
                <a:solidFill>
                  <a:srgbClr val="FFFFFF"/>
                </a:solidFill>
              </a:rPr>
              <a:t> </a:t>
            </a:r>
            <a:r>
              <a:rPr sz="4800" b="0" i="0" u="none" dirty="0" err="1">
                <a:solidFill>
                  <a:srgbClr val="FFFFFF"/>
                </a:solidFill>
              </a:rPr>
              <a:t>là</a:t>
            </a:r>
            <a:r>
              <a:rPr sz="4800" b="0" i="0" u="none" dirty="0">
                <a:solidFill>
                  <a:srgbClr val="FFFFFF"/>
                </a:solidFill>
              </a:rPr>
              <a:t> </a:t>
            </a:r>
            <a:r>
              <a:rPr sz="4800" b="0" i="0" u="none" dirty="0" err="1">
                <a:solidFill>
                  <a:srgbClr val="FFFFFF"/>
                </a:solidFill>
              </a:rPr>
              <a:t>đây</a:t>
            </a:r>
            <a:r>
              <a:rPr sz="4800" b="0" i="0" u="none" dirty="0">
                <a:solidFill>
                  <a:srgbClr val="FFFFFF"/>
                </a:solidFill>
              </a:rPr>
              <a:t>.</a:t>
            </a:r>
            <a:endParaRPr sz="54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6000" b="0" i="0" u="sng" dirty="0">
                <a:solidFill>
                  <a:srgbClr val="FFFF00"/>
                </a:solidFill>
              </a:rPr>
              <a:t>TK1:</a:t>
            </a:r>
            <a:r>
              <a:rPr sz="6000" b="0" i="0" u="none" dirty="0">
                <a:solidFill>
                  <a:srgbClr val="FFFF00"/>
                </a:solidFill>
              </a:rPr>
              <a:t> </a:t>
            </a:r>
            <a:r>
              <a:rPr sz="6000" b="0" i="0" u="none" dirty="0" err="1">
                <a:solidFill>
                  <a:srgbClr val="FFFFFF"/>
                </a:solidFill>
              </a:rPr>
              <a:t>Bài</a:t>
            </a:r>
            <a:r>
              <a:rPr sz="6000" b="0" i="0" u="none" dirty="0">
                <a:solidFill>
                  <a:srgbClr val="FFFFFF"/>
                </a:solidFill>
              </a:rPr>
              <a:t> </a:t>
            </a:r>
            <a:r>
              <a:rPr sz="6000" b="0" i="0" u="none" dirty="0" err="1">
                <a:solidFill>
                  <a:srgbClr val="FFFFFF"/>
                </a:solidFill>
              </a:rPr>
              <a:t>thánh</a:t>
            </a:r>
            <a:r>
              <a:rPr sz="6000" b="0" i="0" u="none" dirty="0">
                <a:solidFill>
                  <a:srgbClr val="FFFFFF"/>
                </a:solidFill>
              </a:rPr>
              <a:t> ca </a:t>
            </a:r>
            <a:r>
              <a:rPr sz="6000" b="0" i="0" u="none" dirty="0" err="1">
                <a:solidFill>
                  <a:srgbClr val="FFFFFF"/>
                </a:solidFill>
              </a:rPr>
              <a:t>nghẹn</a:t>
            </a:r>
            <a:r>
              <a:rPr sz="6000" b="0" i="0" u="none" dirty="0">
                <a:solidFill>
                  <a:srgbClr val="FFFFFF"/>
                </a:solidFill>
              </a:rPr>
              <a:t> ứ </a:t>
            </a:r>
            <a:r>
              <a:rPr sz="6000" b="0" i="0" u="none" dirty="0" err="1">
                <a:solidFill>
                  <a:srgbClr val="FFFFFF"/>
                </a:solidFill>
              </a:rPr>
              <a:t>trên</a:t>
            </a:r>
            <a:r>
              <a:rPr sz="6000" b="0" i="0" u="none" dirty="0">
                <a:solidFill>
                  <a:srgbClr val="FFFFFF"/>
                </a:solidFill>
              </a:rPr>
              <a:t> </a:t>
            </a:r>
            <a:r>
              <a:rPr sz="6000" b="0" i="0" u="none" dirty="0" err="1">
                <a:solidFill>
                  <a:srgbClr val="FFFFFF"/>
                </a:solidFill>
              </a:rPr>
              <a:t>môi</a:t>
            </a:r>
            <a:r>
              <a:rPr sz="6000" b="0" i="0" u="none" dirty="0">
                <a:solidFill>
                  <a:srgbClr val="FFFFFF"/>
                </a:solidFill>
              </a:rPr>
              <a:t>. Tim </a:t>
            </a:r>
            <a:r>
              <a:rPr sz="6000" b="0" i="0" u="none" dirty="0" err="1">
                <a:solidFill>
                  <a:srgbClr val="FFFFFF"/>
                </a:solidFill>
              </a:rPr>
              <a:t>rạo</a:t>
            </a:r>
            <a:r>
              <a:rPr sz="6000" b="0" i="0" u="none" dirty="0">
                <a:solidFill>
                  <a:srgbClr val="FFFFFF"/>
                </a:solidFill>
              </a:rPr>
              <a:t> </a:t>
            </a:r>
            <a:r>
              <a:rPr sz="6000" b="0" i="0" u="none" dirty="0" err="1">
                <a:solidFill>
                  <a:srgbClr val="FFFFFF"/>
                </a:solidFill>
              </a:rPr>
              <a:t>rực</a:t>
            </a:r>
            <a:r>
              <a:rPr sz="6000" b="0" i="0" u="none" dirty="0">
                <a:solidFill>
                  <a:srgbClr val="FFFFFF"/>
                </a:solidFill>
              </a:rPr>
              <a:t> sung </a:t>
            </a:r>
            <a:r>
              <a:rPr sz="6000" b="0" i="0" u="none" dirty="0" err="1">
                <a:solidFill>
                  <a:srgbClr val="FFFFFF"/>
                </a:solidFill>
              </a:rPr>
              <a:t>sướng</a:t>
            </a:r>
            <a:r>
              <a:rPr sz="6000" b="0" i="0" u="none" dirty="0">
                <a:solidFill>
                  <a:srgbClr val="FFFFFF"/>
                </a:solidFill>
              </a:rPr>
              <a:t> ca </a:t>
            </a:r>
            <a:r>
              <a:rPr sz="6000" b="0" i="0" u="none" dirty="0" err="1">
                <a:solidFill>
                  <a:srgbClr val="FFFFFF"/>
                </a:solidFill>
              </a:rPr>
              <a:t>lời</a:t>
            </a:r>
            <a:r>
              <a:rPr sz="6000" b="0" i="0" u="none" dirty="0">
                <a:solidFill>
                  <a:srgbClr val="FFFFFF"/>
                </a:solidFill>
              </a:rPr>
              <a:t> Alleluia. Chung </a:t>
            </a:r>
            <a:r>
              <a:rPr sz="6000" b="0" i="0" u="none" dirty="0" err="1">
                <a:solidFill>
                  <a:srgbClr val="FFFFFF"/>
                </a:solidFill>
              </a:rPr>
              <a:t>quanh</a:t>
            </a:r>
            <a:r>
              <a:rPr sz="6000" b="0" i="0" u="none" dirty="0">
                <a:solidFill>
                  <a:srgbClr val="FFFFFF"/>
                </a:solidFill>
              </a:rPr>
              <a:t> con </a:t>
            </a:r>
            <a:r>
              <a:rPr sz="6000" b="0" i="0" u="none" dirty="0" err="1">
                <a:solidFill>
                  <a:srgbClr val="FFFFFF"/>
                </a:solidFill>
              </a:rPr>
              <a:t>là</a:t>
            </a:r>
            <a:r>
              <a:rPr sz="6000" b="0" i="0" u="none" dirty="0">
                <a:solidFill>
                  <a:srgbClr val="FFFFFF"/>
                </a:solidFill>
              </a:rPr>
              <a:t> </a:t>
            </a:r>
            <a:r>
              <a:rPr sz="6000" b="0" i="0" u="none" dirty="0" err="1">
                <a:solidFill>
                  <a:srgbClr val="FFFFFF"/>
                </a:solidFill>
              </a:rPr>
              <a:t>vạn</a:t>
            </a:r>
            <a:r>
              <a:rPr sz="6000" b="0" i="0" u="none" dirty="0">
                <a:solidFill>
                  <a:srgbClr val="FFFFFF"/>
                </a:solidFill>
              </a:rPr>
              <a:t> ý </a:t>
            </a:r>
            <a:r>
              <a:rPr sz="6000" b="0" i="0" u="none" dirty="0" err="1">
                <a:solidFill>
                  <a:srgbClr val="FFFFFF"/>
                </a:solidFill>
              </a:rPr>
              <a:t>thơ</a:t>
            </a:r>
            <a:r>
              <a:rPr sz="6000" b="0" i="0" u="none" dirty="0">
                <a:solidFill>
                  <a:srgbClr val="FFFFFF"/>
                </a:solidFill>
              </a:rPr>
              <a:t>. </a:t>
            </a:r>
            <a:r>
              <a:rPr sz="6000" b="0" i="0" u="none" dirty="0" err="1">
                <a:solidFill>
                  <a:srgbClr val="FFFFFF"/>
                </a:solidFill>
              </a:rPr>
              <a:t>Dệt</a:t>
            </a:r>
            <a:r>
              <a:rPr sz="6000" b="0" i="0" u="none" dirty="0">
                <a:solidFill>
                  <a:srgbClr val="FFFFFF"/>
                </a:solidFill>
              </a:rPr>
              <a:t> </a:t>
            </a:r>
            <a:r>
              <a:rPr sz="6000" b="0" i="0" u="none" dirty="0" err="1">
                <a:solidFill>
                  <a:srgbClr val="FFFFFF"/>
                </a:solidFill>
              </a:rPr>
              <a:t>kết</a:t>
            </a:r>
            <a:r>
              <a:rPr sz="6000" b="0" i="0" u="none" dirty="0">
                <a:solidFill>
                  <a:srgbClr val="FFFFFF"/>
                </a:solidFill>
              </a:rPr>
              <a:t> </a:t>
            </a:r>
            <a:r>
              <a:rPr sz="6000" b="0" i="0" u="none" dirty="0" err="1">
                <a:solidFill>
                  <a:srgbClr val="FFFFFF"/>
                </a:solidFill>
              </a:rPr>
              <a:t>thành</a:t>
            </a:r>
            <a:r>
              <a:rPr sz="6000" b="0" i="0" u="none" dirty="0">
                <a:solidFill>
                  <a:srgbClr val="FFFFFF"/>
                </a:solidFill>
              </a:rPr>
              <a:t> </a:t>
            </a:r>
            <a:r>
              <a:rPr sz="6000" b="0" i="0" u="none" dirty="0" err="1">
                <a:solidFill>
                  <a:srgbClr val="FFFFFF"/>
                </a:solidFill>
              </a:rPr>
              <a:t>lời</a:t>
            </a:r>
            <a:r>
              <a:rPr sz="6000" b="0" i="0" u="none" dirty="0">
                <a:solidFill>
                  <a:srgbClr val="FFFFFF"/>
                </a:solidFill>
              </a:rPr>
              <a:t> </a:t>
            </a:r>
            <a:r>
              <a:rPr sz="6000" b="0" i="0" u="none" dirty="0" err="1">
                <a:solidFill>
                  <a:srgbClr val="FFFFFF"/>
                </a:solidFill>
              </a:rPr>
              <a:t>kinh</a:t>
            </a:r>
            <a:r>
              <a:rPr sz="6000" b="0" i="0" u="none" dirty="0">
                <a:solidFill>
                  <a:srgbClr val="FFFFFF"/>
                </a:solidFill>
              </a:rPr>
              <a:t> </a:t>
            </a:r>
            <a:r>
              <a:rPr sz="6000" b="0" i="0" u="none" dirty="0" err="1">
                <a:solidFill>
                  <a:srgbClr val="FFFFFF"/>
                </a:solidFill>
              </a:rPr>
              <a:t>cảm</a:t>
            </a:r>
            <a:r>
              <a:rPr sz="6000" b="0" i="0" u="none" dirty="0">
                <a:solidFill>
                  <a:srgbClr val="FFFFFF"/>
                </a:solidFill>
              </a:rPr>
              <a:t> </a:t>
            </a:r>
            <a:r>
              <a:rPr sz="6000" b="0" i="0" u="none" dirty="0" err="1">
                <a:solidFill>
                  <a:srgbClr val="FFFFFF"/>
                </a:solidFill>
              </a:rPr>
              <a:t>tạ</a:t>
            </a:r>
            <a:r>
              <a:rPr sz="6000" b="0" i="0" u="none" dirty="0">
                <a:solidFill>
                  <a:srgbClr val="FFFFFF"/>
                </a:solidFill>
              </a:rPr>
              <a:t> Alleluia.</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dirty="0">
                <a:solidFill>
                  <a:srgbClr val="FFFF00"/>
                </a:solidFill>
              </a:rPr>
              <a:t>ĐK:</a:t>
            </a:r>
            <a:r>
              <a:rPr sz="4800" b="0" i="0" u="none" dirty="0">
                <a:solidFill>
                  <a:srgbClr val="FFFF00"/>
                </a:solidFill>
              </a:rPr>
              <a:t> </a:t>
            </a:r>
            <a:r>
              <a:rPr sz="4800" b="0" i="0" u="none" dirty="0" err="1">
                <a:solidFill>
                  <a:srgbClr val="FFFFFF"/>
                </a:solidFill>
              </a:rPr>
              <a:t>Cùng</a:t>
            </a:r>
            <a:r>
              <a:rPr sz="4800" b="0" i="0" u="none" dirty="0">
                <a:solidFill>
                  <a:srgbClr val="FFFFFF"/>
                </a:solidFill>
              </a:rPr>
              <a:t> </a:t>
            </a:r>
            <a:r>
              <a:rPr sz="4800" b="0" i="0" u="none" dirty="0" err="1">
                <a:solidFill>
                  <a:srgbClr val="FFFFFF"/>
                </a:solidFill>
              </a:rPr>
              <a:t>nhịp</a:t>
            </a:r>
            <a:r>
              <a:rPr sz="4800" b="0" i="0" u="none" dirty="0">
                <a:solidFill>
                  <a:srgbClr val="FFFFFF"/>
                </a:solidFill>
              </a:rPr>
              <a:t> </a:t>
            </a:r>
            <a:r>
              <a:rPr sz="4800" b="0" i="0" u="none" dirty="0" err="1">
                <a:solidFill>
                  <a:srgbClr val="FFFFFF"/>
                </a:solidFill>
              </a:rPr>
              <a:t>nhàng</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bước</a:t>
            </a:r>
            <a:r>
              <a:rPr sz="4800" b="0" i="0" u="none" dirty="0">
                <a:solidFill>
                  <a:srgbClr val="FFFFFF"/>
                </a:solidFill>
              </a:rPr>
              <a:t> </a:t>
            </a:r>
            <a:r>
              <a:rPr sz="4800" b="0" i="0" u="none" dirty="0" err="1">
                <a:solidFill>
                  <a:srgbClr val="FFFFFF"/>
                </a:solidFill>
              </a:rPr>
              <a:t>lên</a:t>
            </a:r>
            <a:r>
              <a:rPr sz="4800" b="0" i="0" u="none" dirty="0">
                <a:solidFill>
                  <a:srgbClr val="FFFFFF"/>
                </a:solidFill>
              </a:rPr>
              <a:t> </a:t>
            </a:r>
            <a:r>
              <a:rPr sz="4800" b="0" i="0" u="none" dirty="0" err="1">
                <a:solidFill>
                  <a:srgbClr val="FFFFFF"/>
                </a:solidFill>
              </a:rPr>
              <a:t>đền</a:t>
            </a:r>
            <a:r>
              <a:rPr sz="4800" b="0" i="0" u="none" dirty="0">
                <a:solidFill>
                  <a:srgbClr val="FFFFFF"/>
                </a:solidFill>
              </a:rPr>
              <a:t> </a:t>
            </a:r>
            <a:r>
              <a:rPr sz="4800" b="0" i="0" u="none" dirty="0" err="1">
                <a:solidFill>
                  <a:srgbClr val="FFFFFF"/>
                </a:solidFill>
              </a:rPr>
              <a:t>thánh</a:t>
            </a:r>
            <a:r>
              <a:rPr sz="4800" b="0" i="0" u="none" dirty="0">
                <a:solidFill>
                  <a:srgbClr val="FFFFFF"/>
                </a:solidFill>
              </a:rPr>
              <a:t>, </a:t>
            </a:r>
            <a:r>
              <a:rPr sz="4800" b="0" i="0" u="none" dirty="0" err="1">
                <a:solidFill>
                  <a:srgbClr val="FFFFFF"/>
                </a:solidFill>
              </a:rPr>
              <a:t>dâng</a:t>
            </a:r>
            <a:r>
              <a:rPr sz="4800" b="0" i="0" u="none" dirty="0">
                <a:solidFill>
                  <a:srgbClr val="FFFFFF"/>
                </a:solidFill>
              </a:rPr>
              <a:t> ý </a:t>
            </a:r>
            <a:r>
              <a:rPr sz="4800" b="0" i="0" u="none" dirty="0" err="1">
                <a:solidFill>
                  <a:srgbClr val="FFFFFF"/>
                </a:solidFill>
              </a:rPr>
              <a:t>thơ</a:t>
            </a:r>
            <a:r>
              <a:rPr sz="4800" b="0" i="0" u="none" dirty="0">
                <a:solidFill>
                  <a:srgbClr val="FFFFFF"/>
                </a:solidFill>
              </a:rPr>
              <a:t> </a:t>
            </a:r>
            <a:r>
              <a:rPr sz="4800" b="0" i="0" u="none" dirty="0" err="1">
                <a:solidFill>
                  <a:srgbClr val="FFFFFF"/>
                </a:solidFill>
              </a:rPr>
              <a:t>tuyệt</a:t>
            </a:r>
            <a:r>
              <a:rPr sz="4800" b="0" i="0" u="none" dirty="0">
                <a:solidFill>
                  <a:srgbClr val="FFFFFF"/>
                </a:solidFill>
              </a:rPr>
              <a:t> </a:t>
            </a:r>
            <a:r>
              <a:rPr sz="4800" b="0" i="0" u="none" dirty="0" err="1">
                <a:solidFill>
                  <a:srgbClr val="FFFFFF"/>
                </a:solidFill>
              </a:rPr>
              <a:t>diệu</a:t>
            </a:r>
            <a:r>
              <a:rPr sz="4800" b="0" i="0" u="none" dirty="0">
                <a:solidFill>
                  <a:srgbClr val="FFFFFF"/>
                </a:solidFill>
              </a:rPr>
              <a:t>, </a:t>
            </a:r>
            <a:r>
              <a:rPr sz="4800" b="0" i="0" u="none" dirty="0" err="1">
                <a:solidFill>
                  <a:srgbClr val="FFFFFF"/>
                </a:solidFill>
              </a:rPr>
              <a:t>bài</a:t>
            </a:r>
            <a:r>
              <a:rPr sz="4800" b="0" i="0" u="none" dirty="0">
                <a:solidFill>
                  <a:srgbClr val="FFFFFF"/>
                </a:solidFill>
              </a:rPr>
              <a:t> </a:t>
            </a:r>
            <a:r>
              <a:rPr sz="4800" b="0" i="0" u="none" dirty="0" err="1">
                <a:solidFill>
                  <a:srgbClr val="FFFFFF"/>
                </a:solidFill>
              </a:rPr>
              <a:t>cảm</a:t>
            </a:r>
            <a:r>
              <a:rPr sz="4800" b="0" i="0" u="none" dirty="0">
                <a:solidFill>
                  <a:srgbClr val="FFFFFF"/>
                </a:solidFill>
              </a:rPr>
              <a:t> </a:t>
            </a:r>
            <a:r>
              <a:rPr sz="4800" b="0" i="0" u="none" dirty="0" err="1">
                <a:solidFill>
                  <a:srgbClr val="FFFFFF"/>
                </a:solidFill>
              </a:rPr>
              <a:t>mến</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thành</a:t>
            </a:r>
            <a:r>
              <a:rPr sz="4800" b="0" i="0" u="none" dirty="0">
                <a:solidFill>
                  <a:srgbClr val="FFFFFF"/>
                </a:solidFill>
              </a:rPr>
              <a:t> tri </a:t>
            </a:r>
            <a:r>
              <a:rPr sz="4800" b="0" i="0" u="none" dirty="0" err="1">
                <a:solidFill>
                  <a:srgbClr val="FFFFFF"/>
                </a:solidFill>
              </a:rPr>
              <a:t>ân</a:t>
            </a:r>
            <a:r>
              <a:rPr sz="4800" b="0" i="0" u="none" dirty="0">
                <a:solidFill>
                  <a:srgbClr val="FFFFFF"/>
                </a:solidFill>
              </a:rPr>
              <a:t> Chúa ta. </a:t>
            </a:r>
            <a:r>
              <a:rPr sz="4800" b="0" i="0" u="none" dirty="0" err="1">
                <a:solidFill>
                  <a:srgbClr val="FFFFFF"/>
                </a:solidFill>
              </a:rPr>
              <a:t>Từ</a:t>
            </a:r>
            <a:r>
              <a:rPr sz="4800" b="0" i="0" u="none" dirty="0">
                <a:solidFill>
                  <a:srgbClr val="FFFFFF"/>
                </a:solidFill>
              </a:rPr>
              <a:t> </a:t>
            </a:r>
            <a:r>
              <a:rPr sz="4800" b="0" i="0" u="none" dirty="0" err="1">
                <a:solidFill>
                  <a:srgbClr val="FFFFFF"/>
                </a:solidFill>
              </a:rPr>
              <a:t>muôn</a:t>
            </a:r>
            <a:r>
              <a:rPr sz="4800" b="0" i="0" u="none" dirty="0">
                <a:solidFill>
                  <a:srgbClr val="FFFFFF"/>
                </a:solidFill>
              </a:rPr>
              <a:t> </a:t>
            </a:r>
            <a:r>
              <a:rPr sz="4800" b="0" i="0" u="none" dirty="0" err="1">
                <a:solidFill>
                  <a:srgbClr val="FFFFFF"/>
                </a:solidFill>
              </a:rPr>
              <a:t>phương</a:t>
            </a:r>
            <a:r>
              <a:rPr sz="4800" b="0" i="0" u="none" dirty="0">
                <a:solidFill>
                  <a:srgbClr val="FFFFFF"/>
                </a:solidFill>
              </a:rPr>
              <a:t> ta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góp</a:t>
            </a:r>
            <a:r>
              <a:rPr sz="4800" b="0" i="0" u="none" dirty="0">
                <a:solidFill>
                  <a:srgbClr val="FFFFFF"/>
                </a:solidFill>
              </a:rPr>
              <a:t> </a:t>
            </a:r>
            <a:r>
              <a:rPr sz="4800" b="0" i="0" u="none" dirty="0" err="1">
                <a:solidFill>
                  <a:srgbClr val="FFFFFF"/>
                </a:solidFill>
              </a:rPr>
              <a:t>mặt</a:t>
            </a:r>
            <a:r>
              <a:rPr sz="4800" b="0" i="0" u="none" dirty="0">
                <a:solidFill>
                  <a:srgbClr val="FFFFFF"/>
                </a:solidFill>
              </a:rPr>
              <a:t> </a:t>
            </a:r>
            <a:r>
              <a:rPr sz="4800" b="0" i="0" u="none" dirty="0" err="1">
                <a:solidFill>
                  <a:srgbClr val="FFFFFF"/>
                </a:solidFill>
              </a:rPr>
              <a:t>hân</a:t>
            </a:r>
            <a:r>
              <a:rPr sz="4800" b="0" i="0" u="none" dirty="0">
                <a:solidFill>
                  <a:srgbClr val="FFFFFF"/>
                </a:solidFill>
              </a:rPr>
              <a:t> </a:t>
            </a:r>
            <a:r>
              <a:rPr sz="4800" b="0" i="0" u="none" dirty="0" err="1">
                <a:solidFill>
                  <a:srgbClr val="FFFFFF"/>
                </a:solidFill>
              </a:rPr>
              <a:t>hoan</a:t>
            </a:r>
            <a:r>
              <a:rPr sz="4800" b="0" i="0" u="none" dirty="0">
                <a:solidFill>
                  <a:srgbClr val="FFFFFF"/>
                </a:solidFill>
              </a:rPr>
              <a:t>,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tiền</a:t>
            </a:r>
            <a:r>
              <a:rPr sz="4800" b="0" i="0" u="none" dirty="0">
                <a:solidFill>
                  <a:srgbClr val="FFFFFF"/>
                </a:solidFill>
              </a:rPr>
              <a:t> </a:t>
            </a:r>
            <a:r>
              <a:rPr sz="4800" b="0" i="0" u="none" dirty="0" err="1">
                <a:solidFill>
                  <a:srgbClr val="FFFFFF"/>
                </a:solidFill>
              </a:rPr>
              <a:t>đình</a:t>
            </a:r>
            <a:r>
              <a:rPr sz="4800" b="0" i="0" u="none" dirty="0">
                <a:solidFill>
                  <a:srgbClr val="FFFFFF"/>
                </a:solidFill>
              </a:rPr>
              <a:t> </a:t>
            </a:r>
            <a:r>
              <a:rPr sz="4800" b="0" i="0" u="none" dirty="0" err="1">
                <a:solidFill>
                  <a:srgbClr val="FFFFFF"/>
                </a:solidFill>
              </a:rPr>
              <a:t>nhà</a:t>
            </a:r>
            <a:r>
              <a:rPr sz="4800" b="0" i="0" u="none" dirty="0">
                <a:solidFill>
                  <a:srgbClr val="FFFFFF"/>
                </a:solidFill>
              </a:rPr>
              <a:t> Chúa ta, Gia-</a:t>
            </a:r>
            <a:r>
              <a:rPr sz="4800" b="0" i="0" u="none" dirty="0" err="1">
                <a:solidFill>
                  <a:srgbClr val="FFFFFF"/>
                </a:solidFill>
              </a:rPr>
              <a:t>liêm</a:t>
            </a:r>
            <a:r>
              <a:rPr sz="4800" b="0" i="0" u="none" dirty="0">
                <a:solidFill>
                  <a:srgbClr val="FFFFFF"/>
                </a:solidFill>
              </a:rPr>
              <a:t> </a:t>
            </a:r>
            <a:r>
              <a:rPr sz="4800" b="0" i="0" u="none" dirty="0" err="1">
                <a:solidFill>
                  <a:srgbClr val="FFFFFF"/>
                </a:solidFill>
              </a:rPr>
              <a:t>chính</a:t>
            </a:r>
            <a:r>
              <a:rPr sz="4800" b="0" i="0" u="none" dirty="0">
                <a:solidFill>
                  <a:srgbClr val="FFFFFF"/>
                </a:solidFill>
              </a:rPr>
              <a:t> </a:t>
            </a:r>
            <a:r>
              <a:rPr sz="4800" b="0" i="0" u="none" dirty="0" err="1">
                <a:solidFill>
                  <a:srgbClr val="FFFFFF"/>
                </a:solidFill>
              </a:rPr>
              <a:t>là</a:t>
            </a:r>
            <a:r>
              <a:rPr sz="4800" b="0" i="0" u="none" dirty="0">
                <a:solidFill>
                  <a:srgbClr val="FFFFFF"/>
                </a:solidFill>
              </a:rPr>
              <a:t> </a:t>
            </a:r>
            <a:r>
              <a:rPr sz="4800" b="0" i="0" u="none" dirty="0" err="1">
                <a:solidFill>
                  <a:srgbClr val="FFFFFF"/>
                </a:solidFill>
              </a:rPr>
              <a:t>đây</a:t>
            </a:r>
            <a:r>
              <a:rPr sz="4800" b="0" i="0" u="none" dirty="0">
                <a:solidFill>
                  <a:srgbClr val="FFFFFF"/>
                </a:solidFill>
              </a:rPr>
              <a:t>.</a:t>
            </a:r>
            <a:endParaRPr sz="5400" dirty="0">
              <a:solidFill>
                <a:schemeClr val="bg1"/>
              </a:solidFill>
              <a:latin typeface="+mj-lt"/>
              <a:ea typeface="+mj-lt"/>
              <a:cs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400" b="0" i="0" u="sng" dirty="0">
                <a:solidFill>
                  <a:srgbClr val="FFFF00"/>
                </a:solidFill>
              </a:rPr>
              <a:t>TK2:</a:t>
            </a:r>
            <a:r>
              <a:rPr sz="5400" b="0" i="0" u="none" dirty="0">
                <a:solidFill>
                  <a:srgbClr val="FFFF00"/>
                </a:solidFill>
              </a:rPr>
              <a:t> </a:t>
            </a:r>
            <a:r>
              <a:rPr sz="5400" b="0" i="0" u="none" dirty="0" err="1">
                <a:solidFill>
                  <a:srgbClr val="FFFFFF"/>
                </a:solidFill>
              </a:rPr>
              <a:t>Cùng</a:t>
            </a:r>
            <a:r>
              <a:rPr sz="5400" b="0" i="0" u="none" dirty="0">
                <a:solidFill>
                  <a:srgbClr val="FFFFFF"/>
                </a:solidFill>
              </a:rPr>
              <a:t> </a:t>
            </a:r>
            <a:r>
              <a:rPr sz="5400" b="0" i="0" u="none" dirty="0" err="1">
                <a:solidFill>
                  <a:srgbClr val="FFFFFF"/>
                </a:solidFill>
              </a:rPr>
              <a:t>hát</a:t>
            </a:r>
            <a:r>
              <a:rPr sz="5400" b="0" i="0" u="none" dirty="0">
                <a:solidFill>
                  <a:srgbClr val="FFFFFF"/>
                </a:solidFill>
              </a:rPr>
              <a:t> </a:t>
            </a:r>
            <a:r>
              <a:rPr sz="5400" b="0" i="0" u="none" dirty="0" err="1">
                <a:solidFill>
                  <a:srgbClr val="FFFFFF"/>
                </a:solidFill>
              </a:rPr>
              <a:t>lên</a:t>
            </a:r>
            <a:r>
              <a:rPr sz="5400" b="0" i="0" u="none" dirty="0">
                <a:solidFill>
                  <a:srgbClr val="FFFFFF"/>
                </a:solidFill>
              </a:rPr>
              <a:t> </a:t>
            </a:r>
            <a:r>
              <a:rPr sz="5400" b="0" i="0" u="none" dirty="0" err="1">
                <a:solidFill>
                  <a:srgbClr val="FFFFFF"/>
                </a:solidFill>
              </a:rPr>
              <a:t>một</a:t>
            </a:r>
            <a:r>
              <a:rPr sz="5400" b="0" i="0" u="none" dirty="0">
                <a:solidFill>
                  <a:srgbClr val="FFFFFF"/>
                </a:solidFill>
              </a:rPr>
              <a:t> </a:t>
            </a:r>
            <a:r>
              <a:rPr sz="5400" b="0" i="0" u="none" dirty="0" err="1">
                <a:solidFill>
                  <a:srgbClr val="FFFFFF"/>
                </a:solidFill>
              </a:rPr>
              <a:t>khúc</a:t>
            </a:r>
            <a:r>
              <a:rPr sz="5400" b="0" i="0" u="none" dirty="0">
                <a:solidFill>
                  <a:srgbClr val="FFFFFF"/>
                </a:solidFill>
              </a:rPr>
              <a:t> </a:t>
            </a:r>
            <a:r>
              <a:rPr sz="5400" b="0" i="0" u="none" dirty="0" err="1">
                <a:solidFill>
                  <a:srgbClr val="FFFFFF"/>
                </a:solidFill>
              </a:rPr>
              <a:t>tân</a:t>
            </a:r>
            <a:r>
              <a:rPr sz="5400" b="0" i="0" u="none" dirty="0">
                <a:solidFill>
                  <a:srgbClr val="FFFFFF"/>
                </a:solidFill>
              </a:rPr>
              <a:t> ca. Ca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ngợi</a:t>
            </a:r>
            <a:r>
              <a:rPr sz="5400" b="0" i="0" u="none" dirty="0">
                <a:solidFill>
                  <a:srgbClr val="FFFFFF"/>
                </a:solidFill>
              </a:rPr>
              <a:t> </a:t>
            </a:r>
            <a:r>
              <a:rPr sz="5400" b="0" i="0" u="none" dirty="0" err="1">
                <a:solidFill>
                  <a:srgbClr val="FFFFFF"/>
                </a:solidFill>
              </a:rPr>
              <a:t>khen</a:t>
            </a:r>
            <a:r>
              <a:rPr sz="5400" b="0" i="0" u="none" dirty="0">
                <a:solidFill>
                  <a:srgbClr val="FFFFFF"/>
                </a:solidFill>
              </a:rPr>
              <a:t> Chúa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đời</a:t>
            </a:r>
            <a:r>
              <a:rPr sz="5400" b="0" i="0" u="none" dirty="0">
                <a:solidFill>
                  <a:srgbClr val="FFFFFF"/>
                </a:solidFill>
              </a:rPr>
              <a:t> Alleluia. </a:t>
            </a:r>
            <a:r>
              <a:rPr sz="5400" b="0" i="0" u="none" dirty="0" err="1">
                <a:solidFill>
                  <a:srgbClr val="FFFFFF"/>
                </a:solidFill>
              </a:rPr>
              <a:t>Ôi</a:t>
            </a:r>
            <a:r>
              <a:rPr sz="5400" b="0" i="0" u="none" dirty="0">
                <a:solidFill>
                  <a:srgbClr val="FFFFFF"/>
                </a:solidFill>
              </a:rPr>
              <a:t> </a:t>
            </a:r>
            <a:r>
              <a:rPr sz="5400" b="0" i="0" u="none" dirty="0" err="1">
                <a:solidFill>
                  <a:srgbClr val="FFFFFF"/>
                </a:solidFill>
              </a:rPr>
              <a:t>cao</a:t>
            </a:r>
            <a:r>
              <a:rPr sz="5400" b="0" i="0" u="none" dirty="0">
                <a:solidFill>
                  <a:srgbClr val="FFFFFF"/>
                </a:solidFill>
              </a:rPr>
              <a:t> sang </a:t>
            </a:r>
            <a:r>
              <a:rPr sz="5400" b="0" i="0" u="none" dirty="0" err="1">
                <a:solidFill>
                  <a:srgbClr val="FFFFFF"/>
                </a:solidFill>
              </a:rPr>
              <a:t>là</a:t>
            </a:r>
            <a:r>
              <a:rPr sz="5400" b="0" i="0" u="none" dirty="0">
                <a:solidFill>
                  <a:srgbClr val="FFFFFF"/>
                </a:solidFill>
              </a:rPr>
              <a:t> </a:t>
            </a:r>
            <a:r>
              <a:rPr sz="5400" b="0" i="0" u="none" dirty="0" err="1">
                <a:solidFill>
                  <a:srgbClr val="FFFFFF"/>
                </a:solidFill>
              </a:rPr>
              <a:t>nhà</a:t>
            </a:r>
            <a:r>
              <a:rPr sz="5400" b="0" i="0" u="none" dirty="0">
                <a:solidFill>
                  <a:srgbClr val="FFFFFF"/>
                </a:solidFill>
              </a:rPr>
              <a:t> Chúa ta. </a:t>
            </a:r>
            <a:r>
              <a:rPr sz="5400" b="0" i="0" u="none" dirty="0" err="1">
                <a:solidFill>
                  <a:srgbClr val="FFFFFF"/>
                </a:solidFill>
              </a:rPr>
              <a:t>Cùng</a:t>
            </a:r>
            <a:r>
              <a:rPr sz="5400" b="0" i="0" u="none" dirty="0">
                <a:solidFill>
                  <a:srgbClr val="FFFFFF"/>
                </a:solidFill>
              </a:rPr>
              <a:t> </a:t>
            </a:r>
            <a:r>
              <a:rPr sz="5400" b="0" i="0" u="none" dirty="0" err="1">
                <a:solidFill>
                  <a:srgbClr val="FFFFFF"/>
                </a:solidFill>
              </a:rPr>
              <a:t>bước</a:t>
            </a:r>
            <a:r>
              <a:rPr sz="5400" b="0" i="0" u="none" dirty="0">
                <a:solidFill>
                  <a:srgbClr val="FFFFFF"/>
                </a:solidFill>
              </a:rPr>
              <a:t> </a:t>
            </a:r>
            <a:r>
              <a:rPr sz="5400" b="0" i="0" u="none" dirty="0" err="1">
                <a:solidFill>
                  <a:srgbClr val="FFFFFF"/>
                </a:solidFill>
              </a:rPr>
              <a:t>lên</a:t>
            </a:r>
            <a:r>
              <a:rPr sz="5400" b="0" i="0" u="none" dirty="0">
                <a:solidFill>
                  <a:srgbClr val="FFFFFF"/>
                </a:solidFill>
              </a:rPr>
              <a:t> </a:t>
            </a:r>
            <a:r>
              <a:rPr sz="5400" b="0" i="0" u="none" dirty="0" err="1">
                <a:solidFill>
                  <a:srgbClr val="FFFFFF"/>
                </a:solidFill>
              </a:rPr>
              <a:t>mà</a:t>
            </a:r>
            <a:r>
              <a:rPr sz="5400" b="0" i="0" u="none" dirty="0">
                <a:solidFill>
                  <a:srgbClr val="FFFFFF"/>
                </a:solidFill>
              </a:rPr>
              <a:t>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Alleluia.</a:t>
            </a:r>
            <a:endParaRPr sz="60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dirty="0">
                <a:solidFill>
                  <a:srgbClr val="FFFF00"/>
                </a:solidFill>
              </a:rPr>
              <a:t>ĐK:</a:t>
            </a:r>
            <a:r>
              <a:rPr sz="4800" b="0" i="0" u="none" dirty="0">
                <a:solidFill>
                  <a:srgbClr val="FFFF00"/>
                </a:solidFill>
              </a:rPr>
              <a:t> </a:t>
            </a:r>
            <a:r>
              <a:rPr sz="4800" b="0" i="0" u="none" dirty="0" err="1">
                <a:solidFill>
                  <a:srgbClr val="FFFFFF"/>
                </a:solidFill>
              </a:rPr>
              <a:t>Cùng</a:t>
            </a:r>
            <a:r>
              <a:rPr sz="4800" b="0" i="0" u="none" dirty="0">
                <a:solidFill>
                  <a:srgbClr val="FFFFFF"/>
                </a:solidFill>
              </a:rPr>
              <a:t> </a:t>
            </a:r>
            <a:r>
              <a:rPr sz="4800" b="0" i="0" u="none" dirty="0" err="1">
                <a:solidFill>
                  <a:srgbClr val="FFFFFF"/>
                </a:solidFill>
              </a:rPr>
              <a:t>nhịp</a:t>
            </a:r>
            <a:r>
              <a:rPr sz="4800" b="0" i="0" u="none" dirty="0">
                <a:solidFill>
                  <a:srgbClr val="FFFFFF"/>
                </a:solidFill>
              </a:rPr>
              <a:t> </a:t>
            </a:r>
            <a:r>
              <a:rPr sz="4800" b="0" i="0" u="none" dirty="0" err="1">
                <a:solidFill>
                  <a:srgbClr val="FFFFFF"/>
                </a:solidFill>
              </a:rPr>
              <a:t>nhàng</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bước</a:t>
            </a:r>
            <a:r>
              <a:rPr sz="4800" b="0" i="0" u="none" dirty="0">
                <a:solidFill>
                  <a:srgbClr val="FFFFFF"/>
                </a:solidFill>
              </a:rPr>
              <a:t> </a:t>
            </a:r>
            <a:r>
              <a:rPr sz="4800" b="0" i="0" u="none" dirty="0" err="1">
                <a:solidFill>
                  <a:srgbClr val="FFFFFF"/>
                </a:solidFill>
              </a:rPr>
              <a:t>lên</a:t>
            </a:r>
            <a:r>
              <a:rPr sz="4800" b="0" i="0" u="none" dirty="0">
                <a:solidFill>
                  <a:srgbClr val="FFFFFF"/>
                </a:solidFill>
              </a:rPr>
              <a:t> </a:t>
            </a:r>
            <a:r>
              <a:rPr sz="4800" b="0" i="0" u="none" dirty="0" err="1">
                <a:solidFill>
                  <a:srgbClr val="FFFFFF"/>
                </a:solidFill>
              </a:rPr>
              <a:t>đền</a:t>
            </a:r>
            <a:r>
              <a:rPr sz="4800" b="0" i="0" u="none" dirty="0">
                <a:solidFill>
                  <a:srgbClr val="FFFFFF"/>
                </a:solidFill>
              </a:rPr>
              <a:t> </a:t>
            </a:r>
            <a:r>
              <a:rPr sz="4800" b="0" i="0" u="none" dirty="0" err="1">
                <a:solidFill>
                  <a:srgbClr val="FFFFFF"/>
                </a:solidFill>
              </a:rPr>
              <a:t>thánh</a:t>
            </a:r>
            <a:r>
              <a:rPr sz="4800" b="0" i="0" u="none" dirty="0">
                <a:solidFill>
                  <a:srgbClr val="FFFFFF"/>
                </a:solidFill>
              </a:rPr>
              <a:t>, </a:t>
            </a:r>
            <a:r>
              <a:rPr sz="4800" b="0" i="0" u="none" dirty="0" err="1">
                <a:solidFill>
                  <a:srgbClr val="FFFFFF"/>
                </a:solidFill>
              </a:rPr>
              <a:t>dâng</a:t>
            </a:r>
            <a:r>
              <a:rPr sz="4800" b="0" i="0" u="none" dirty="0">
                <a:solidFill>
                  <a:srgbClr val="FFFFFF"/>
                </a:solidFill>
              </a:rPr>
              <a:t> ý </a:t>
            </a:r>
            <a:r>
              <a:rPr sz="4800" b="0" i="0" u="none" dirty="0" err="1">
                <a:solidFill>
                  <a:srgbClr val="FFFFFF"/>
                </a:solidFill>
              </a:rPr>
              <a:t>thơ</a:t>
            </a:r>
            <a:r>
              <a:rPr sz="4800" b="0" i="0" u="none" dirty="0">
                <a:solidFill>
                  <a:srgbClr val="FFFFFF"/>
                </a:solidFill>
              </a:rPr>
              <a:t> </a:t>
            </a:r>
            <a:r>
              <a:rPr sz="4800" b="0" i="0" u="none" dirty="0" err="1">
                <a:solidFill>
                  <a:srgbClr val="FFFFFF"/>
                </a:solidFill>
              </a:rPr>
              <a:t>tuyệt</a:t>
            </a:r>
            <a:r>
              <a:rPr sz="4800" b="0" i="0" u="none" dirty="0">
                <a:solidFill>
                  <a:srgbClr val="FFFFFF"/>
                </a:solidFill>
              </a:rPr>
              <a:t> </a:t>
            </a:r>
            <a:r>
              <a:rPr sz="4800" b="0" i="0" u="none" dirty="0" err="1">
                <a:solidFill>
                  <a:srgbClr val="FFFFFF"/>
                </a:solidFill>
              </a:rPr>
              <a:t>diệu</a:t>
            </a:r>
            <a:r>
              <a:rPr sz="4800" b="0" i="0" u="none" dirty="0">
                <a:solidFill>
                  <a:srgbClr val="FFFFFF"/>
                </a:solidFill>
              </a:rPr>
              <a:t>, </a:t>
            </a:r>
            <a:r>
              <a:rPr sz="4800" b="0" i="0" u="none" dirty="0" err="1">
                <a:solidFill>
                  <a:srgbClr val="FFFFFF"/>
                </a:solidFill>
              </a:rPr>
              <a:t>bài</a:t>
            </a:r>
            <a:r>
              <a:rPr sz="4800" b="0" i="0" u="none" dirty="0">
                <a:solidFill>
                  <a:srgbClr val="FFFFFF"/>
                </a:solidFill>
              </a:rPr>
              <a:t> </a:t>
            </a:r>
            <a:r>
              <a:rPr sz="4800" b="0" i="0" u="none" dirty="0" err="1">
                <a:solidFill>
                  <a:srgbClr val="FFFFFF"/>
                </a:solidFill>
              </a:rPr>
              <a:t>cảm</a:t>
            </a:r>
            <a:r>
              <a:rPr sz="4800" b="0" i="0" u="none" dirty="0">
                <a:solidFill>
                  <a:srgbClr val="FFFFFF"/>
                </a:solidFill>
              </a:rPr>
              <a:t> </a:t>
            </a:r>
            <a:r>
              <a:rPr sz="4800" b="0" i="0" u="none" dirty="0" err="1">
                <a:solidFill>
                  <a:srgbClr val="FFFFFF"/>
                </a:solidFill>
              </a:rPr>
              <a:t>mến</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thành</a:t>
            </a:r>
            <a:r>
              <a:rPr sz="4800" b="0" i="0" u="none" dirty="0">
                <a:solidFill>
                  <a:srgbClr val="FFFFFF"/>
                </a:solidFill>
              </a:rPr>
              <a:t> tri </a:t>
            </a:r>
            <a:r>
              <a:rPr sz="4800" b="0" i="0" u="none" dirty="0" err="1">
                <a:solidFill>
                  <a:srgbClr val="FFFFFF"/>
                </a:solidFill>
              </a:rPr>
              <a:t>ân</a:t>
            </a:r>
            <a:r>
              <a:rPr sz="4800" b="0" i="0" u="none" dirty="0">
                <a:solidFill>
                  <a:srgbClr val="FFFFFF"/>
                </a:solidFill>
              </a:rPr>
              <a:t> Chúa ta. </a:t>
            </a:r>
            <a:r>
              <a:rPr sz="4800" b="0" i="0" u="none" dirty="0" err="1">
                <a:solidFill>
                  <a:srgbClr val="FFFFFF"/>
                </a:solidFill>
              </a:rPr>
              <a:t>Từ</a:t>
            </a:r>
            <a:r>
              <a:rPr sz="4800" b="0" i="0" u="none" dirty="0">
                <a:solidFill>
                  <a:srgbClr val="FFFFFF"/>
                </a:solidFill>
              </a:rPr>
              <a:t> </a:t>
            </a:r>
            <a:r>
              <a:rPr sz="4800" b="0" i="0" u="none" dirty="0" err="1">
                <a:solidFill>
                  <a:srgbClr val="FFFFFF"/>
                </a:solidFill>
              </a:rPr>
              <a:t>muôn</a:t>
            </a:r>
            <a:r>
              <a:rPr sz="4800" b="0" i="0" u="none" dirty="0">
                <a:solidFill>
                  <a:srgbClr val="FFFFFF"/>
                </a:solidFill>
              </a:rPr>
              <a:t> </a:t>
            </a:r>
            <a:r>
              <a:rPr sz="4800" b="0" i="0" u="none" dirty="0" err="1">
                <a:solidFill>
                  <a:srgbClr val="FFFFFF"/>
                </a:solidFill>
              </a:rPr>
              <a:t>phương</a:t>
            </a:r>
            <a:r>
              <a:rPr sz="4800" b="0" i="0" u="none" dirty="0">
                <a:solidFill>
                  <a:srgbClr val="FFFFFF"/>
                </a:solidFill>
              </a:rPr>
              <a:t> ta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góp</a:t>
            </a:r>
            <a:r>
              <a:rPr sz="4800" b="0" i="0" u="none" dirty="0">
                <a:solidFill>
                  <a:srgbClr val="FFFFFF"/>
                </a:solidFill>
              </a:rPr>
              <a:t> </a:t>
            </a:r>
            <a:r>
              <a:rPr sz="4800" b="0" i="0" u="none" dirty="0" err="1">
                <a:solidFill>
                  <a:srgbClr val="FFFFFF"/>
                </a:solidFill>
              </a:rPr>
              <a:t>mặt</a:t>
            </a:r>
            <a:r>
              <a:rPr sz="4800" b="0" i="0" u="none" dirty="0">
                <a:solidFill>
                  <a:srgbClr val="FFFFFF"/>
                </a:solidFill>
              </a:rPr>
              <a:t> </a:t>
            </a:r>
            <a:r>
              <a:rPr sz="4800" b="0" i="0" u="none" dirty="0" err="1">
                <a:solidFill>
                  <a:srgbClr val="FFFFFF"/>
                </a:solidFill>
              </a:rPr>
              <a:t>hân</a:t>
            </a:r>
            <a:r>
              <a:rPr sz="4800" b="0" i="0" u="none" dirty="0">
                <a:solidFill>
                  <a:srgbClr val="FFFFFF"/>
                </a:solidFill>
              </a:rPr>
              <a:t> </a:t>
            </a:r>
            <a:r>
              <a:rPr sz="4800" b="0" i="0" u="none" dirty="0" err="1">
                <a:solidFill>
                  <a:srgbClr val="FFFFFF"/>
                </a:solidFill>
              </a:rPr>
              <a:t>hoan</a:t>
            </a:r>
            <a:r>
              <a:rPr sz="4800" b="0" i="0" u="none" dirty="0">
                <a:solidFill>
                  <a:srgbClr val="FFFFFF"/>
                </a:solidFill>
              </a:rPr>
              <a:t>,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tiền</a:t>
            </a:r>
            <a:r>
              <a:rPr sz="4800" b="0" i="0" u="none" dirty="0">
                <a:solidFill>
                  <a:srgbClr val="FFFFFF"/>
                </a:solidFill>
              </a:rPr>
              <a:t> </a:t>
            </a:r>
            <a:r>
              <a:rPr sz="4800" b="0" i="0" u="none" dirty="0" err="1">
                <a:solidFill>
                  <a:srgbClr val="FFFFFF"/>
                </a:solidFill>
              </a:rPr>
              <a:t>đình</a:t>
            </a:r>
            <a:r>
              <a:rPr sz="4800" b="0" i="0" u="none" dirty="0">
                <a:solidFill>
                  <a:srgbClr val="FFFFFF"/>
                </a:solidFill>
              </a:rPr>
              <a:t> </a:t>
            </a:r>
            <a:r>
              <a:rPr sz="4800" b="0" i="0" u="none" dirty="0" err="1">
                <a:solidFill>
                  <a:srgbClr val="FFFFFF"/>
                </a:solidFill>
              </a:rPr>
              <a:t>nhà</a:t>
            </a:r>
            <a:r>
              <a:rPr sz="4800" b="0" i="0" u="none" dirty="0">
                <a:solidFill>
                  <a:srgbClr val="FFFFFF"/>
                </a:solidFill>
              </a:rPr>
              <a:t> Chúa ta, Gia-</a:t>
            </a:r>
            <a:r>
              <a:rPr sz="4800" b="0" i="0" u="none" dirty="0" err="1">
                <a:solidFill>
                  <a:srgbClr val="FFFFFF"/>
                </a:solidFill>
              </a:rPr>
              <a:t>liêm</a:t>
            </a:r>
            <a:r>
              <a:rPr sz="4800" b="0" i="0" u="none" dirty="0">
                <a:solidFill>
                  <a:srgbClr val="FFFFFF"/>
                </a:solidFill>
              </a:rPr>
              <a:t> </a:t>
            </a:r>
            <a:r>
              <a:rPr sz="4800" b="0" i="0" u="none" dirty="0" err="1">
                <a:solidFill>
                  <a:srgbClr val="FFFFFF"/>
                </a:solidFill>
              </a:rPr>
              <a:t>chính</a:t>
            </a:r>
            <a:r>
              <a:rPr sz="4800" b="0" i="0" u="none" dirty="0">
                <a:solidFill>
                  <a:srgbClr val="FFFFFF"/>
                </a:solidFill>
              </a:rPr>
              <a:t> </a:t>
            </a:r>
            <a:r>
              <a:rPr sz="4800" b="0" i="0" u="none" dirty="0" err="1">
                <a:solidFill>
                  <a:srgbClr val="FFFFFF"/>
                </a:solidFill>
              </a:rPr>
              <a:t>là</a:t>
            </a:r>
            <a:r>
              <a:rPr sz="4800" b="0" i="0" u="none" dirty="0">
                <a:solidFill>
                  <a:srgbClr val="FFFFFF"/>
                </a:solidFill>
              </a:rPr>
              <a:t> </a:t>
            </a:r>
            <a:r>
              <a:rPr sz="4800" b="0" i="0" u="none" dirty="0" err="1">
                <a:solidFill>
                  <a:srgbClr val="FFFFFF"/>
                </a:solidFill>
              </a:rPr>
              <a:t>đây</a:t>
            </a:r>
            <a:r>
              <a:rPr sz="4800" b="0" i="0" u="none" dirty="0">
                <a:solidFill>
                  <a:srgbClr val="FFFFFF"/>
                </a:solidFill>
              </a:rPr>
              <a:t>.</a:t>
            </a:r>
            <a:endParaRPr sz="54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400" b="0" i="0" u="sng" dirty="0">
                <a:solidFill>
                  <a:srgbClr val="FFFF00"/>
                </a:solidFill>
              </a:rPr>
              <a:t>TK3:</a:t>
            </a:r>
            <a:r>
              <a:rPr sz="5400" b="0" i="0" u="none" dirty="0">
                <a:solidFill>
                  <a:srgbClr val="FFFF00"/>
                </a:solidFill>
              </a:rPr>
              <a:t> </a:t>
            </a:r>
            <a:r>
              <a:rPr sz="5400" b="0" i="0" u="none" dirty="0" err="1">
                <a:solidFill>
                  <a:srgbClr val="FFFFFF"/>
                </a:solidFill>
              </a:rPr>
              <a:t>Nào</a:t>
            </a:r>
            <a:r>
              <a:rPr sz="5400" b="0" i="0" u="none" dirty="0">
                <a:solidFill>
                  <a:srgbClr val="FFFFFF"/>
                </a:solidFill>
              </a:rPr>
              <a:t> </a:t>
            </a:r>
            <a:r>
              <a:rPr sz="5400" b="0" i="0" u="none" dirty="0" err="1">
                <a:solidFill>
                  <a:srgbClr val="FFFFFF"/>
                </a:solidFill>
              </a:rPr>
              <a:t>bước</a:t>
            </a:r>
            <a:r>
              <a:rPr sz="5400" b="0" i="0" u="none" dirty="0">
                <a:solidFill>
                  <a:srgbClr val="FFFFFF"/>
                </a:solidFill>
              </a:rPr>
              <a:t> </a:t>
            </a:r>
            <a:r>
              <a:rPr sz="5400" b="0" i="0" u="none" dirty="0" err="1">
                <a:solidFill>
                  <a:srgbClr val="FFFFFF"/>
                </a:solidFill>
              </a:rPr>
              <a:t>lên</a:t>
            </a:r>
            <a:r>
              <a:rPr sz="5400" b="0" i="0" u="none" dirty="0">
                <a:solidFill>
                  <a:srgbClr val="FFFFFF"/>
                </a:solidFill>
              </a:rPr>
              <a:t> </a:t>
            </a:r>
            <a:r>
              <a:rPr sz="5400" b="0" i="0" u="none" dirty="0" err="1">
                <a:solidFill>
                  <a:srgbClr val="FFFFFF"/>
                </a:solidFill>
              </a:rPr>
              <a:t>điện</a:t>
            </a:r>
            <a:r>
              <a:rPr sz="5400" b="0" i="0" u="none" dirty="0">
                <a:solidFill>
                  <a:srgbClr val="FFFFFF"/>
                </a:solidFill>
              </a:rPr>
              <a:t> Chúa Gia-</a:t>
            </a:r>
            <a:r>
              <a:rPr sz="5400" b="0" i="0" u="none" dirty="0" err="1">
                <a:solidFill>
                  <a:srgbClr val="FFFFFF"/>
                </a:solidFill>
              </a:rPr>
              <a:t>liêm</a:t>
            </a:r>
            <a:r>
              <a:rPr sz="5400" b="0" i="0" u="none" dirty="0">
                <a:solidFill>
                  <a:srgbClr val="FFFFFF"/>
                </a:solidFill>
              </a:rPr>
              <a:t>. </a:t>
            </a:r>
            <a:r>
              <a:rPr sz="5400" b="0" i="0" u="none" dirty="0" err="1">
                <a:solidFill>
                  <a:srgbClr val="FFFFFF"/>
                </a:solidFill>
              </a:rPr>
              <a:t>Ôi</a:t>
            </a:r>
            <a:r>
              <a:rPr sz="5400" b="0" i="0" u="none" dirty="0">
                <a:solidFill>
                  <a:srgbClr val="FFFFFF"/>
                </a:solidFill>
              </a:rPr>
              <a:t> </a:t>
            </a:r>
            <a:r>
              <a:rPr sz="5400" b="0" i="0" u="none" dirty="0" err="1">
                <a:solidFill>
                  <a:srgbClr val="FFFFFF"/>
                </a:solidFill>
              </a:rPr>
              <a:t>dạt</a:t>
            </a:r>
            <a:r>
              <a:rPr sz="5400" b="0" i="0" u="none" dirty="0">
                <a:solidFill>
                  <a:srgbClr val="FFFFFF"/>
                </a:solidFill>
              </a:rPr>
              <a:t> </a:t>
            </a:r>
            <a:r>
              <a:rPr sz="5400" b="0" i="0" u="none" dirty="0" err="1">
                <a:solidFill>
                  <a:srgbClr val="FFFFFF"/>
                </a:solidFill>
              </a:rPr>
              <a:t>dào</a:t>
            </a:r>
            <a:r>
              <a:rPr sz="5400" b="0" i="0" u="none" dirty="0">
                <a:solidFill>
                  <a:srgbClr val="FFFFFF"/>
                </a:solidFill>
              </a:rPr>
              <a:t> </a:t>
            </a:r>
            <a:r>
              <a:rPr sz="5400" b="0" i="0" u="none" dirty="0" err="1">
                <a:solidFill>
                  <a:srgbClr val="FFFFFF"/>
                </a:solidFill>
              </a:rPr>
              <a:t>tiếng</a:t>
            </a:r>
            <a:r>
              <a:rPr sz="5400" b="0" i="0" u="none" dirty="0">
                <a:solidFill>
                  <a:srgbClr val="FFFFFF"/>
                </a:solidFill>
              </a:rPr>
              <a:t> </a:t>
            </a:r>
            <a:r>
              <a:rPr sz="5400" b="0" i="0" u="none" dirty="0" err="1">
                <a:solidFill>
                  <a:srgbClr val="FFFFFF"/>
                </a:solidFill>
              </a:rPr>
              <a:t>hát</a:t>
            </a:r>
            <a:r>
              <a:rPr sz="5400" b="0" i="0" u="none" dirty="0">
                <a:solidFill>
                  <a:srgbClr val="FFFFFF"/>
                </a:solidFill>
              </a:rPr>
              <a:t> </a:t>
            </a:r>
            <a:r>
              <a:rPr sz="5400" b="0" i="0" u="none" dirty="0" err="1">
                <a:solidFill>
                  <a:srgbClr val="FFFFFF"/>
                </a:solidFill>
              </a:rPr>
              <a:t>ngọt</a:t>
            </a:r>
            <a:r>
              <a:rPr sz="5400" b="0" i="0" u="none" dirty="0">
                <a:solidFill>
                  <a:srgbClr val="FFFFFF"/>
                </a:solidFill>
              </a:rPr>
              <a:t> </a:t>
            </a:r>
            <a:r>
              <a:rPr sz="5400" b="0" i="0" u="none" dirty="0" err="1">
                <a:solidFill>
                  <a:srgbClr val="FFFFFF"/>
                </a:solidFill>
              </a:rPr>
              <a:t>ngào</a:t>
            </a:r>
            <a:r>
              <a:rPr sz="5400" b="0" i="0" u="none" dirty="0">
                <a:solidFill>
                  <a:srgbClr val="FFFFFF"/>
                </a:solidFill>
              </a:rPr>
              <a:t> Alleluia. Xin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lên</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ngàn</a:t>
            </a:r>
            <a:r>
              <a:rPr sz="5400" b="0" i="0" u="none" dirty="0">
                <a:solidFill>
                  <a:srgbClr val="FFFFFF"/>
                </a:solidFill>
              </a:rPr>
              <a:t> </a:t>
            </a:r>
            <a:r>
              <a:rPr sz="5400" b="0" i="0" u="none" dirty="0" err="1">
                <a:solidFill>
                  <a:srgbClr val="FFFFFF"/>
                </a:solidFill>
              </a:rPr>
              <a:t>vinh</a:t>
            </a:r>
            <a:r>
              <a:rPr sz="5400" b="0" i="0" u="none" dirty="0">
                <a:solidFill>
                  <a:srgbClr val="FFFFFF"/>
                </a:solidFill>
              </a:rPr>
              <a:t> </a:t>
            </a:r>
            <a:r>
              <a:rPr sz="5400" b="0" i="0" u="none" dirty="0" err="1">
                <a:solidFill>
                  <a:srgbClr val="FFFFFF"/>
                </a:solidFill>
              </a:rPr>
              <a:t>quang</a:t>
            </a:r>
            <a:r>
              <a:rPr sz="5400" b="0" i="0" u="none" dirty="0">
                <a:solidFill>
                  <a:srgbClr val="FFFFFF"/>
                </a:solidFill>
              </a:rPr>
              <a:t>. </a:t>
            </a:r>
            <a:r>
              <a:rPr sz="5400" b="0" i="0" u="none" dirty="0" err="1">
                <a:solidFill>
                  <a:srgbClr val="FFFFFF"/>
                </a:solidFill>
              </a:rPr>
              <a:t>Quyện</a:t>
            </a:r>
            <a:r>
              <a:rPr sz="5400" b="0" i="0" u="none" dirty="0">
                <a:solidFill>
                  <a:srgbClr val="FFFFFF"/>
                </a:solidFill>
              </a:rPr>
              <a:t> </a:t>
            </a:r>
            <a:r>
              <a:rPr sz="5400" b="0" i="0" u="none" dirty="0" err="1">
                <a:solidFill>
                  <a:srgbClr val="FFFFFF"/>
                </a:solidFill>
              </a:rPr>
              <a:t>với</a:t>
            </a:r>
            <a:r>
              <a:rPr sz="5400" b="0" i="0" u="none" dirty="0">
                <a:solidFill>
                  <a:srgbClr val="FFFFFF"/>
                </a:solidFill>
              </a:rPr>
              <a:t> </a:t>
            </a:r>
            <a:r>
              <a:rPr sz="5400" b="0" i="0" u="none" dirty="0" err="1">
                <a:solidFill>
                  <a:srgbClr val="FFFFFF"/>
                </a:solidFill>
              </a:rPr>
              <a:t>hương</a:t>
            </a:r>
            <a:r>
              <a:rPr sz="5400" b="0" i="0" u="none" dirty="0">
                <a:solidFill>
                  <a:srgbClr val="FFFFFF"/>
                </a:solidFill>
              </a:rPr>
              <a:t> </a:t>
            </a:r>
            <a:r>
              <a:rPr sz="5400" b="0" i="0" u="none" dirty="0" err="1">
                <a:solidFill>
                  <a:srgbClr val="FFFFFF"/>
                </a:solidFill>
              </a:rPr>
              <a:t>thơm</a:t>
            </a:r>
            <a:r>
              <a:rPr sz="5400" b="0" i="0" u="none" dirty="0">
                <a:solidFill>
                  <a:srgbClr val="FFFFFF"/>
                </a:solidFill>
              </a:rPr>
              <a:t> bay </a:t>
            </a:r>
            <a:r>
              <a:rPr sz="5400" b="0" i="0" u="none" dirty="0" err="1">
                <a:solidFill>
                  <a:srgbClr val="FFFFFF"/>
                </a:solidFill>
              </a:rPr>
              <a:t>trước</a:t>
            </a:r>
            <a:r>
              <a:rPr sz="5400" b="0" i="0" u="none" dirty="0">
                <a:solidFill>
                  <a:srgbClr val="FFFFFF"/>
                </a:solidFill>
              </a:rPr>
              <a:t> </a:t>
            </a:r>
            <a:r>
              <a:rPr sz="5400" b="0" i="0" u="none" dirty="0" err="1">
                <a:solidFill>
                  <a:srgbClr val="FFFFFF"/>
                </a:solidFill>
              </a:rPr>
              <a:t>tòa</a:t>
            </a:r>
            <a:r>
              <a:rPr sz="5400" b="0" i="0" u="none" dirty="0">
                <a:solidFill>
                  <a:srgbClr val="FFFFFF"/>
                </a:solidFill>
              </a:rPr>
              <a:t> Alleluia.</a:t>
            </a:r>
            <a:endParaRPr sz="60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dirty="0">
                <a:solidFill>
                  <a:srgbClr val="FFFF00"/>
                </a:solidFill>
              </a:rPr>
              <a:t>ĐK:</a:t>
            </a:r>
            <a:r>
              <a:rPr sz="4800" b="0" i="0" u="none" dirty="0">
                <a:solidFill>
                  <a:srgbClr val="FFFF00"/>
                </a:solidFill>
              </a:rPr>
              <a:t> </a:t>
            </a:r>
            <a:r>
              <a:rPr sz="4800" b="0" i="0" u="none" dirty="0" err="1">
                <a:solidFill>
                  <a:srgbClr val="FFFFFF"/>
                </a:solidFill>
              </a:rPr>
              <a:t>Cùng</a:t>
            </a:r>
            <a:r>
              <a:rPr sz="4800" b="0" i="0" u="none" dirty="0">
                <a:solidFill>
                  <a:srgbClr val="FFFFFF"/>
                </a:solidFill>
              </a:rPr>
              <a:t> </a:t>
            </a:r>
            <a:r>
              <a:rPr sz="4800" b="0" i="0" u="none" dirty="0" err="1">
                <a:solidFill>
                  <a:srgbClr val="FFFFFF"/>
                </a:solidFill>
              </a:rPr>
              <a:t>nhịp</a:t>
            </a:r>
            <a:r>
              <a:rPr sz="4800" b="0" i="0" u="none" dirty="0">
                <a:solidFill>
                  <a:srgbClr val="FFFFFF"/>
                </a:solidFill>
              </a:rPr>
              <a:t> </a:t>
            </a:r>
            <a:r>
              <a:rPr sz="4800" b="0" i="0" u="none" dirty="0" err="1">
                <a:solidFill>
                  <a:srgbClr val="FFFFFF"/>
                </a:solidFill>
              </a:rPr>
              <a:t>nhàng</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bước</a:t>
            </a:r>
            <a:r>
              <a:rPr sz="4800" b="0" i="0" u="none" dirty="0">
                <a:solidFill>
                  <a:srgbClr val="FFFFFF"/>
                </a:solidFill>
              </a:rPr>
              <a:t> </a:t>
            </a:r>
            <a:r>
              <a:rPr sz="4800" b="0" i="0" u="none" dirty="0" err="1">
                <a:solidFill>
                  <a:srgbClr val="FFFFFF"/>
                </a:solidFill>
              </a:rPr>
              <a:t>lên</a:t>
            </a:r>
            <a:r>
              <a:rPr sz="4800" b="0" i="0" u="none" dirty="0">
                <a:solidFill>
                  <a:srgbClr val="FFFFFF"/>
                </a:solidFill>
              </a:rPr>
              <a:t> </a:t>
            </a:r>
            <a:r>
              <a:rPr sz="4800" b="0" i="0" u="none" dirty="0" err="1">
                <a:solidFill>
                  <a:srgbClr val="FFFFFF"/>
                </a:solidFill>
              </a:rPr>
              <a:t>đền</a:t>
            </a:r>
            <a:r>
              <a:rPr sz="4800" b="0" i="0" u="none" dirty="0">
                <a:solidFill>
                  <a:srgbClr val="FFFFFF"/>
                </a:solidFill>
              </a:rPr>
              <a:t> </a:t>
            </a:r>
            <a:r>
              <a:rPr sz="4800" b="0" i="0" u="none" dirty="0" err="1">
                <a:solidFill>
                  <a:srgbClr val="FFFFFF"/>
                </a:solidFill>
              </a:rPr>
              <a:t>thánh</a:t>
            </a:r>
            <a:r>
              <a:rPr sz="4800" b="0" i="0" u="none" dirty="0">
                <a:solidFill>
                  <a:srgbClr val="FFFFFF"/>
                </a:solidFill>
              </a:rPr>
              <a:t>, </a:t>
            </a:r>
            <a:r>
              <a:rPr sz="4800" b="0" i="0" u="none" dirty="0" err="1">
                <a:solidFill>
                  <a:srgbClr val="FFFFFF"/>
                </a:solidFill>
              </a:rPr>
              <a:t>dâng</a:t>
            </a:r>
            <a:r>
              <a:rPr sz="4800" b="0" i="0" u="none" dirty="0">
                <a:solidFill>
                  <a:srgbClr val="FFFFFF"/>
                </a:solidFill>
              </a:rPr>
              <a:t> ý </a:t>
            </a:r>
            <a:r>
              <a:rPr sz="4800" b="0" i="0" u="none" dirty="0" err="1">
                <a:solidFill>
                  <a:srgbClr val="FFFFFF"/>
                </a:solidFill>
              </a:rPr>
              <a:t>thơ</a:t>
            </a:r>
            <a:r>
              <a:rPr sz="4800" b="0" i="0" u="none" dirty="0">
                <a:solidFill>
                  <a:srgbClr val="FFFFFF"/>
                </a:solidFill>
              </a:rPr>
              <a:t> </a:t>
            </a:r>
            <a:r>
              <a:rPr sz="4800" b="0" i="0" u="none" dirty="0" err="1">
                <a:solidFill>
                  <a:srgbClr val="FFFFFF"/>
                </a:solidFill>
              </a:rPr>
              <a:t>tuyệt</a:t>
            </a:r>
            <a:r>
              <a:rPr sz="4800" b="0" i="0" u="none" dirty="0">
                <a:solidFill>
                  <a:srgbClr val="FFFFFF"/>
                </a:solidFill>
              </a:rPr>
              <a:t> </a:t>
            </a:r>
            <a:r>
              <a:rPr sz="4800" b="0" i="0" u="none" dirty="0" err="1">
                <a:solidFill>
                  <a:srgbClr val="FFFFFF"/>
                </a:solidFill>
              </a:rPr>
              <a:t>diệu</a:t>
            </a:r>
            <a:r>
              <a:rPr sz="4800" b="0" i="0" u="none" dirty="0">
                <a:solidFill>
                  <a:srgbClr val="FFFFFF"/>
                </a:solidFill>
              </a:rPr>
              <a:t>, </a:t>
            </a:r>
            <a:r>
              <a:rPr sz="4800" b="0" i="0" u="none" dirty="0" err="1">
                <a:solidFill>
                  <a:srgbClr val="FFFFFF"/>
                </a:solidFill>
              </a:rPr>
              <a:t>bài</a:t>
            </a:r>
            <a:r>
              <a:rPr sz="4800" b="0" i="0" u="none" dirty="0">
                <a:solidFill>
                  <a:srgbClr val="FFFFFF"/>
                </a:solidFill>
              </a:rPr>
              <a:t> </a:t>
            </a:r>
            <a:r>
              <a:rPr sz="4800" b="0" i="0" u="none" dirty="0" err="1">
                <a:solidFill>
                  <a:srgbClr val="FFFFFF"/>
                </a:solidFill>
              </a:rPr>
              <a:t>cảm</a:t>
            </a:r>
            <a:r>
              <a:rPr sz="4800" b="0" i="0" u="none" dirty="0">
                <a:solidFill>
                  <a:srgbClr val="FFFFFF"/>
                </a:solidFill>
              </a:rPr>
              <a:t> </a:t>
            </a:r>
            <a:r>
              <a:rPr sz="4800" b="0" i="0" u="none" dirty="0" err="1">
                <a:solidFill>
                  <a:srgbClr val="FFFFFF"/>
                </a:solidFill>
              </a:rPr>
              <a:t>mến</a:t>
            </a:r>
            <a:r>
              <a:rPr sz="4800" b="0" i="0" u="none" dirty="0">
                <a:solidFill>
                  <a:srgbClr val="FFFFFF"/>
                </a:solidFill>
              </a:rPr>
              <a:t> </a:t>
            </a:r>
            <a:r>
              <a:rPr sz="4800" b="0" i="0" u="none" dirty="0" err="1">
                <a:solidFill>
                  <a:srgbClr val="FFFFFF"/>
                </a:solidFill>
              </a:rPr>
              <a:t>chân</a:t>
            </a:r>
            <a:r>
              <a:rPr sz="4800" b="0" i="0" u="none" dirty="0">
                <a:solidFill>
                  <a:srgbClr val="FFFFFF"/>
                </a:solidFill>
              </a:rPr>
              <a:t> </a:t>
            </a:r>
            <a:r>
              <a:rPr sz="4800" b="0" i="0" u="none" dirty="0" err="1">
                <a:solidFill>
                  <a:srgbClr val="FFFFFF"/>
                </a:solidFill>
              </a:rPr>
              <a:t>thành</a:t>
            </a:r>
            <a:r>
              <a:rPr sz="4800" b="0" i="0" u="none" dirty="0">
                <a:solidFill>
                  <a:srgbClr val="FFFFFF"/>
                </a:solidFill>
              </a:rPr>
              <a:t> tri </a:t>
            </a:r>
            <a:r>
              <a:rPr sz="4800" b="0" i="0" u="none" dirty="0" err="1">
                <a:solidFill>
                  <a:srgbClr val="FFFFFF"/>
                </a:solidFill>
              </a:rPr>
              <a:t>ân</a:t>
            </a:r>
            <a:r>
              <a:rPr sz="4800" b="0" i="0" u="none" dirty="0">
                <a:solidFill>
                  <a:srgbClr val="FFFFFF"/>
                </a:solidFill>
              </a:rPr>
              <a:t> Chúa ta. </a:t>
            </a:r>
            <a:r>
              <a:rPr sz="4800" b="0" i="0" u="none" dirty="0" err="1">
                <a:solidFill>
                  <a:srgbClr val="FFFFFF"/>
                </a:solidFill>
              </a:rPr>
              <a:t>Từ</a:t>
            </a:r>
            <a:r>
              <a:rPr sz="4800" b="0" i="0" u="none" dirty="0">
                <a:solidFill>
                  <a:srgbClr val="FFFFFF"/>
                </a:solidFill>
              </a:rPr>
              <a:t> </a:t>
            </a:r>
            <a:r>
              <a:rPr sz="4800" b="0" i="0" u="none" dirty="0" err="1">
                <a:solidFill>
                  <a:srgbClr val="FFFFFF"/>
                </a:solidFill>
              </a:rPr>
              <a:t>muôn</a:t>
            </a:r>
            <a:r>
              <a:rPr sz="4800" b="0" i="0" u="none" dirty="0">
                <a:solidFill>
                  <a:srgbClr val="FFFFFF"/>
                </a:solidFill>
              </a:rPr>
              <a:t> </a:t>
            </a:r>
            <a:r>
              <a:rPr sz="4800" b="0" i="0" u="none" dirty="0" err="1">
                <a:solidFill>
                  <a:srgbClr val="FFFFFF"/>
                </a:solidFill>
              </a:rPr>
              <a:t>phương</a:t>
            </a:r>
            <a:r>
              <a:rPr sz="4800" b="0" i="0" u="none" dirty="0">
                <a:solidFill>
                  <a:srgbClr val="FFFFFF"/>
                </a:solidFill>
              </a:rPr>
              <a:t> ta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góp</a:t>
            </a:r>
            <a:r>
              <a:rPr sz="4800" b="0" i="0" u="none" dirty="0">
                <a:solidFill>
                  <a:srgbClr val="FFFFFF"/>
                </a:solidFill>
              </a:rPr>
              <a:t> </a:t>
            </a:r>
            <a:r>
              <a:rPr sz="4800" b="0" i="0" u="none" dirty="0" err="1">
                <a:solidFill>
                  <a:srgbClr val="FFFFFF"/>
                </a:solidFill>
              </a:rPr>
              <a:t>mặt</a:t>
            </a:r>
            <a:r>
              <a:rPr sz="4800" b="0" i="0" u="none" dirty="0">
                <a:solidFill>
                  <a:srgbClr val="FFFFFF"/>
                </a:solidFill>
              </a:rPr>
              <a:t> </a:t>
            </a:r>
            <a:r>
              <a:rPr sz="4800" b="0" i="0" u="none" dirty="0" err="1">
                <a:solidFill>
                  <a:srgbClr val="FFFFFF"/>
                </a:solidFill>
              </a:rPr>
              <a:t>hân</a:t>
            </a:r>
            <a:r>
              <a:rPr sz="4800" b="0" i="0" u="none" dirty="0">
                <a:solidFill>
                  <a:srgbClr val="FFFFFF"/>
                </a:solidFill>
              </a:rPr>
              <a:t> </a:t>
            </a:r>
            <a:r>
              <a:rPr sz="4800" b="0" i="0" u="none" dirty="0" err="1">
                <a:solidFill>
                  <a:srgbClr val="FFFFFF"/>
                </a:solidFill>
              </a:rPr>
              <a:t>hoan</a:t>
            </a:r>
            <a:r>
              <a:rPr sz="4800" b="0" i="0" u="none" dirty="0">
                <a:solidFill>
                  <a:srgbClr val="FFFFFF"/>
                </a:solidFill>
              </a:rPr>
              <a:t>, </a:t>
            </a:r>
            <a:r>
              <a:rPr sz="4800" b="0" i="0" u="none" dirty="0" err="1">
                <a:solidFill>
                  <a:srgbClr val="FFFFFF"/>
                </a:solidFill>
              </a:rPr>
              <a:t>về</a:t>
            </a:r>
            <a:r>
              <a:rPr sz="4800" b="0" i="0" u="none" dirty="0">
                <a:solidFill>
                  <a:srgbClr val="FFFFFF"/>
                </a:solidFill>
              </a:rPr>
              <a:t> </a:t>
            </a:r>
            <a:r>
              <a:rPr sz="4800" b="0" i="0" u="none" dirty="0" err="1">
                <a:solidFill>
                  <a:srgbClr val="FFFFFF"/>
                </a:solidFill>
              </a:rPr>
              <a:t>tiền</a:t>
            </a:r>
            <a:r>
              <a:rPr sz="4800" b="0" i="0" u="none" dirty="0">
                <a:solidFill>
                  <a:srgbClr val="FFFFFF"/>
                </a:solidFill>
              </a:rPr>
              <a:t> </a:t>
            </a:r>
            <a:r>
              <a:rPr sz="4800" b="0" i="0" u="none" dirty="0" err="1">
                <a:solidFill>
                  <a:srgbClr val="FFFFFF"/>
                </a:solidFill>
              </a:rPr>
              <a:t>đình</a:t>
            </a:r>
            <a:r>
              <a:rPr sz="4800" b="0" i="0" u="none" dirty="0">
                <a:solidFill>
                  <a:srgbClr val="FFFFFF"/>
                </a:solidFill>
              </a:rPr>
              <a:t> </a:t>
            </a:r>
            <a:r>
              <a:rPr sz="4800" b="0" i="0" u="none" dirty="0" err="1">
                <a:solidFill>
                  <a:srgbClr val="FFFFFF"/>
                </a:solidFill>
              </a:rPr>
              <a:t>nhà</a:t>
            </a:r>
            <a:r>
              <a:rPr sz="4800" b="0" i="0" u="none" dirty="0">
                <a:solidFill>
                  <a:srgbClr val="FFFFFF"/>
                </a:solidFill>
              </a:rPr>
              <a:t> Chúa ta, Gia-</a:t>
            </a:r>
            <a:r>
              <a:rPr sz="4800" b="0" i="0" u="none" dirty="0" err="1">
                <a:solidFill>
                  <a:srgbClr val="FFFFFF"/>
                </a:solidFill>
              </a:rPr>
              <a:t>liêm</a:t>
            </a:r>
            <a:r>
              <a:rPr sz="4800" b="0" i="0" u="none" dirty="0">
                <a:solidFill>
                  <a:srgbClr val="FFFFFF"/>
                </a:solidFill>
              </a:rPr>
              <a:t> </a:t>
            </a:r>
            <a:r>
              <a:rPr sz="4800" b="0" i="0" u="none" dirty="0" err="1">
                <a:solidFill>
                  <a:srgbClr val="FFFFFF"/>
                </a:solidFill>
              </a:rPr>
              <a:t>chính</a:t>
            </a:r>
            <a:r>
              <a:rPr sz="4800" b="0" i="0" u="none" dirty="0">
                <a:solidFill>
                  <a:srgbClr val="FFFFFF"/>
                </a:solidFill>
              </a:rPr>
              <a:t> </a:t>
            </a:r>
            <a:r>
              <a:rPr sz="4800" b="0" i="0" u="none" dirty="0" err="1">
                <a:solidFill>
                  <a:srgbClr val="FFFFFF"/>
                </a:solidFill>
              </a:rPr>
              <a:t>là</a:t>
            </a:r>
            <a:r>
              <a:rPr sz="4800" b="0" i="0" u="none" dirty="0">
                <a:solidFill>
                  <a:srgbClr val="FFFFFF"/>
                </a:solidFill>
              </a:rPr>
              <a:t> </a:t>
            </a:r>
            <a:r>
              <a:rPr sz="4800" b="0" i="0" u="none" dirty="0" err="1">
                <a:solidFill>
                  <a:srgbClr val="FFFFFF"/>
                </a:solidFill>
              </a:rPr>
              <a:t>đây</a:t>
            </a:r>
            <a:r>
              <a:rPr sz="4800" b="0" i="0" u="none" dirty="0">
                <a:solidFill>
                  <a:srgbClr val="FFFFFF"/>
                </a:solidFill>
              </a:rPr>
              <a:t>.</a:t>
            </a:r>
            <a:endParaRPr sz="5400" dirty="0">
              <a:solidFill>
                <a:schemeClr val="bg1"/>
              </a:solidFill>
              <a:latin typeface="+mj-lt"/>
              <a:ea typeface="+mj-lt"/>
              <a:cs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490121-FD0F-8B0E-2AD2-CB411D1C21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60DFDA-C13C-D7BF-F81D-8E68842696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335056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a:bodyPr>
          <a:lstStyle/>
          <a:p>
            <a:pPr algn="just"/>
            <a:r>
              <a:rPr lang="vi-VN" sz="6600" dirty="0">
                <a:solidFill>
                  <a:schemeClr val="bg1"/>
                </a:solidFill>
                <a:latin typeface="+mj-lt"/>
                <a:cs typeface="Times New Roman" pitchFamily="18" charset="0"/>
              </a:rPr>
              <a:t>Các bạn sẽ vui mừng múc nước tận nguồn ơn cứu độ.</a:t>
            </a:r>
            <a:endParaRPr lang="en-US" sz="66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b="1" u="sng">
                <a:solidFill>
                  <a:srgbClr val="FFFF00"/>
                </a:solidFill>
                <a:effectLst>
                  <a:outerShdw blurRad="38100" dist="38100" dir="2700000" algn="tl">
                    <a:srgbClr val="000000">
                      <a:alpha val="43137"/>
                    </a:srgbClr>
                  </a:outerShdw>
                </a:effectLst>
                <a:latin typeface="+mj-lt"/>
                <a:cs typeface="Times New Roman" pitchFamily="18" charset="0"/>
              </a:rPr>
              <a:t>Đáp ca:</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191" y="285750"/>
            <a:ext cx="3200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75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6000" dirty="0">
                <a:solidFill>
                  <a:schemeClr val="bg1"/>
                </a:solidFill>
                <a:latin typeface="+mj-lt"/>
                <a:cs typeface="Times New Roman" pitchFamily="18" charset="0"/>
              </a:rPr>
              <a:t>Anh em hãy canh thức và hãy sẵn sàng, vì chính giờ phút anh em không ngờ, thì Con Người sẽ đến.</a:t>
            </a:r>
            <a:endParaRPr lang="en-US" sz="60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365375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4C6B1-198E-FEC2-F18C-FF3AA0FD4D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7EFFDA-6D0E-BB90-C4EF-AE6530D93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513893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Tựa Làn Trầm Hương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3600" b="1" i="1" u="none" strike="noStrike" kern="1200" cap="none" spc="0" normalizeH="0" baseline="0" noProof="0">
                <a:ln>
                  <a:noFill/>
                </a:ln>
                <a:solidFill>
                  <a:srgbClr val="FFFF00"/>
                </a:solidFill>
                <a:effectLst/>
                <a:uLnTx/>
                <a:uFillTx/>
                <a:latin typeface="UTM American Sans"/>
                <a:ea typeface="+mn-ea"/>
                <a:cs typeface="+mn-cs"/>
              </a:rPr>
              <a:t>Đỗ Vy Hạ</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2444528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dirty="0">
                <a:solidFill>
                  <a:srgbClr val="FFFF00"/>
                </a:solidFill>
              </a:rPr>
              <a:t>TK1:</a:t>
            </a:r>
            <a:r>
              <a:rPr sz="5400" b="0" i="0" u="none" dirty="0">
                <a:solidFill>
                  <a:srgbClr val="FFFF00"/>
                </a:solidFill>
              </a:rPr>
              <a:t> </a:t>
            </a:r>
            <a:r>
              <a:rPr sz="5400" b="0" i="0" u="none" dirty="0" err="1">
                <a:solidFill>
                  <a:srgbClr val="FFFFFF"/>
                </a:solidFill>
              </a:rPr>
              <a:t>Tựa</a:t>
            </a:r>
            <a:r>
              <a:rPr sz="5400" b="0" i="0" u="none" dirty="0">
                <a:solidFill>
                  <a:srgbClr val="FFFFFF"/>
                </a:solidFill>
              </a:rPr>
              <a:t> </a:t>
            </a:r>
            <a:r>
              <a:rPr sz="5400" b="0" i="0" u="none" dirty="0" err="1">
                <a:solidFill>
                  <a:srgbClr val="FFFFFF"/>
                </a:solidFill>
              </a:rPr>
              <a:t>làn</a:t>
            </a:r>
            <a:r>
              <a:rPr sz="5400" b="0" i="0" u="none" dirty="0">
                <a:solidFill>
                  <a:srgbClr val="FFFFFF"/>
                </a:solidFill>
              </a:rPr>
              <a:t> </a:t>
            </a:r>
            <a:r>
              <a:rPr sz="5400" b="0" i="0" u="none" dirty="0" err="1">
                <a:solidFill>
                  <a:srgbClr val="FFFFFF"/>
                </a:solidFill>
              </a:rPr>
              <a:t>trầm</a:t>
            </a:r>
            <a:r>
              <a:rPr sz="5400" b="0" i="0" u="none" dirty="0">
                <a:solidFill>
                  <a:srgbClr val="FFFFFF"/>
                </a:solidFill>
              </a:rPr>
              <a:t> </a:t>
            </a:r>
            <a:r>
              <a:rPr sz="5400" b="0" i="0" u="none" dirty="0" err="1">
                <a:solidFill>
                  <a:srgbClr val="FFFFFF"/>
                </a:solidFill>
              </a:rPr>
              <a:t>hương</a:t>
            </a:r>
            <a:r>
              <a:rPr sz="5400" b="0" i="0" u="none" dirty="0">
                <a:solidFill>
                  <a:srgbClr val="FFFFFF"/>
                </a:solidFill>
              </a:rPr>
              <a:t> </a:t>
            </a:r>
            <a:r>
              <a:rPr sz="5400" b="0" i="0" u="none" dirty="0" err="1">
                <a:solidFill>
                  <a:srgbClr val="FFFFFF"/>
                </a:solidFill>
              </a:rPr>
              <a:t>thơm</a:t>
            </a:r>
            <a:r>
              <a:rPr sz="5400" b="0" i="0" u="none" dirty="0">
                <a:solidFill>
                  <a:srgbClr val="FFFFFF"/>
                </a:solidFill>
              </a:rPr>
              <a:t> bay </a:t>
            </a:r>
            <a:r>
              <a:rPr sz="5400" b="0" i="0" u="none" dirty="0" err="1">
                <a:solidFill>
                  <a:srgbClr val="FFFFFF"/>
                </a:solidFill>
              </a:rPr>
              <a:t>về</a:t>
            </a:r>
            <a:r>
              <a:rPr sz="5400" b="0" i="0" u="none" dirty="0">
                <a:solidFill>
                  <a:srgbClr val="FFFFFF"/>
                </a:solidFill>
              </a:rPr>
              <a:t> Thiên </a:t>
            </a:r>
            <a:r>
              <a:rPr sz="5400" b="0" i="0" u="none" dirty="0" err="1">
                <a:solidFill>
                  <a:srgbClr val="FFFFFF"/>
                </a:solidFill>
              </a:rPr>
              <a:t>đường</a:t>
            </a:r>
            <a:r>
              <a:rPr sz="5400" b="0" i="0" u="none" dirty="0">
                <a:solidFill>
                  <a:srgbClr val="FFFFFF"/>
                </a:solidFill>
              </a:rPr>
              <a:t>. </a:t>
            </a:r>
            <a:r>
              <a:rPr sz="5400" b="0" i="0" u="none" dirty="0" err="1">
                <a:solidFill>
                  <a:srgbClr val="FFFFFF"/>
                </a:solidFill>
              </a:rPr>
              <a:t>Nguyện</a:t>
            </a:r>
            <a:r>
              <a:rPr sz="5400" b="0" i="0" u="none" dirty="0">
                <a:solidFill>
                  <a:srgbClr val="FFFFFF"/>
                </a:solidFill>
              </a:rPr>
              <a:t> </a:t>
            </a:r>
            <a:r>
              <a:rPr sz="5400" b="0" i="0" u="none" dirty="0" err="1">
                <a:solidFill>
                  <a:srgbClr val="FFFFFF"/>
                </a:solidFill>
              </a:rPr>
              <a:t>tình</a:t>
            </a:r>
            <a:r>
              <a:rPr sz="5400" b="0" i="0" u="none" dirty="0">
                <a:solidFill>
                  <a:srgbClr val="FFFFFF"/>
                </a:solidFill>
              </a:rPr>
              <a:t> </a:t>
            </a:r>
            <a:r>
              <a:rPr sz="5400" b="0" i="0" u="none" dirty="0" err="1">
                <a:solidFill>
                  <a:srgbClr val="FFFFFF"/>
                </a:solidFill>
              </a:rPr>
              <a:t>yêu</a:t>
            </a:r>
            <a:r>
              <a:rPr sz="5400" b="0" i="0" u="none" dirty="0">
                <a:solidFill>
                  <a:srgbClr val="FFFFFF"/>
                </a:solidFill>
              </a:rPr>
              <a:t> Chúa </a:t>
            </a:r>
            <a:r>
              <a:rPr sz="5400" b="0" i="0" u="none" dirty="0" err="1">
                <a:solidFill>
                  <a:srgbClr val="FFFFFF"/>
                </a:solidFill>
              </a:rPr>
              <a:t>thánh</a:t>
            </a:r>
            <a:r>
              <a:rPr sz="5400" b="0" i="0" u="none" dirty="0">
                <a:solidFill>
                  <a:srgbClr val="FFFFFF"/>
                </a:solidFill>
              </a:rPr>
              <a:t> </a:t>
            </a:r>
            <a:r>
              <a:rPr sz="5400" b="0" i="0" u="none" dirty="0" err="1">
                <a:solidFill>
                  <a:srgbClr val="FFFFFF"/>
                </a:solidFill>
              </a:rPr>
              <a:t>hóa</a:t>
            </a:r>
            <a:r>
              <a:rPr sz="5400" b="0" i="0" u="none" dirty="0">
                <a:solidFill>
                  <a:srgbClr val="FFFFFF"/>
                </a:solidFill>
              </a:rPr>
              <a:t> </a:t>
            </a:r>
            <a:r>
              <a:rPr sz="5400" b="0" i="0" u="none" dirty="0" err="1">
                <a:solidFill>
                  <a:srgbClr val="FFFFFF"/>
                </a:solidFill>
              </a:rPr>
              <a:t>cho</a:t>
            </a:r>
            <a:r>
              <a:rPr sz="5400" b="0" i="0" u="none" dirty="0">
                <a:solidFill>
                  <a:srgbClr val="FFFFFF"/>
                </a:solidFill>
              </a:rPr>
              <a:t> </a:t>
            </a:r>
            <a:r>
              <a:rPr sz="5400" b="0" i="0" u="none" dirty="0" err="1">
                <a:solidFill>
                  <a:srgbClr val="FFFFFF"/>
                </a:solidFill>
              </a:rPr>
              <a:t>lễ</a:t>
            </a:r>
            <a:r>
              <a:rPr sz="5400" b="0" i="0" u="none" dirty="0">
                <a:solidFill>
                  <a:srgbClr val="FFFFFF"/>
                </a:solidFill>
              </a:rPr>
              <a:t>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Đây</a:t>
            </a:r>
            <a:r>
              <a:rPr sz="5400" b="0" i="0" u="none" dirty="0">
                <a:solidFill>
                  <a:srgbClr val="FFFFFF"/>
                </a:solidFill>
              </a:rPr>
              <a:t> bánh </a:t>
            </a:r>
            <a:r>
              <a:rPr sz="5400" b="0" i="0" u="none" dirty="0" err="1">
                <a:solidFill>
                  <a:srgbClr val="FFFFFF"/>
                </a:solidFill>
              </a:rPr>
              <a:t>thơm</a:t>
            </a:r>
            <a:r>
              <a:rPr sz="5400" b="0" i="0" u="none" dirty="0">
                <a:solidFill>
                  <a:srgbClr val="FFFFFF"/>
                </a:solidFill>
              </a:rPr>
              <a:t> </a:t>
            </a:r>
            <a:r>
              <a:rPr sz="5400" b="0" i="0" u="none" dirty="0" err="1">
                <a:solidFill>
                  <a:srgbClr val="FFFFFF"/>
                </a:solidFill>
              </a:rPr>
              <a:t>nồng</a:t>
            </a:r>
            <a:r>
              <a:rPr sz="5400" b="0" i="0" u="none" dirty="0">
                <a:solidFill>
                  <a:srgbClr val="FFFFFF"/>
                </a:solidFill>
              </a:rPr>
              <a:t>, </a:t>
            </a:r>
            <a:r>
              <a:rPr sz="5400" b="0" i="0" u="none" dirty="0" err="1">
                <a:solidFill>
                  <a:srgbClr val="FFFFFF"/>
                </a:solidFill>
              </a:rPr>
              <a:t>đây</a:t>
            </a:r>
            <a:r>
              <a:rPr sz="5400" b="0" i="0" u="none" dirty="0">
                <a:solidFill>
                  <a:srgbClr val="FFFFFF"/>
                </a:solidFill>
              </a:rPr>
              <a:t> </a:t>
            </a:r>
            <a:r>
              <a:rPr sz="5400" b="0" i="0" u="none" dirty="0" err="1">
                <a:solidFill>
                  <a:srgbClr val="FFFFFF"/>
                </a:solidFill>
              </a:rPr>
              <a:t>chén</a:t>
            </a:r>
            <a:r>
              <a:rPr sz="5400" b="0" i="0" u="none" dirty="0">
                <a:solidFill>
                  <a:srgbClr val="FFFFFF"/>
                </a:solidFill>
              </a:rPr>
              <a:t> </a:t>
            </a:r>
            <a:r>
              <a:rPr sz="5400" b="0" i="0" u="none" dirty="0" err="1">
                <a:solidFill>
                  <a:srgbClr val="FFFFFF"/>
                </a:solidFill>
              </a:rPr>
              <a:t>rượu</a:t>
            </a:r>
            <a:r>
              <a:rPr sz="5400" b="0" i="0" u="none" dirty="0">
                <a:solidFill>
                  <a:srgbClr val="FFFFFF"/>
                </a:solidFill>
              </a:rPr>
              <a:t> </a:t>
            </a:r>
            <a:r>
              <a:rPr sz="5400" b="0" i="0" u="none" dirty="0" err="1">
                <a:solidFill>
                  <a:srgbClr val="FFFFFF"/>
                </a:solidFill>
              </a:rPr>
              <a:t>hồng</a:t>
            </a:r>
            <a:r>
              <a:rPr sz="5400" b="0" i="0" u="none" dirty="0">
                <a:solidFill>
                  <a:srgbClr val="FFFFFF"/>
                </a:solidFill>
              </a:rPr>
              <a:t>. Làm </a:t>
            </a:r>
            <a:r>
              <a:rPr sz="5400" b="0" i="0" u="none" dirty="0" err="1">
                <a:solidFill>
                  <a:srgbClr val="FFFFFF"/>
                </a:solidFill>
              </a:rPr>
              <a:t>thành</a:t>
            </a:r>
            <a:r>
              <a:rPr sz="5400" b="0" i="0" u="none" dirty="0">
                <a:solidFill>
                  <a:srgbClr val="FFFFFF"/>
                </a:solidFill>
              </a:rPr>
              <a:t> </a:t>
            </a:r>
            <a:r>
              <a:rPr sz="5400" b="0" i="0" u="none" dirty="0" err="1">
                <a:solidFill>
                  <a:srgbClr val="FFFFFF"/>
                </a:solidFill>
              </a:rPr>
              <a:t>lễ</a:t>
            </a:r>
            <a:r>
              <a:rPr sz="5400" b="0" i="0" u="none" dirty="0">
                <a:solidFill>
                  <a:srgbClr val="FFFFFF"/>
                </a:solidFill>
              </a:rPr>
              <a:t> </a:t>
            </a:r>
            <a:r>
              <a:rPr sz="5400" b="0" i="0" u="none" dirty="0" err="1">
                <a:solidFill>
                  <a:srgbClr val="FFFFFF"/>
                </a:solidFill>
              </a:rPr>
              <a:t>vật</a:t>
            </a:r>
            <a:r>
              <a:rPr sz="5400" b="0" i="0" u="none" dirty="0">
                <a:solidFill>
                  <a:srgbClr val="FFFFFF"/>
                </a:solidFill>
              </a:rPr>
              <a:t>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về</a:t>
            </a:r>
            <a:r>
              <a:rPr sz="5400" b="0" i="0" u="none" dirty="0">
                <a:solidFill>
                  <a:srgbClr val="FFFFFF"/>
                </a:solidFill>
              </a:rPr>
              <a:t> Cha </a:t>
            </a:r>
            <a:r>
              <a:rPr sz="5400" b="0" i="0" u="none" dirty="0" err="1">
                <a:solidFill>
                  <a:srgbClr val="FFFFFF"/>
                </a:solidFill>
              </a:rPr>
              <a:t>chí</a:t>
            </a:r>
            <a:r>
              <a:rPr sz="5400" b="0" i="0" u="none" dirty="0">
                <a:solidFill>
                  <a:srgbClr val="FFFFFF"/>
                </a:solidFill>
              </a:rPr>
              <a:t> </a:t>
            </a:r>
            <a:r>
              <a:rPr sz="5400" b="0" i="0" u="none" dirty="0" err="1">
                <a:solidFill>
                  <a:srgbClr val="FFFFFF"/>
                </a:solidFill>
              </a:rPr>
              <a:t>nhân</a:t>
            </a:r>
            <a:r>
              <a:rPr sz="5400" b="0" i="0" u="none" dirty="0">
                <a:solidFill>
                  <a:srgbClr val="FFFFFF"/>
                </a:solidFill>
              </a:rPr>
              <a:t>.</a:t>
            </a:r>
          </a:p>
        </p:txBody>
      </p:sp>
    </p:spTree>
    <p:extLst>
      <p:ext uri="{BB962C8B-B14F-4D97-AF65-F5344CB8AC3E}">
        <p14:creationId xmlns:p14="http://schemas.microsoft.com/office/powerpoint/2010/main" val="3047093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dirty="0">
                <a:solidFill>
                  <a:srgbClr val="FFFF00"/>
                </a:solidFill>
              </a:rPr>
              <a:t>ĐK:</a:t>
            </a:r>
            <a:r>
              <a:rPr sz="5400" b="0" i="0" u="none" dirty="0">
                <a:solidFill>
                  <a:srgbClr val="FFFF00"/>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tể</a:t>
            </a:r>
            <a:r>
              <a:rPr sz="5400" b="0" i="0" u="none" dirty="0">
                <a:solidFill>
                  <a:srgbClr val="FFFFFF"/>
                </a:solidFill>
              </a:rPr>
              <a:t> </a:t>
            </a:r>
            <a:r>
              <a:rPr sz="5400" b="0" i="0" u="none" dirty="0" err="1">
                <a:solidFill>
                  <a:srgbClr val="FFFFFF"/>
                </a:solidFill>
              </a:rPr>
              <a:t>càn</a:t>
            </a:r>
            <a:r>
              <a:rPr sz="5400" b="0" i="0" u="none" dirty="0">
                <a:solidFill>
                  <a:srgbClr val="FFFFFF"/>
                </a:solidFill>
              </a:rPr>
              <a:t> </a:t>
            </a:r>
            <a:r>
              <a:rPr sz="5400" b="0" i="0" u="none" dirty="0" err="1">
                <a:solidFill>
                  <a:srgbClr val="FFFFFF"/>
                </a:solidFill>
              </a:rPr>
              <a:t>khôn</a:t>
            </a:r>
            <a:r>
              <a:rPr sz="5400" b="0" i="0" u="none" dirty="0">
                <a:solidFill>
                  <a:srgbClr val="FFFFFF"/>
                </a:solidFill>
              </a:rPr>
              <a:t>, </a:t>
            </a:r>
            <a:r>
              <a:rPr sz="5400" b="0" i="0" u="none" dirty="0" err="1">
                <a:solidFill>
                  <a:srgbClr val="FFFFFF"/>
                </a:solidFill>
              </a:rPr>
              <a:t>đã</a:t>
            </a:r>
            <a:r>
              <a:rPr sz="5400" b="0" i="0" u="none" dirty="0">
                <a:solidFill>
                  <a:srgbClr val="FFFFFF"/>
                </a:solidFill>
              </a:rPr>
              <a:t> </a:t>
            </a:r>
            <a:r>
              <a:rPr sz="5400" b="0" i="0" u="none" dirty="0" err="1">
                <a:solidFill>
                  <a:srgbClr val="FFFFFF"/>
                </a:solidFill>
              </a:rPr>
              <a:t>rộng</a:t>
            </a:r>
            <a:r>
              <a:rPr sz="5400" b="0" i="0" u="none" dirty="0">
                <a:solidFill>
                  <a:srgbClr val="FFFFFF"/>
                </a:solidFill>
              </a:rPr>
              <a:t> </a:t>
            </a:r>
            <a:r>
              <a:rPr sz="5400" b="0" i="0" u="none" dirty="0" err="1">
                <a:solidFill>
                  <a:srgbClr val="FFFFFF"/>
                </a:solidFill>
              </a:rPr>
              <a:t>tình</a:t>
            </a:r>
            <a:r>
              <a:rPr sz="5400" b="0" i="0" u="none" dirty="0">
                <a:solidFill>
                  <a:srgbClr val="FFFFFF"/>
                </a:solidFill>
              </a:rPr>
              <a:t> </a:t>
            </a:r>
            <a:r>
              <a:rPr sz="5400" b="0" i="0" u="none" dirty="0" err="1">
                <a:solidFill>
                  <a:srgbClr val="FFFFFF"/>
                </a:solidFill>
              </a:rPr>
              <a:t>nuôi</a:t>
            </a:r>
            <a:r>
              <a:rPr sz="5400" b="0" i="0" u="none" dirty="0">
                <a:solidFill>
                  <a:srgbClr val="FFFFFF"/>
                </a:solidFill>
              </a:rPr>
              <a:t> </a:t>
            </a:r>
            <a:r>
              <a:rPr sz="5400" b="0" i="0" u="none" dirty="0" err="1">
                <a:solidFill>
                  <a:srgbClr val="FFFFFF"/>
                </a:solidFill>
              </a:rPr>
              <a:t>sống</a:t>
            </a:r>
            <a:r>
              <a:rPr sz="5400" b="0" i="0" u="none" dirty="0">
                <a:solidFill>
                  <a:srgbClr val="FFFFFF"/>
                </a:solidFill>
              </a:rPr>
              <a:t> con </a:t>
            </a:r>
            <a:r>
              <a:rPr sz="5400" b="0" i="0" u="none" dirty="0" err="1">
                <a:solidFill>
                  <a:srgbClr val="FFFFFF"/>
                </a:solidFill>
              </a:rPr>
              <a:t>từng</a:t>
            </a:r>
            <a:r>
              <a:rPr sz="5400" b="0" i="0" u="none" dirty="0">
                <a:solidFill>
                  <a:srgbClr val="FFFFFF"/>
                </a:solidFill>
              </a:rPr>
              <a:t> </a:t>
            </a:r>
            <a:r>
              <a:rPr sz="5400" b="0" i="0" u="none" dirty="0" err="1">
                <a:solidFill>
                  <a:srgbClr val="FFFFFF"/>
                </a:solidFill>
              </a:rPr>
              <a:t>ngày</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khắp</a:t>
            </a:r>
            <a:r>
              <a:rPr sz="5400" b="0" i="0" u="none" dirty="0">
                <a:solidFill>
                  <a:srgbClr val="FFFFFF"/>
                </a:solidFill>
              </a:rPr>
              <a:t> </a:t>
            </a:r>
            <a:r>
              <a:rPr sz="5400" b="0" i="0" u="none" dirty="0" err="1">
                <a:solidFill>
                  <a:srgbClr val="FFFFFF"/>
                </a:solidFill>
              </a:rPr>
              <a:t>mọi</a:t>
            </a:r>
            <a:r>
              <a:rPr sz="5400" b="0" i="0" u="none" dirty="0">
                <a:solidFill>
                  <a:srgbClr val="FFFFFF"/>
                </a:solidFill>
              </a:rPr>
              <a:t> </a:t>
            </a:r>
            <a:r>
              <a:rPr sz="5400" b="0" i="0" u="none" dirty="0" err="1">
                <a:solidFill>
                  <a:srgbClr val="FFFFFF"/>
                </a:solidFill>
              </a:rPr>
              <a:t>nơi</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mãi</a:t>
            </a:r>
            <a:r>
              <a:rPr sz="5400" b="0" i="0" u="none" dirty="0">
                <a:solidFill>
                  <a:srgbClr val="FFFFFF"/>
                </a:solidFill>
              </a:rPr>
              <a:t> </a:t>
            </a:r>
            <a:r>
              <a:rPr sz="5400" b="0" i="0" u="none" dirty="0" err="1">
                <a:solidFill>
                  <a:srgbClr val="FFFFFF"/>
                </a:solidFill>
              </a:rPr>
              <a:t>đến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đời</a:t>
            </a:r>
            <a:r>
              <a:rPr sz="5400" b="0" i="0" u="none" dirty="0">
                <a:solidFill>
                  <a:srgbClr val="FFFFFF"/>
                </a:solidFill>
              </a:rPr>
              <a:t>.</a:t>
            </a:r>
          </a:p>
        </p:txBody>
      </p:sp>
    </p:spTree>
    <p:extLst>
      <p:ext uri="{BB962C8B-B14F-4D97-AF65-F5344CB8AC3E}">
        <p14:creationId xmlns:p14="http://schemas.microsoft.com/office/powerpoint/2010/main" val="2333072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dirty="0">
                <a:solidFill>
                  <a:srgbClr val="FFFF00"/>
                </a:solidFill>
              </a:rPr>
              <a:t>TK2:</a:t>
            </a:r>
            <a:r>
              <a:rPr sz="5400" b="0" i="0" u="none" dirty="0">
                <a:solidFill>
                  <a:srgbClr val="FFFF00"/>
                </a:solidFill>
              </a:rPr>
              <a:t> </a:t>
            </a:r>
            <a:r>
              <a:rPr sz="5400" b="0" i="0" u="none" dirty="0" err="1">
                <a:solidFill>
                  <a:srgbClr val="FFFFFF"/>
                </a:solidFill>
              </a:rPr>
              <a:t>Một</a:t>
            </a:r>
            <a:r>
              <a:rPr sz="5400" b="0" i="0" u="none" dirty="0">
                <a:solidFill>
                  <a:srgbClr val="FFFFFF"/>
                </a:solidFill>
              </a:rPr>
              <a:t> </a:t>
            </a:r>
            <a:r>
              <a:rPr sz="5400" b="0" i="0" u="none" dirty="0" err="1">
                <a:solidFill>
                  <a:srgbClr val="FFFFFF"/>
                </a:solidFill>
              </a:rPr>
              <a:t>niềm</a:t>
            </a:r>
            <a:r>
              <a:rPr sz="5400" b="0" i="0" u="none" dirty="0">
                <a:solidFill>
                  <a:srgbClr val="FFFFFF"/>
                </a:solidFill>
              </a:rPr>
              <a:t> </a:t>
            </a:r>
            <a:r>
              <a:rPr sz="5400" b="0" i="0" u="none" dirty="0" err="1">
                <a:solidFill>
                  <a:srgbClr val="FFFFFF"/>
                </a:solidFill>
              </a:rPr>
              <a:t>thành</a:t>
            </a:r>
            <a:r>
              <a:rPr sz="5400" b="0" i="0" u="none" dirty="0">
                <a:solidFill>
                  <a:srgbClr val="FFFFFF"/>
                </a:solidFill>
              </a:rPr>
              <a:t> </a:t>
            </a:r>
            <a:r>
              <a:rPr sz="5400" b="0" i="0" u="none" dirty="0" err="1">
                <a:solidFill>
                  <a:srgbClr val="FFFFFF"/>
                </a:solidFill>
              </a:rPr>
              <a:t>tâm</a:t>
            </a:r>
            <a:r>
              <a:rPr sz="5400" b="0" i="0" u="none" dirty="0">
                <a:solidFill>
                  <a:srgbClr val="FFFFFF"/>
                </a:solidFill>
              </a:rPr>
              <a:t> </a:t>
            </a:r>
            <a:r>
              <a:rPr sz="5400" b="0" i="0" u="none" dirty="0" err="1">
                <a:solidFill>
                  <a:srgbClr val="FFFFFF"/>
                </a:solidFill>
              </a:rPr>
              <a:t>xin</a:t>
            </a:r>
            <a:r>
              <a:rPr sz="5400" b="0" i="0" u="none" dirty="0">
                <a:solidFill>
                  <a:srgbClr val="FFFFFF"/>
                </a:solidFill>
              </a:rPr>
              <a:t>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trọn</a:t>
            </a:r>
            <a:r>
              <a:rPr sz="5400" b="0" i="0" u="none" dirty="0">
                <a:solidFill>
                  <a:srgbClr val="FFFFFF"/>
                </a:solidFill>
              </a:rPr>
              <a:t> </a:t>
            </a:r>
            <a:r>
              <a:rPr sz="5400" b="0" i="0" u="none" dirty="0" err="1">
                <a:solidFill>
                  <a:srgbClr val="FFFFFF"/>
                </a:solidFill>
              </a:rPr>
              <a:t>xác</a:t>
            </a:r>
            <a:r>
              <a:rPr sz="5400" b="0" i="0" u="none" dirty="0">
                <a:solidFill>
                  <a:srgbClr val="FFFFFF"/>
                </a:solidFill>
              </a:rPr>
              <a:t> </a:t>
            </a:r>
            <a:r>
              <a:rPr sz="5400" b="0" i="0" u="none" dirty="0" err="1">
                <a:solidFill>
                  <a:srgbClr val="FFFFFF"/>
                </a:solidFill>
              </a:rPr>
              <a:t>hồn</a:t>
            </a:r>
            <a:r>
              <a:rPr sz="5400" b="0" i="0" u="none" dirty="0">
                <a:solidFill>
                  <a:srgbClr val="FFFFFF"/>
                </a:solidFill>
              </a:rPr>
              <a:t>. </a:t>
            </a:r>
            <a:r>
              <a:rPr sz="5400" b="0" i="0" u="none" dirty="0" err="1">
                <a:solidFill>
                  <a:srgbClr val="FFFFFF"/>
                </a:solidFill>
              </a:rPr>
              <a:t>Nguyện</a:t>
            </a:r>
            <a:r>
              <a:rPr sz="5400" b="0" i="0" u="none" dirty="0">
                <a:solidFill>
                  <a:srgbClr val="FFFFFF"/>
                </a:solidFill>
              </a:rPr>
              <a:t> </a:t>
            </a:r>
            <a:r>
              <a:rPr sz="5400" b="0" i="0" u="none" dirty="0" err="1">
                <a:solidFill>
                  <a:srgbClr val="FFFFFF"/>
                </a:solidFill>
              </a:rPr>
              <a:t>tình</a:t>
            </a:r>
            <a:r>
              <a:rPr sz="5400" b="0" i="0" u="none" dirty="0">
                <a:solidFill>
                  <a:srgbClr val="FFFFFF"/>
                </a:solidFill>
              </a:rPr>
              <a:t> </a:t>
            </a:r>
            <a:r>
              <a:rPr sz="5400" b="0" i="0" u="none" dirty="0" err="1">
                <a:solidFill>
                  <a:srgbClr val="FFFFFF"/>
                </a:solidFill>
              </a:rPr>
              <a:t>yêu</a:t>
            </a:r>
            <a:r>
              <a:rPr sz="5400" b="0" i="0" u="none" dirty="0">
                <a:solidFill>
                  <a:srgbClr val="FFFFFF"/>
                </a:solidFill>
              </a:rPr>
              <a:t> Chúa </a:t>
            </a:r>
            <a:r>
              <a:rPr sz="5400" b="0" i="0" u="none" dirty="0" err="1">
                <a:solidFill>
                  <a:srgbClr val="FFFFFF"/>
                </a:solidFill>
              </a:rPr>
              <a:t>thánh</a:t>
            </a:r>
            <a:r>
              <a:rPr sz="5400" b="0" i="0" u="none" dirty="0">
                <a:solidFill>
                  <a:srgbClr val="FFFFFF"/>
                </a:solidFill>
              </a:rPr>
              <a:t> </a:t>
            </a:r>
            <a:r>
              <a:rPr sz="5400" b="0" i="0" u="none" dirty="0" err="1">
                <a:solidFill>
                  <a:srgbClr val="FFFFFF"/>
                </a:solidFill>
              </a:rPr>
              <a:t>hóa</a:t>
            </a:r>
            <a:r>
              <a:rPr sz="5400" b="0" i="0" u="none" dirty="0">
                <a:solidFill>
                  <a:srgbClr val="FFFFFF"/>
                </a:solidFill>
              </a:rPr>
              <a:t> </a:t>
            </a:r>
            <a:r>
              <a:rPr sz="5400" b="0" i="0" u="none" dirty="0" err="1">
                <a:solidFill>
                  <a:srgbClr val="FFFFFF"/>
                </a:solidFill>
              </a:rPr>
              <a:t>cho</a:t>
            </a:r>
            <a:r>
              <a:rPr sz="5400" b="0" i="0" u="none" dirty="0">
                <a:solidFill>
                  <a:srgbClr val="FFFFFF"/>
                </a:solidFill>
              </a:rPr>
              <a:t> </a:t>
            </a:r>
            <a:r>
              <a:rPr sz="5400" b="0" i="0" u="none" dirty="0" err="1">
                <a:solidFill>
                  <a:srgbClr val="FFFFFF"/>
                </a:solidFill>
              </a:rPr>
              <a:t>lễ</a:t>
            </a:r>
            <a:r>
              <a:rPr sz="5400" b="0" i="0" u="none" dirty="0">
                <a:solidFill>
                  <a:srgbClr val="FFFFFF"/>
                </a:solidFill>
              </a:rPr>
              <a:t> </a:t>
            </a:r>
            <a:r>
              <a:rPr sz="5400" b="0" i="0" u="none" dirty="0" err="1">
                <a:solidFill>
                  <a:srgbClr val="FFFFFF"/>
                </a:solidFill>
              </a:rPr>
              <a:t>dâng</a:t>
            </a:r>
            <a:r>
              <a:rPr sz="5400" b="0" i="0" u="none" dirty="0">
                <a:solidFill>
                  <a:srgbClr val="FFFFFF"/>
                </a:solidFill>
              </a:rPr>
              <a:t>. Bao </a:t>
            </a:r>
            <a:r>
              <a:rPr sz="5400" b="0" i="0" u="none" dirty="0" err="1">
                <a:solidFill>
                  <a:srgbClr val="FFFFFF"/>
                </a:solidFill>
              </a:rPr>
              <a:t>ước</a:t>
            </a:r>
            <a:r>
              <a:rPr sz="5400" b="0" i="0" u="none" dirty="0">
                <a:solidFill>
                  <a:srgbClr val="FFFFFF"/>
                </a:solidFill>
              </a:rPr>
              <a:t> </a:t>
            </a:r>
            <a:r>
              <a:rPr sz="5400" b="0" i="0" u="none" dirty="0" err="1">
                <a:solidFill>
                  <a:srgbClr val="FFFFFF"/>
                </a:solidFill>
              </a:rPr>
              <a:t>mơ</a:t>
            </a:r>
            <a:r>
              <a:rPr sz="5400" b="0" i="0" u="none" dirty="0">
                <a:solidFill>
                  <a:srgbClr val="FFFFFF"/>
                </a:solidFill>
              </a:rPr>
              <a:t> </a:t>
            </a:r>
            <a:r>
              <a:rPr sz="5400" b="0" i="0" u="none" dirty="0" err="1">
                <a:solidFill>
                  <a:srgbClr val="FFFFFF"/>
                </a:solidFill>
              </a:rPr>
              <a:t>hồng</a:t>
            </a:r>
            <a:r>
              <a:rPr sz="5400" b="0" i="0" u="none" dirty="0">
                <a:solidFill>
                  <a:srgbClr val="FFFFFF"/>
                </a:solidFill>
              </a:rPr>
              <a:t> </a:t>
            </a:r>
            <a:r>
              <a:rPr sz="5400" b="0" i="0" u="none" dirty="0" err="1">
                <a:solidFill>
                  <a:srgbClr val="FFFFFF"/>
                </a:solidFill>
              </a:rPr>
              <a:t>đẹp</a:t>
            </a:r>
            <a:r>
              <a:rPr sz="5400" b="0" i="0" u="none" dirty="0">
                <a:solidFill>
                  <a:srgbClr val="FFFFFF"/>
                </a:solidFill>
              </a:rPr>
              <a:t> </a:t>
            </a:r>
            <a:r>
              <a:rPr sz="5400" b="0" i="0" u="none" dirty="0" err="1">
                <a:solidFill>
                  <a:srgbClr val="FFFFFF"/>
                </a:solidFill>
              </a:rPr>
              <a:t>lứa</a:t>
            </a:r>
            <a:r>
              <a:rPr sz="5400" b="0" i="0" u="none" dirty="0">
                <a:solidFill>
                  <a:srgbClr val="FFFFFF"/>
                </a:solidFill>
              </a:rPr>
              <a:t> </a:t>
            </a:r>
            <a:r>
              <a:rPr sz="5400" b="0" i="0" u="none" dirty="0" err="1">
                <a:solidFill>
                  <a:srgbClr val="FFFFFF"/>
                </a:solidFill>
              </a:rPr>
              <a:t>tuổi</a:t>
            </a:r>
            <a:r>
              <a:rPr sz="5400" b="0" i="0" u="none" dirty="0">
                <a:solidFill>
                  <a:srgbClr val="FFFFFF"/>
                </a:solidFill>
              </a:rPr>
              <a:t> </a:t>
            </a:r>
            <a:r>
              <a:rPr sz="5400" b="0" i="0" u="none" dirty="0" err="1">
                <a:solidFill>
                  <a:srgbClr val="FFFFFF"/>
                </a:solidFill>
              </a:rPr>
              <a:t>xuân</a:t>
            </a:r>
            <a:r>
              <a:rPr sz="5400" b="0" i="0" u="none" dirty="0">
                <a:solidFill>
                  <a:srgbClr val="FFFFFF"/>
                </a:solidFill>
              </a:rPr>
              <a:t>. Làm </a:t>
            </a:r>
            <a:r>
              <a:rPr sz="5400" b="0" i="0" u="none" dirty="0" err="1">
                <a:solidFill>
                  <a:srgbClr val="FFFFFF"/>
                </a:solidFill>
              </a:rPr>
              <a:t>thành</a:t>
            </a:r>
            <a:r>
              <a:rPr sz="5400" b="0" i="0" u="none" dirty="0">
                <a:solidFill>
                  <a:srgbClr val="FFFFFF"/>
                </a:solidFill>
              </a:rPr>
              <a:t> </a:t>
            </a:r>
            <a:r>
              <a:rPr sz="5400" b="0" i="0" u="none" dirty="0" err="1">
                <a:solidFill>
                  <a:srgbClr val="FFFFFF"/>
                </a:solidFill>
              </a:rPr>
              <a:t>lễ</a:t>
            </a:r>
            <a:r>
              <a:rPr sz="5400" b="0" i="0" u="none" dirty="0">
                <a:solidFill>
                  <a:srgbClr val="FFFFFF"/>
                </a:solidFill>
              </a:rPr>
              <a:t> </a:t>
            </a:r>
            <a:r>
              <a:rPr sz="5400" b="0" i="0" u="none" dirty="0" err="1">
                <a:solidFill>
                  <a:srgbClr val="FFFFFF"/>
                </a:solidFill>
              </a:rPr>
              <a:t>vật</a:t>
            </a:r>
            <a:r>
              <a:rPr sz="5400" b="0" i="0" u="none" dirty="0">
                <a:solidFill>
                  <a:srgbClr val="FFFFFF"/>
                </a:solidFill>
              </a:rPr>
              <a:t> </a:t>
            </a:r>
            <a:r>
              <a:rPr sz="5400" b="0" i="0" u="none" dirty="0" err="1">
                <a:solidFill>
                  <a:srgbClr val="FFFFFF"/>
                </a:solidFill>
              </a:rPr>
              <a:t>dâng</a:t>
            </a:r>
            <a:r>
              <a:rPr sz="5400" b="0" i="0" u="none" dirty="0">
                <a:solidFill>
                  <a:srgbClr val="FFFFFF"/>
                </a:solidFill>
              </a:rPr>
              <a:t> </a:t>
            </a:r>
            <a:r>
              <a:rPr sz="5400" b="0" i="0" u="none" dirty="0" err="1">
                <a:solidFill>
                  <a:srgbClr val="FFFFFF"/>
                </a:solidFill>
              </a:rPr>
              <a:t>về</a:t>
            </a:r>
            <a:r>
              <a:rPr sz="5400" b="0" i="0" u="none" dirty="0">
                <a:solidFill>
                  <a:srgbClr val="FFFFFF"/>
                </a:solidFill>
              </a:rPr>
              <a:t> Cha </a:t>
            </a:r>
            <a:r>
              <a:rPr sz="5400" b="0" i="0" u="none" dirty="0" err="1">
                <a:solidFill>
                  <a:srgbClr val="FFFFFF"/>
                </a:solidFill>
              </a:rPr>
              <a:t>chí</a:t>
            </a:r>
            <a:r>
              <a:rPr sz="5400" b="0" i="0" u="none" dirty="0">
                <a:solidFill>
                  <a:srgbClr val="FFFFFF"/>
                </a:solidFill>
              </a:rPr>
              <a:t> </a:t>
            </a:r>
            <a:r>
              <a:rPr sz="5400" b="0" i="0" u="none" dirty="0" err="1">
                <a:solidFill>
                  <a:srgbClr val="FFFFFF"/>
                </a:solidFill>
              </a:rPr>
              <a:t>nhân</a:t>
            </a:r>
            <a:r>
              <a:rPr sz="5400" b="0" i="0" u="none" dirty="0">
                <a:solidFill>
                  <a:srgbClr val="FFFFFF"/>
                </a:solidFill>
              </a:rPr>
              <a:t>.</a:t>
            </a:r>
          </a:p>
        </p:txBody>
      </p:sp>
    </p:spTree>
    <p:extLst>
      <p:ext uri="{BB962C8B-B14F-4D97-AF65-F5344CB8AC3E}">
        <p14:creationId xmlns:p14="http://schemas.microsoft.com/office/powerpoint/2010/main" val="3610695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dirty="0">
                <a:solidFill>
                  <a:srgbClr val="FFFF00"/>
                </a:solidFill>
              </a:rPr>
              <a:t>ĐK:</a:t>
            </a:r>
            <a:r>
              <a:rPr sz="5400" b="0" i="0" u="none" dirty="0">
                <a:solidFill>
                  <a:srgbClr val="FFFF00"/>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tể</a:t>
            </a:r>
            <a:r>
              <a:rPr sz="5400" b="0" i="0" u="none" dirty="0">
                <a:solidFill>
                  <a:srgbClr val="FFFFFF"/>
                </a:solidFill>
              </a:rPr>
              <a:t> </a:t>
            </a:r>
            <a:r>
              <a:rPr sz="5400" b="0" i="0" u="none" dirty="0" err="1">
                <a:solidFill>
                  <a:srgbClr val="FFFFFF"/>
                </a:solidFill>
              </a:rPr>
              <a:t>càn</a:t>
            </a:r>
            <a:r>
              <a:rPr sz="5400" b="0" i="0" u="none" dirty="0">
                <a:solidFill>
                  <a:srgbClr val="FFFFFF"/>
                </a:solidFill>
              </a:rPr>
              <a:t> </a:t>
            </a:r>
            <a:r>
              <a:rPr sz="5400" b="0" i="0" u="none" dirty="0" err="1">
                <a:solidFill>
                  <a:srgbClr val="FFFFFF"/>
                </a:solidFill>
              </a:rPr>
              <a:t>khôn</a:t>
            </a:r>
            <a:r>
              <a:rPr sz="5400" b="0" i="0" u="none" dirty="0">
                <a:solidFill>
                  <a:srgbClr val="FFFFFF"/>
                </a:solidFill>
              </a:rPr>
              <a:t>, </a:t>
            </a:r>
            <a:r>
              <a:rPr sz="5400" b="0" i="0" u="none" dirty="0" err="1">
                <a:solidFill>
                  <a:srgbClr val="FFFFFF"/>
                </a:solidFill>
              </a:rPr>
              <a:t>đã</a:t>
            </a:r>
            <a:r>
              <a:rPr sz="5400" b="0" i="0" u="none" dirty="0">
                <a:solidFill>
                  <a:srgbClr val="FFFFFF"/>
                </a:solidFill>
              </a:rPr>
              <a:t> </a:t>
            </a:r>
            <a:r>
              <a:rPr sz="5400" b="0" i="0" u="none" dirty="0" err="1">
                <a:solidFill>
                  <a:srgbClr val="FFFFFF"/>
                </a:solidFill>
              </a:rPr>
              <a:t>rộng</a:t>
            </a:r>
            <a:r>
              <a:rPr sz="5400" b="0" i="0" u="none" dirty="0">
                <a:solidFill>
                  <a:srgbClr val="FFFFFF"/>
                </a:solidFill>
              </a:rPr>
              <a:t> </a:t>
            </a:r>
            <a:r>
              <a:rPr sz="5400" b="0" i="0" u="none" dirty="0" err="1">
                <a:solidFill>
                  <a:srgbClr val="FFFFFF"/>
                </a:solidFill>
              </a:rPr>
              <a:t>tình</a:t>
            </a:r>
            <a:r>
              <a:rPr sz="5400" b="0" i="0" u="none" dirty="0">
                <a:solidFill>
                  <a:srgbClr val="FFFFFF"/>
                </a:solidFill>
              </a:rPr>
              <a:t> </a:t>
            </a:r>
            <a:r>
              <a:rPr sz="5400" b="0" i="0" u="none" dirty="0" err="1">
                <a:solidFill>
                  <a:srgbClr val="FFFFFF"/>
                </a:solidFill>
              </a:rPr>
              <a:t>nuôi</a:t>
            </a:r>
            <a:r>
              <a:rPr sz="5400" b="0" i="0" u="none" dirty="0">
                <a:solidFill>
                  <a:srgbClr val="FFFFFF"/>
                </a:solidFill>
              </a:rPr>
              <a:t> </a:t>
            </a:r>
            <a:r>
              <a:rPr sz="5400" b="0" i="0" u="none" dirty="0" err="1">
                <a:solidFill>
                  <a:srgbClr val="FFFFFF"/>
                </a:solidFill>
              </a:rPr>
              <a:t>sống</a:t>
            </a:r>
            <a:r>
              <a:rPr sz="5400" b="0" i="0" u="none" dirty="0">
                <a:solidFill>
                  <a:srgbClr val="FFFFFF"/>
                </a:solidFill>
              </a:rPr>
              <a:t> con </a:t>
            </a:r>
            <a:r>
              <a:rPr sz="5400" b="0" i="0" u="none" dirty="0" err="1">
                <a:solidFill>
                  <a:srgbClr val="FFFFFF"/>
                </a:solidFill>
              </a:rPr>
              <a:t>từng</a:t>
            </a:r>
            <a:r>
              <a:rPr sz="5400" b="0" i="0" u="none" dirty="0">
                <a:solidFill>
                  <a:srgbClr val="FFFFFF"/>
                </a:solidFill>
              </a:rPr>
              <a:t> </a:t>
            </a:r>
            <a:r>
              <a:rPr sz="5400" b="0" i="0" u="none" dirty="0" err="1">
                <a:solidFill>
                  <a:srgbClr val="FFFFFF"/>
                </a:solidFill>
              </a:rPr>
              <a:t>ngày</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khắp</a:t>
            </a:r>
            <a:r>
              <a:rPr sz="5400" b="0" i="0" u="none" dirty="0">
                <a:solidFill>
                  <a:srgbClr val="FFFFFF"/>
                </a:solidFill>
              </a:rPr>
              <a:t> </a:t>
            </a:r>
            <a:r>
              <a:rPr sz="5400" b="0" i="0" u="none" dirty="0" err="1">
                <a:solidFill>
                  <a:srgbClr val="FFFFFF"/>
                </a:solidFill>
              </a:rPr>
              <a:t>mọi</a:t>
            </a:r>
            <a:r>
              <a:rPr sz="5400" b="0" i="0" u="none" dirty="0">
                <a:solidFill>
                  <a:srgbClr val="FFFFFF"/>
                </a:solidFill>
              </a:rPr>
              <a:t> </a:t>
            </a:r>
            <a:r>
              <a:rPr sz="5400" b="0" i="0" u="none" dirty="0" err="1">
                <a:solidFill>
                  <a:srgbClr val="FFFFFF"/>
                </a:solidFill>
              </a:rPr>
              <a:t>nơi</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mãi</a:t>
            </a:r>
            <a:r>
              <a:rPr sz="5400" b="0" i="0" u="none" dirty="0">
                <a:solidFill>
                  <a:srgbClr val="FFFFFF"/>
                </a:solidFill>
              </a:rPr>
              <a:t> </a:t>
            </a:r>
            <a:r>
              <a:rPr sz="5400" b="0" i="0" u="none" dirty="0" err="1">
                <a:solidFill>
                  <a:srgbClr val="FFFFFF"/>
                </a:solidFill>
              </a:rPr>
              <a:t>đến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đời</a:t>
            </a:r>
            <a:r>
              <a:rPr sz="5400" b="0" i="0" u="none" dirty="0">
                <a:solidFill>
                  <a:srgbClr val="FFFFFF"/>
                </a:solidFill>
              </a:rPr>
              <a:t>.</a:t>
            </a:r>
          </a:p>
        </p:txBody>
      </p:sp>
    </p:spTree>
    <p:extLst>
      <p:ext uri="{BB962C8B-B14F-4D97-AF65-F5344CB8AC3E}">
        <p14:creationId xmlns:p14="http://schemas.microsoft.com/office/powerpoint/2010/main" val="2156566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dirty="0">
                <a:solidFill>
                  <a:srgbClr val="FFFF00"/>
                </a:solidFill>
              </a:rPr>
              <a:t>TK3:</a:t>
            </a:r>
            <a:r>
              <a:rPr sz="5000" b="0" i="0" u="none" dirty="0">
                <a:solidFill>
                  <a:srgbClr val="FFFF00"/>
                </a:solidFill>
              </a:rPr>
              <a:t> </a:t>
            </a:r>
            <a:r>
              <a:rPr sz="5000" b="0" i="0" u="none" dirty="0" err="1">
                <a:solidFill>
                  <a:srgbClr val="FFFFFF"/>
                </a:solidFill>
              </a:rPr>
              <a:t>Hòa</a:t>
            </a:r>
            <a:r>
              <a:rPr sz="5000" b="0" i="0" u="none" dirty="0">
                <a:solidFill>
                  <a:srgbClr val="FFFFFF"/>
                </a:solidFill>
              </a:rPr>
              <a:t> </a:t>
            </a:r>
            <a:r>
              <a:rPr sz="5000" b="0" i="0" u="none" dirty="0" err="1">
                <a:solidFill>
                  <a:srgbClr val="FFFFFF"/>
                </a:solidFill>
              </a:rPr>
              <a:t>lời</a:t>
            </a:r>
            <a:r>
              <a:rPr sz="5000" b="0" i="0" u="none" dirty="0">
                <a:solidFill>
                  <a:srgbClr val="FFFFFF"/>
                </a:solidFill>
              </a:rPr>
              <a:t> </a:t>
            </a:r>
            <a:r>
              <a:rPr sz="5000" b="0" i="0" u="none" dirty="0" err="1">
                <a:solidFill>
                  <a:srgbClr val="FFFFFF"/>
                </a:solidFill>
              </a:rPr>
              <a:t>trầm</a:t>
            </a:r>
            <a:r>
              <a:rPr sz="5000" b="0" i="0" u="none" dirty="0">
                <a:solidFill>
                  <a:srgbClr val="FFFFFF"/>
                </a:solidFill>
              </a:rPr>
              <a:t> ca </a:t>
            </a:r>
            <a:r>
              <a:rPr sz="5000" b="0" i="0" u="none" dirty="0" err="1">
                <a:solidFill>
                  <a:srgbClr val="FFFFFF"/>
                </a:solidFill>
              </a:rPr>
              <a:t>cao</a:t>
            </a:r>
            <a:r>
              <a:rPr sz="5000" b="0" i="0" u="none" dirty="0">
                <a:solidFill>
                  <a:srgbClr val="FFFFFF"/>
                </a:solidFill>
              </a:rPr>
              <a:t> bay </a:t>
            </a:r>
            <a:r>
              <a:rPr sz="5000" b="0" i="0" u="none" dirty="0" err="1">
                <a:solidFill>
                  <a:srgbClr val="FFFFFF"/>
                </a:solidFill>
              </a:rPr>
              <a:t>về</a:t>
            </a:r>
            <a:r>
              <a:rPr sz="5000" b="0" i="0" u="none" dirty="0">
                <a:solidFill>
                  <a:srgbClr val="FFFFFF"/>
                </a:solidFill>
              </a:rPr>
              <a:t> </a:t>
            </a:r>
            <a:r>
              <a:rPr sz="5000" b="0" i="0" u="none" dirty="0" err="1">
                <a:solidFill>
                  <a:srgbClr val="FFFFFF"/>
                </a:solidFill>
              </a:rPr>
              <a:t>chín</a:t>
            </a:r>
            <a:r>
              <a:rPr sz="5000" b="0" i="0" u="none" dirty="0">
                <a:solidFill>
                  <a:srgbClr val="FFFFFF"/>
                </a:solidFill>
              </a:rPr>
              <a:t> </a:t>
            </a:r>
            <a:r>
              <a:rPr sz="5000" b="0" i="0" u="none" dirty="0" err="1">
                <a:solidFill>
                  <a:srgbClr val="FFFFFF"/>
                </a:solidFill>
              </a:rPr>
              <a:t>tầng</a:t>
            </a:r>
            <a:r>
              <a:rPr sz="5000" b="0" i="0" u="none" dirty="0">
                <a:solidFill>
                  <a:srgbClr val="FFFFFF"/>
                </a:solidFill>
              </a:rPr>
              <a:t>. </a:t>
            </a:r>
            <a:r>
              <a:rPr sz="5000" b="0" i="0" u="none" dirty="0" err="1">
                <a:solidFill>
                  <a:srgbClr val="FFFFFF"/>
                </a:solidFill>
              </a:rPr>
              <a:t>Nguyện</a:t>
            </a:r>
            <a:r>
              <a:rPr sz="5000" b="0" i="0" u="none" dirty="0">
                <a:solidFill>
                  <a:srgbClr val="FFFFFF"/>
                </a:solidFill>
              </a:rPr>
              <a:t> </a:t>
            </a:r>
            <a:r>
              <a:rPr sz="5000" b="0" i="0" u="none" dirty="0" err="1">
                <a:solidFill>
                  <a:srgbClr val="FFFFFF"/>
                </a:solidFill>
              </a:rPr>
              <a:t>tình</a:t>
            </a:r>
            <a:r>
              <a:rPr sz="5000" b="0" i="0" u="none" dirty="0">
                <a:solidFill>
                  <a:srgbClr val="FFFFFF"/>
                </a:solidFill>
              </a:rPr>
              <a:t> </a:t>
            </a:r>
            <a:r>
              <a:rPr sz="5000" b="0" i="0" u="none" dirty="0" err="1">
                <a:solidFill>
                  <a:srgbClr val="FFFFFF"/>
                </a:solidFill>
              </a:rPr>
              <a:t>yêu</a:t>
            </a:r>
            <a:r>
              <a:rPr sz="5000" b="0" i="0" u="none" dirty="0">
                <a:solidFill>
                  <a:srgbClr val="FFFFFF"/>
                </a:solidFill>
              </a:rPr>
              <a:t> Chúa </a:t>
            </a:r>
            <a:r>
              <a:rPr sz="5000" b="0" i="0" u="none" dirty="0" err="1">
                <a:solidFill>
                  <a:srgbClr val="FFFFFF"/>
                </a:solidFill>
              </a:rPr>
              <a:t>thánh</a:t>
            </a:r>
            <a:r>
              <a:rPr sz="5000" b="0" i="0" u="none" dirty="0">
                <a:solidFill>
                  <a:srgbClr val="FFFFFF"/>
                </a:solidFill>
              </a:rPr>
              <a:t> </a:t>
            </a:r>
            <a:r>
              <a:rPr sz="5000" b="0" i="0" u="none" dirty="0" err="1">
                <a:solidFill>
                  <a:srgbClr val="FFFFFF"/>
                </a:solidFill>
              </a:rPr>
              <a:t>hóa</a:t>
            </a:r>
            <a:r>
              <a:rPr sz="5000" b="0" i="0" u="none" dirty="0">
                <a:solidFill>
                  <a:srgbClr val="FFFFFF"/>
                </a:solidFill>
              </a:rPr>
              <a:t> </a:t>
            </a:r>
            <a:r>
              <a:rPr sz="5000" b="0" i="0" u="none" dirty="0" err="1">
                <a:solidFill>
                  <a:srgbClr val="FFFFFF"/>
                </a:solidFill>
              </a:rPr>
              <a:t>cho</a:t>
            </a:r>
            <a:r>
              <a:rPr sz="5000" b="0" i="0" u="none" dirty="0">
                <a:solidFill>
                  <a:srgbClr val="FFFFFF"/>
                </a:solidFill>
              </a:rPr>
              <a:t> </a:t>
            </a:r>
            <a:r>
              <a:rPr sz="5000" b="0" i="0" u="none" dirty="0" err="1">
                <a:solidFill>
                  <a:srgbClr val="FFFFFF"/>
                </a:solidFill>
              </a:rPr>
              <a:t>lễ</a:t>
            </a:r>
            <a:r>
              <a:rPr sz="5000" b="0" i="0" u="none" dirty="0">
                <a:solidFill>
                  <a:srgbClr val="FFFFFF"/>
                </a:solidFill>
              </a:rPr>
              <a:t> </a:t>
            </a:r>
            <a:r>
              <a:rPr sz="5000" b="0" i="0" u="none" dirty="0" err="1">
                <a:solidFill>
                  <a:srgbClr val="FFFFFF"/>
                </a:solidFill>
              </a:rPr>
              <a:t>dâng</a:t>
            </a:r>
            <a:r>
              <a:rPr sz="5000" b="0" i="0" u="none" dirty="0">
                <a:solidFill>
                  <a:srgbClr val="FFFFFF"/>
                </a:solidFill>
              </a:rPr>
              <a:t>. </a:t>
            </a:r>
            <a:r>
              <a:rPr sz="5000" b="0" i="0" u="none" dirty="0" err="1">
                <a:solidFill>
                  <a:srgbClr val="FFFFFF"/>
                </a:solidFill>
              </a:rPr>
              <a:t>Muôn</a:t>
            </a:r>
            <a:r>
              <a:rPr sz="5000" b="0" i="0" u="none" dirty="0">
                <a:solidFill>
                  <a:srgbClr val="FFFFFF"/>
                </a:solidFill>
              </a:rPr>
              <a:t> </a:t>
            </a:r>
            <a:r>
              <a:rPr sz="5000" b="0" i="0" u="none" dirty="0" err="1">
                <a:solidFill>
                  <a:srgbClr val="FFFFFF"/>
                </a:solidFill>
              </a:rPr>
              <a:t>tiếng</a:t>
            </a:r>
            <a:r>
              <a:rPr sz="5000" b="0" i="0" u="none" dirty="0">
                <a:solidFill>
                  <a:srgbClr val="FFFFFF"/>
                </a:solidFill>
              </a:rPr>
              <a:t> </a:t>
            </a:r>
            <a:r>
              <a:rPr sz="5000" b="0" i="0" u="none" dirty="0" err="1">
                <a:solidFill>
                  <a:srgbClr val="FFFFFF"/>
                </a:solidFill>
              </a:rPr>
              <a:t>tơ</a:t>
            </a:r>
            <a:r>
              <a:rPr sz="5000" b="0" i="0" u="none" dirty="0">
                <a:solidFill>
                  <a:srgbClr val="FFFFFF"/>
                </a:solidFill>
              </a:rPr>
              <a:t> </a:t>
            </a:r>
            <a:r>
              <a:rPr sz="5000" b="0" i="0" u="none" dirty="0" err="1">
                <a:solidFill>
                  <a:srgbClr val="FFFFFF"/>
                </a:solidFill>
              </a:rPr>
              <a:t>đàn</a:t>
            </a:r>
            <a:r>
              <a:rPr sz="5000" b="0" i="0" u="none" dirty="0">
                <a:solidFill>
                  <a:srgbClr val="FFFFFF"/>
                </a:solidFill>
              </a:rPr>
              <a:t>, </a:t>
            </a:r>
            <a:r>
              <a:rPr sz="5000" b="0" i="0" u="none" dirty="0" err="1">
                <a:solidFill>
                  <a:srgbClr val="FFFFFF"/>
                </a:solidFill>
              </a:rPr>
              <a:t>giọng</a:t>
            </a:r>
            <a:r>
              <a:rPr sz="5000" b="0" i="0" u="none" dirty="0">
                <a:solidFill>
                  <a:srgbClr val="FFFFFF"/>
                </a:solidFill>
              </a:rPr>
              <a:t> </a:t>
            </a:r>
            <a:r>
              <a:rPr sz="5000" b="0" i="0" u="none" dirty="0" err="1">
                <a:solidFill>
                  <a:srgbClr val="FFFFFF"/>
                </a:solidFill>
              </a:rPr>
              <a:t>hát</a:t>
            </a:r>
            <a:r>
              <a:rPr sz="5000" b="0" i="0" u="none" dirty="0">
                <a:solidFill>
                  <a:srgbClr val="FFFFFF"/>
                </a:solidFill>
              </a:rPr>
              <a:t> </a:t>
            </a:r>
            <a:r>
              <a:rPr sz="5000" b="0" i="0" u="none" dirty="0" err="1">
                <a:solidFill>
                  <a:srgbClr val="FFFFFF"/>
                </a:solidFill>
              </a:rPr>
              <a:t>nhịp</a:t>
            </a:r>
            <a:r>
              <a:rPr sz="5000" b="0" i="0" u="none" dirty="0">
                <a:solidFill>
                  <a:srgbClr val="FFFFFF"/>
                </a:solidFill>
              </a:rPr>
              <a:t> </a:t>
            </a:r>
            <a:r>
              <a:rPr sz="5000" b="0" i="0" u="none" dirty="0" err="1">
                <a:solidFill>
                  <a:srgbClr val="FFFFFF"/>
                </a:solidFill>
              </a:rPr>
              <a:t>nhàng</a:t>
            </a:r>
            <a:r>
              <a:rPr sz="5000" b="0" i="0" u="none" dirty="0">
                <a:solidFill>
                  <a:srgbClr val="FFFFFF"/>
                </a:solidFill>
              </a:rPr>
              <a:t>. Làm </a:t>
            </a:r>
            <a:r>
              <a:rPr sz="5000" b="0" i="0" u="none" dirty="0" err="1">
                <a:solidFill>
                  <a:srgbClr val="FFFFFF"/>
                </a:solidFill>
              </a:rPr>
              <a:t>thành</a:t>
            </a:r>
            <a:r>
              <a:rPr sz="5000" b="0" i="0" u="none" dirty="0">
                <a:solidFill>
                  <a:srgbClr val="FFFFFF"/>
                </a:solidFill>
              </a:rPr>
              <a:t> </a:t>
            </a:r>
            <a:r>
              <a:rPr sz="5000" b="0" i="0" u="none" dirty="0" err="1">
                <a:solidFill>
                  <a:srgbClr val="FFFFFF"/>
                </a:solidFill>
              </a:rPr>
              <a:t>lễ</a:t>
            </a:r>
            <a:r>
              <a:rPr sz="5000" b="0" i="0" u="none" dirty="0">
                <a:solidFill>
                  <a:srgbClr val="FFFFFF"/>
                </a:solidFill>
              </a:rPr>
              <a:t> </a:t>
            </a:r>
            <a:r>
              <a:rPr sz="5000" b="0" i="0" u="none" dirty="0" err="1">
                <a:solidFill>
                  <a:srgbClr val="FFFFFF"/>
                </a:solidFill>
              </a:rPr>
              <a:t>vật</a:t>
            </a:r>
            <a:r>
              <a:rPr sz="5000" b="0" i="0" u="none" dirty="0">
                <a:solidFill>
                  <a:srgbClr val="FFFFFF"/>
                </a:solidFill>
              </a:rPr>
              <a:t> </a:t>
            </a:r>
            <a:r>
              <a:rPr sz="5000" b="0" i="0" u="none" dirty="0" err="1">
                <a:solidFill>
                  <a:srgbClr val="FFFFFF"/>
                </a:solidFill>
              </a:rPr>
              <a:t>dâng</a:t>
            </a:r>
            <a:r>
              <a:rPr sz="5000" b="0" i="0" u="none" dirty="0">
                <a:solidFill>
                  <a:srgbClr val="FFFFFF"/>
                </a:solidFill>
              </a:rPr>
              <a:t> </a:t>
            </a:r>
            <a:r>
              <a:rPr sz="5000" b="0" i="0" u="none" dirty="0" err="1">
                <a:solidFill>
                  <a:srgbClr val="FFFFFF"/>
                </a:solidFill>
              </a:rPr>
              <a:t>về</a:t>
            </a:r>
            <a:r>
              <a:rPr sz="5000" b="0" i="0" u="none" dirty="0">
                <a:solidFill>
                  <a:srgbClr val="FFFFFF"/>
                </a:solidFill>
              </a:rPr>
              <a:t> Cha </a:t>
            </a:r>
            <a:r>
              <a:rPr sz="5000" b="0" i="0" u="none" dirty="0" err="1">
                <a:solidFill>
                  <a:srgbClr val="FFFFFF"/>
                </a:solidFill>
              </a:rPr>
              <a:t>chí</a:t>
            </a:r>
            <a:r>
              <a:rPr sz="5000" b="0" i="0" u="none" dirty="0">
                <a:solidFill>
                  <a:srgbClr val="FFFFFF"/>
                </a:solidFill>
              </a:rPr>
              <a:t> </a:t>
            </a:r>
            <a:r>
              <a:rPr sz="5000" b="0" i="0" u="none" dirty="0" err="1">
                <a:solidFill>
                  <a:srgbClr val="FFFFFF"/>
                </a:solidFill>
              </a:rPr>
              <a:t>nhân</a:t>
            </a:r>
            <a:r>
              <a:rPr sz="5000" b="0" i="0" u="none" dirty="0">
                <a:solidFill>
                  <a:srgbClr val="FFFFFF"/>
                </a:solidFill>
              </a:rPr>
              <a:t>.</a:t>
            </a:r>
          </a:p>
        </p:txBody>
      </p:sp>
    </p:spTree>
    <p:extLst>
      <p:ext uri="{BB962C8B-B14F-4D97-AF65-F5344CB8AC3E}">
        <p14:creationId xmlns:p14="http://schemas.microsoft.com/office/powerpoint/2010/main" val="1838691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dirty="0">
                <a:solidFill>
                  <a:srgbClr val="FFFF00"/>
                </a:solidFill>
              </a:rPr>
              <a:t>ĐK:</a:t>
            </a:r>
            <a:r>
              <a:rPr sz="5400" b="0" i="0" u="none" dirty="0">
                <a:solidFill>
                  <a:srgbClr val="FFFF00"/>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tể</a:t>
            </a:r>
            <a:r>
              <a:rPr sz="5400" b="0" i="0" u="none" dirty="0">
                <a:solidFill>
                  <a:srgbClr val="FFFFFF"/>
                </a:solidFill>
              </a:rPr>
              <a:t> </a:t>
            </a:r>
            <a:r>
              <a:rPr sz="5400" b="0" i="0" u="none" dirty="0" err="1">
                <a:solidFill>
                  <a:srgbClr val="FFFFFF"/>
                </a:solidFill>
              </a:rPr>
              <a:t>càn</a:t>
            </a:r>
            <a:r>
              <a:rPr sz="5400" b="0" i="0" u="none" dirty="0">
                <a:solidFill>
                  <a:srgbClr val="FFFFFF"/>
                </a:solidFill>
              </a:rPr>
              <a:t> </a:t>
            </a:r>
            <a:r>
              <a:rPr sz="5400" b="0" i="0" u="none" dirty="0" err="1">
                <a:solidFill>
                  <a:srgbClr val="FFFFFF"/>
                </a:solidFill>
              </a:rPr>
              <a:t>khôn</a:t>
            </a:r>
            <a:r>
              <a:rPr sz="5400" b="0" i="0" u="none" dirty="0">
                <a:solidFill>
                  <a:srgbClr val="FFFFFF"/>
                </a:solidFill>
              </a:rPr>
              <a:t>, </a:t>
            </a:r>
            <a:r>
              <a:rPr sz="5400" b="0" i="0" u="none" dirty="0" err="1">
                <a:solidFill>
                  <a:srgbClr val="FFFFFF"/>
                </a:solidFill>
              </a:rPr>
              <a:t>đã</a:t>
            </a:r>
            <a:r>
              <a:rPr sz="5400" b="0" i="0" u="none" dirty="0">
                <a:solidFill>
                  <a:srgbClr val="FFFFFF"/>
                </a:solidFill>
              </a:rPr>
              <a:t> </a:t>
            </a:r>
            <a:r>
              <a:rPr sz="5400" b="0" i="0" u="none" dirty="0" err="1">
                <a:solidFill>
                  <a:srgbClr val="FFFFFF"/>
                </a:solidFill>
              </a:rPr>
              <a:t>rộng</a:t>
            </a:r>
            <a:r>
              <a:rPr sz="5400" b="0" i="0" u="none" dirty="0">
                <a:solidFill>
                  <a:srgbClr val="FFFFFF"/>
                </a:solidFill>
              </a:rPr>
              <a:t> </a:t>
            </a:r>
            <a:r>
              <a:rPr sz="5400" b="0" i="0" u="none" dirty="0" err="1">
                <a:solidFill>
                  <a:srgbClr val="FFFFFF"/>
                </a:solidFill>
              </a:rPr>
              <a:t>tình</a:t>
            </a:r>
            <a:r>
              <a:rPr sz="5400" b="0" i="0" u="none" dirty="0">
                <a:solidFill>
                  <a:srgbClr val="FFFFFF"/>
                </a:solidFill>
              </a:rPr>
              <a:t> </a:t>
            </a:r>
            <a:r>
              <a:rPr sz="5400" b="0" i="0" u="none" dirty="0" err="1">
                <a:solidFill>
                  <a:srgbClr val="FFFFFF"/>
                </a:solidFill>
              </a:rPr>
              <a:t>nuôi</a:t>
            </a:r>
            <a:r>
              <a:rPr sz="5400" b="0" i="0" u="none" dirty="0">
                <a:solidFill>
                  <a:srgbClr val="FFFFFF"/>
                </a:solidFill>
              </a:rPr>
              <a:t> </a:t>
            </a:r>
            <a:r>
              <a:rPr sz="5400" b="0" i="0" u="none" dirty="0" err="1">
                <a:solidFill>
                  <a:srgbClr val="FFFFFF"/>
                </a:solidFill>
              </a:rPr>
              <a:t>sống</a:t>
            </a:r>
            <a:r>
              <a:rPr sz="5400" b="0" i="0" u="none" dirty="0">
                <a:solidFill>
                  <a:srgbClr val="FFFFFF"/>
                </a:solidFill>
              </a:rPr>
              <a:t> con </a:t>
            </a:r>
            <a:r>
              <a:rPr sz="5400" b="0" i="0" u="none" dirty="0" err="1">
                <a:solidFill>
                  <a:srgbClr val="FFFFFF"/>
                </a:solidFill>
              </a:rPr>
              <a:t>từng</a:t>
            </a:r>
            <a:r>
              <a:rPr sz="5400" b="0" i="0" u="none" dirty="0">
                <a:solidFill>
                  <a:srgbClr val="FFFFFF"/>
                </a:solidFill>
              </a:rPr>
              <a:t> </a:t>
            </a:r>
            <a:r>
              <a:rPr sz="5400" b="0" i="0" u="none" dirty="0" err="1">
                <a:solidFill>
                  <a:srgbClr val="FFFFFF"/>
                </a:solidFill>
              </a:rPr>
              <a:t>ngày</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là</a:t>
            </a:r>
            <a:r>
              <a:rPr sz="5400" b="0" i="0" u="none" dirty="0">
                <a:solidFill>
                  <a:srgbClr val="FFFFFF"/>
                </a:solidFill>
              </a:rPr>
              <a:t> Chúa </a:t>
            </a:r>
            <a:r>
              <a:rPr sz="5400" b="0" i="0" u="none" dirty="0" err="1">
                <a:solidFill>
                  <a:srgbClr val="FFFFFF"/>
                </a:solidFill>
              </a:rPr>
              <a:t>khắp</a:t>
            </a:r>
            <a:r>
              <a:rPr sz="5400" b="0" i="0" u="none" dirty="0">
                <a:solidFill>
                  <a:srgbClr val="FFFFFF"/>
                </a:solidFill>
              </a:rPr>
              <a:t> </a:t>
            </a:r>
            <a:r>
              <a:rPr sz="5400" b="0" i="0" u="none" dirty="0" err="1">
                <a:solidFill>
                  <a:srgbClr val="FFFFFF"/>
                </a:solidFill>
              </a:rPr>
              <a:t>mọi</a:t>
            </a:r>
            <a:r>
              <a:rPr sz="5400" b="0" i="0" u="none" dirty="0">
                <a:solidFill>
                  <a:srgbClr val="FFFFFF"/>
                </a:solidFill>
              </a:rPr>
              <a:t> </a:t>
            </a:r>
            <a:r>
              <a:rPr sz="5400" b="0" i="0" u="none" dirty="0" err="1">
                <a:solidFill>
                  <a:srgbClr val="FFFFFF"/>
                </a:solidFill>
              </a:rPr>
              <a:t>nơi</a:t>
            </a:r>
            <a:r>
              <a:rPr sz="5400" b="0" i="0" u="none" dirty="0">
                <a:solidFill>
                  <a:srgbClr val="FFFFFF"/>
                </a:solidFill>
              </a:rPr>
              <a:t>. </a:t>
            </a:r>
            <a:r>
              <a:rPr sz="5400" b="0" i="0" u="none" dirty="0" err="1">
                <a:solidFill>
                  <a:srgbClr val="FFFFFF"/>
                </a:solidFill>
              </a:rPr>
              <a:t>Chúc</a:t>
            </a:r>
            <a:r>
              <a:rPr sz="5400" b="0" i="0" u="none" dirty="0">
                <a:solidFill>
                  <a:srgbClr val="FFFFFF"/>
                </a:solidFill>
              </a:rPr>
              <a:t> </a:t>
            </a:r>
            <a:r>
              <a:rPr sz="5400" b="0" i="0" u="none" dirty="0" err="1">
                <a:solidFill>
                  <a:srgbClr val="FFFFFF"/>
                </a:solidFill>
              </a:rPr>
              <a:t>tụng</a:t>
            </a:r>
            <a:r>
              <a:rPr sz="5400" b="0" i="0" u="none" dirty="0">
                <a:solidFill>
                  <a:srgbClr val="FFFFFF"/>
                </a:solidFill>
              </a:rPr>
              <a:t> </a:t>
            </a:r>
            <a:r>
              <a:rPr sz="5400" b="0" i="0" u="none" dirty="0" err="1">
                <a:solidFill>
                  <a:srgbClr val="FFFFFF"/>
                </a:solidFill>
              </a:rPr>
              <a:t>Ngài</a:t>
            </a:r>
            <a:r>
              <a:rPr sz="5400" b="0" i="0" u="none" dirty="0">
                <a:solidFill>
                  <a:srgbClr val="FFFFFF"/>
                </a:solidFill>
              </a:rPr>
              <a:t> </a:t>
            </a:r>
            <a:r>
              <a:rPr sz="5400" b="0" i="0" u="none" dirty="0" err="1">
                <a:solidFill>
                  <a:srgbClr val="FFFFFF"/>
                </a:solidFill>
              </a:rPr>
              <a:t>mãi</a:t>
            </a:r>
            <a:r>
              <a:rPr sz="5400" b="0" i="0" u="none" dirty="0">
                <a:solidFill>
                  <a:srgbClr val="FFFFFF"/>
                </a:solidFill>
              </a:rPr>
              <a:t> </a:t>
            </a:r>
            <a:r>
              <a:rPr sz="5400" b="0" i="0" u="none" dirty="0" err="1">
                <a:solidFill>
                  <a:srgbClr val="FFFFFF"/>
                </a:solidFill>
              </a:rPr>
              <a:t>đến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muôn</a:t>
            </a:r>
            <a:r>
              <a:rPr sz="5400" b="0" i="0" u="none" dirty="0">
                <a:solidFill>
                  <a:srgbClr val="FFFFFF"/>
                </a:solidFill>
              </a:rPr>
              <a:t> </a:t>
            </a:r>
            <a:r>
              <a:rPr sz="5400" b="0" i="0" u="none" dirty="0" err="1">
                <a:solidFill>
                  <a:srgbClr val="FFFFFF"/>
                </a:solidFill>
              </a:rPr>
              <a:t>đời</a:t>
            </a:r>
            <a:r>
              <a:rPr sz="5400" b="0" i="0" u="none" dirty="0">
                <a:solidFill>
                  <a:srgbClr val="FFFFFF"/>
                </a:solidFill>
              </a:rPr>
              <a:t>.</a:t>
            </a:r>
          </a:p>
        </p:txBody>
      </p:sp>
    </p:spTree>
    <p:extLst>
      <p:ext uri="{BB962C8B-B14F-4D97-AF65-F5344CB8AC3E}">
        <p14:creationId xmlns:p14="http://schemas.microsoft.com/office/powerpoint/2010/main" val="1715495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403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5BBF94-0E3D-EA06-ED84-3AB6C1FD233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5D58F8-7853-72B7-1502-E9195415A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176855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dirty="0">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6200" b="0" i="0" u="none" dirty="0" err="1">
                <a:solidFill>
                  <a:srgbClr val="FFFF00"/>
                </a:solidFill>
              </a:rPr>
              <a:t>Tình</a:t>
            </a:r>
            <a:r>
              <a:rPr sz="6200" b="0" i="0" u="none" dirty="0">
                <a:solidFill>
                  <a:srgbClr val="FFFF00"/>
                </a:solidFill>
              </a:rPr>
              <a:t> Chúa Cao </a:t>
            </a:r>
            <a:r>
              <a:rPr sz="6200" b="0" i="0" u="none" dirty="0" err="1">
                <a:solidFill>
                  <a:srgbClr val="FFFF00"/>
                </a:solidFill>
              </a:rPr>
              <a:t>Vời</a:t>
            </a:r>
            <a:endParaRPr sz="6200" b="0" i="0" u="none" dirty="0">
              <a:solidFill>
                <a:srgbClr val="FFFF00"/>
              </a:solidFill>
            </a:endParaRPr>
          </a:p>
          <a:p>
            <a:pPr algn="ctr">
              <a:spcBef>
                <a:spcPts val="0"/>
              </a:spcBef>
              <a:spcAft>
                <a:spcPts val="0"/>
              </a:spcAft>
            </a:pPr>
            <a:r>
              <a:rPr sz="4600" b="0" i="1" u="none" dirty="0" err="1">
                <a:solidFill>
                  <a:srgbClr val="FFFF00"/>
                </a:solidFill>
              </a:rPr>
              <a:t>Lm</a:t>
            </a:r>
            <a:r>
              <a:rPr sz="4600" b="0" i="1" u="none" dirty="0">
                <a:solidFill>
                  <a:srgbClr val="FFFF00"/>
                </a:solidFill>
              </a:rPr>
              <a:t>. Duy Thiên</a:t>
            </a:r>
          </a:p>
        </p:txBody>
      </p:sp>
    </p:spTree>
    <p:extLst>
      <p:ext uri="{BB962C8B-B14F-4D97-AF65-F5344CB8AC3E}">
        <p14:creationId xmlns:p14="http://schemas.microsoft.com/office/powerpoint/2010/main" val="1853782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dirty="0">
                <a:solidFill>
                  <a:srgbClr val="FFFF00"/>
                </a:solidFill>
              </a:rPr>
              <a:t>ĐK:</a:t>
            </a:r>
            <a:r>
              <a:rPr sz="6000" b="0" i="0" u="none" dirty="0">
                <a:solidFill>
                  <a:srgbClr val="FFFF00"/>
                </a:solidFill>
              </a:rPr>
              <a:t> </a:t>
            </a:r>
            <a:r>
              <a:rPr sz="6000" b="0" i="0" u="none" dirty="0" err="1">
                <a:solidFill>
                  <a:srgbClr val="FFFFFF"/>
                </a:solidFill>
              </a:rPr>
              <a:t>Tình</a:t>
            </a:r>
            <a:r>
              <a:rPr sz="6000" b="0" i="0" u="none" dirty="0">
                <a:solidFill>
                  <a:srgbClr val="FFFFFF"/>
                </a:solidFill>
              </a:rPr>
              <a:t> </a:t>
            </a:r>
            <a:r>
              <a:rPr sz="6000" b="0" i="0" u="none" dirty="0" err="1">
                <a:solidFill>
                  <a:srgbClr val="FFFFFF"/>
                </a:solidFill>
              </a:rPr>
              <a:t>yêu</a:t>
            </a:r>
            <a:r>
              <a:rPr sz="6000" b="0" i="0" u="none" dirty="0">
                <a:solidFill>
                  <a:srgbClr val="FFFFFF"/>
                </a:solidFill>
              </a:rPr>
              <a:t> Chúa </a:t>
            </a:r>
            <a:r>
              <a:rPr sz="6000" b="0" i="0" u="none" dirty="0" err="1">
                <a:solidFill>
                  <a:srgbClr val="FFFFFF"/>
                </a:solidFill>
              </a:rPr>
              <a:t>cao</a:t>
            </a:r>
            <a:r>
              <a:rPr sz="6000" b="0" i="0" u="none" dirty="0">
                <a:solidFill>
                  <a:srgbClr val="FFFFFF"/>
                </a:solidFill>
              </a:rPr>
              <a:t> </a:t>
            </a:r>
            <a:r>
              <a:rPr sz="6000" b="0" i="0" u="none" dirty="0" err="1">
                <a:solidFill>
                  <a:srgbClr val="FFFFFF"/>
                </a:solidFill>
              </a:rPr>
              <a:t>vời</a:t>
            </a:r>
            <a:r>
              <a:rPr sz="6000" b="0" i="0" u="none" dirty="0">
                <a:solidFill>
                  <a:srgbClr val="FFFFFF"/>
                </a:solidFill>
              </a:rPr>
              <a:t> </a:t>
            </a:r>
            <a:r>
              <a:rPr sz="6000" b="0" i="0" u="none" dirty="0" err="1">
                <a:solidFill>
                  <a:srgbClr val="FFFFFF"/>
                </a:solidFill>
              </a:rPr>
              <a:t>biết</a:t>
            </a:r>
            <a:r>
              <a:rPr sz="6000" b="0" i="0" u="none" dirty="0">
                <a:solidFill>
                  <a:srgbClr val="FFFFFF"/>
                </a:solidFill>
              </a:rPr>
              <a:t> bao </a:t>
            </a:r>
            <a:r>
              <a:rPr sz="6000" b="0" i="0" u="none" dirty="0" err="1">
                <a:solidFill>
                  <a:srgbClr val="FFFFFF"/>
                </a:solidFill>
              </a:rPr>
              <a:t>nào</a:t>
            </a:r>
            <a:r>
              <a:rPr sz="6000" b="0" i="0" u="none" dirty="0">
                <a:solidFill>
                  <a:srgbClr val="FFFFFF"/>
                </a:solidFill>
              </a:rPr>
              <a:t> con </a:t>
            </a:r>
            <a:r>
              <a:rPr sz="6000" b="0" i="0" u="none" dirty="0" err="1">
                <a:solidFill>
                  <a:srgbClr val="FFFFFF"/>
                </a:solidFill>
              </a:rPr>
              <a:t>biết</a:t>
            </a:r>
            <a:r>
              <a:rPr sz="6000" b="0" i="0" u="none" dirty="0">
                <a:solidFill>
                  <a:srgbClr val="FFFFFF"/>
                </a:solidFill>
              </a:rPr>
              <a:t> </a:t>
            </a:r>
            <a:r>
              <a:rPr sz="6000" b="0" i="0" u="none" dirty="0" err="1">
                <a:solidFill>
                  <a:srgbClr val="FFFFFF"/>
                </a:solidFill>
              </a:rPr>
              <a:t>đáp</a:t>
            </a:r>
            <a:r>
              <a:rPr sz="6000" b="0" i="0" u="none" dirty="0">
                <a:solidFill>
                  <a:srgbClr val="FFFFFF"/>
                </a:solidFill>
              </a:rPr>
              <a:t> </a:t>
            </a:r>
            <a:r>
              <a:rPr sz="6000" b="0" i="0" u="none" dirty="0" err="1">
                <a:solidFill>
                  <a:srgbClr val="FFFFFF"/>
                </a:solidFill>
              </a:rPr>
              <a:t>đền</a:t>
            </a:r>
            <a:r>
              <a:rPr sz="6000" b="0" i="0" u="none" dirty="0">
                <a:solidFill>
                  <a:srgbClr val="FFFFFF"/>
                </a:solidFill>
              </a:rPr>
              <a:t> </a:t>
            </a:r>
            <a:r>
              <a:rPr sz="6000" b="0" i="0" u="none" dirty="0" err="1">
                <a:solidFill>
                  <a:srgbClr val="FFFFFF"/>
                </a:solidFill>
              </a:rPr>
              <a:t>thế</a:t>
            </a:r>
            <a:r>
              <a:rPr sz="6000" b="0" i="0" u="none" dirty="0">
                <a:solidFill>
                  <a:srgbClr val="FFFFFF"/>
                </a:solidFill>
              </a:rPr>
              <a:t> </a:t>
            </a:r>
            <a:r>
              <a:rPr sz="6000" b="0" i="0" u="none" dirty="0" err="1">
                <a:solidFill>
                  <a:srgbClr val="FFFFFF"/>
                </a:solidFill>
              </a:rPr>
              <a:t>nào</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a:t>
            </a:r>
          </a:p>
        </p:txBody>
      </p:sp>
    </p:spTree>
    <p:extLst>
      <p:ext uri="{BB962C8B-B14F-4D97-AF65-F5344CB8AC3E}">
        <p14:creationId xmlns:p14="http://schemas.microsoft.com/office/powerpoint/2010/main" val="2896859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b="0" i="0" u="sng" dirty="0">
                <a:solidFill>
                  <a:srgbClr val="FFFF00"/>
                </a:solidFill>
              </a:rPr>
              <a:t>TK1:</a:t>
            </a:r>
            <a:r>
              <a:rPr b="0" i="0" u="none" dirty="0">
                <a:solidFill>
                  <a:srgbClr val="FFFF00"/>
                </a:solidFill>
              </a:rPr>
              <a:t> </a:t>
            </a:r>
            <a:r>
              <a:rPr b="0" i="0" u="none" dirty="0" err="1">
                <a:solidFill>
                  <a:srgbClr val="FFFFFF"/>
                </a:solidFill>
              </a:rPr>
              <a:t>Ôi</a:t>
            </a:r>
            <a:r>
              <a:rPr b="0" i="0" u="none" dirty="0">
                <a:solidFill>
                  <a:srgbClr val="FFFFFF"/>
                </a:solidFill>
              </a:rPr>
              <a:t>! </a:t>
            </a:r>
            <a:r>
              <a:rPr b="0" i="0" u="none" dirty="0" err="1">
                <a:solidFill>
                  <a:srgbClr val="FFFFFF"/>
                </a:solidFill>
              </a:rPr>
              <a:t>Tình</a:t>
            </a:r>
            <a:r>
              <a:rPr b="0" i="0" u="none" dirty="0">
                <a:solidFill>
                  <a:srgbClr val="FFFFFF"/>
                </a:solidFill>
              </a:rPr>
              <a:t> </a:t>
            </a:r>
            <a:r>
              <a:rPr b="0" i="0" u="none" dirty="0" err="1">
                <a:solidFill>
                  <a:srgbClr val="FFFFFF"/>
                </a:solidFill>
              </a:rPr>
              <a:t>yêu</a:t>
            </a:r>
            <a:r>
              <a:rPr b="0" i="0" u="none" dirty="0">
                <a:solidFill>
                  <a:srgbClr val="FFFFFF"/>
                </a:solidFill>
              </a:rPr>
              <a:t> </a:t>
            </a:r>
            <a:r>
              <a:rPr b="0" i="0" u="none" dirty="0" err="1">
                <a:solidFill>
                  <a:srgbClr val="FFFFFF"/>
                </a:solidFill>
              </a:rPr>
              <a:t>thương</a:t>
            </a:r>
            <a:r>
              <a:rPr b="0" i="0" u="none" dirty="0">
                <a:solidFill>
                  <a:srgbClr val="FFFFFF"/>
                </a:solidFill>
              </a:rPr>
              <a:t> Chúa </a:t>
            </a:r>
            <a:r>
              <a:rPr b="0" i="0" u="none" dirty="0" err="1">
                <a:solidFill>
                  <a:srgbClr val="FFFFFF"/>
                </a:solidFill>
              </a:rPr>
              <a:t>cao</a:t>
            </a:r>
            <a:r>
              <a:rPr b="0" i="0" u="none" dirty="0">
                <a:solidFill>
                  <a:srgbClr val="FFFFFF"/>
                </a:solidFill>
              </a:rPr>
              <a:t> </a:t>
            </a:r>
            <a:r>
              <a:rPr b="0" i="0" u="none" dirty="0" err="1">
                <a:solidFill>
                  <a:srgbClr val="FFFFFF"/>
                </a:solidFill>
              </a:rPr>
              <a:t>vời</a:t>
            </a:r>
            <a:r>
              <a:rPr b="0" i="0" u="none" dirty="0">
                <a:solidFill>
                  <a:srgbClr val="FFFFFF"/>
                </a:solidFill>
              </a:rPr>
              <a:t>, </a:t>
            </a:r>
            <a:r>
              <a:rPr b="0" i="0" u="none" dirty="0" err="1">
                <a:solidFill>
                  <a:srgbClr val="FFFFFF"/>
                </a:solidFill>
              </a:rPr>
              <a:t>tình</a:t>
            </a:r>
            <a:r>
              <a:rPr b="0" i="0" u="none" dirty="0">
                <a:solidFill>
                  <a:srgbClr val="FFFFFF"/>
                </a:solidFill>
              </a:rPr>
              <a:t> </a:t>
            </a:r>
            <a:r>
              <a:rPr b="0" i="0" u="none" dirty="0" err="1">
                <a:solidFill>
                  <a:srgbClr val="FFFFFF"/>
                </a:solidFill>
              </a:rPr>
              <a:t>yêu</a:t>
            </a:r>
            <a:r>
              <a:rPr b="0" i="0" u="none" dirty="0">
                <a:solidFill>
                  <a:srgbClr val="FFFFFF"/>
                </a:solidFill>
              </a:rPr>
              <a:t> </a:t>
            </a:r>
            <a:r>
              <a:rPr b="0" i="0" u="none" dirty="0" err="1">
                <a:solidFill>
                  <a:srgbClr val="FFFFFF"/>
                </a:solidFill>
              </a:rPr>
              <a:t>thương</a:t>
            </a:r>
            <a:r>
              <a:rPr b="0" i="0" u="none" dirty="0">
                <a:solidFill>
                  <a:srgbClr val="FFFFFF"/>
                </a:solidFill>
              </a:rPr>
              <a:t> Chúa </a:t>
            </a:r>
            <a:r>
              <a:rPr b="0" i="0" u="none" dirty="0" err="1">
                <a:solidFill>
                  <a:srgbClr val="FFFFFF"/>
                </a:solidFill>
              </a:rPr>
              <a:t>muôn</a:t>
            </a:r>
            <a:r>
              <a:rPr b="0" i="0" u="none" dirty="0">
                <a:solidFill>
                  <a:srgbClr val="FFFFFF"/>
                </a:solidFill>
              </a:rPr>
              <a:t> </a:t>
            </a:r>
            <a:r>
              <a:rPr b="0" i="0" u="none" dirty="0" err="1">
                <a:solidFill>
                  <a:srgbClr val="FFFFFF"/>
                </a:solidFill>
              </a:rPr>
              <a:t>đời</a:t>
            </a:r>
            <a:r>
              <a:rPr b="0" i="0" u="none" dirty="0">
                <a:solidFill>
                  <a:srgbClr val="FFFFFF"/>
                </a:solidFill>
              </a:rPr>
              <a:t>. </a:t>
            </a:r>
            <a:r>
              <a:rPr b="0" i="0" u="none" dirty="0" err="1">
                <a:solidFill>
                  <a:srgbClr val="FFFFFF"/>
                </a:solidFill>
              </a:rPr>
              <a:t>Người</a:t>
            </a:r>
            <a:r>
              <a:rPr b="0" i="0" u="none" dirty="0">
                <a:solidFill>
                  <a:srgbClr val="FFFFFF"/>
                </a:solidFill>
              </a:rPr>
              <a:t> </a:t>
            </a:r>
            <a:r>
              <a:rPr b="0" i="0" u="none" dirty="0" err="1">
                <a:solidFill>
                  <a:srgbClr val="FFFFFF"/>
                </a:solidFill>
              </a:rPr>
              <a:t>yêu</a:t>
            </a:r>
            <a:r>
              <a:rPr b="0" i="0" u="none" dirty="0">
                <a:solidFill>
                  <a:srgbClr val="FFFFFF"/>
                </a:solidFill>
              </a:rPr>
              <a:t> con </a:t>
            </a:r>
            <a:r>
              <a:rPr b="0" i="0" u="none" dirty="0" err="1">
                <a:solidFill>
                  <a:srgbClr val="FFFFFF"/>
                </a:solidFill>
              </a:rPr>
              <a:t>từ</a:t>
            </a:r>
            <a:r>
              <a:rPr b="0" i="0" u="none" dirty="0">
                <a:solidFill>
                  <a:srgbClr val="FFFFFF"/>
                </a:solidFill>
              </a:rPr>
              <a:t> </a:t>
            </a:r>
            <a:r>
              <a:rPr b="0" i="0" u="none" dirty="0" err="1">
                <a:solidFill>
                  <a:srgbClr val="FFFFFF"/>
                </a:solidFill>
              </a:rPr>
              <a:t>ngàn</a:t>
            </a:r>
            <a:r>
              <a:rPr b="0" i="0" u="none" dirty="0">
                <a:solidFill>
                  <a:srgbClr val="FFFFFF"/>
                </a:solidFill>
              </a:rPr>
              <a:t> </a:t>
            </a:r>
            <a:r>
              <a:rPr b="0" i="0" u="none" dirty="0" err="1">
                <a:solidFill>
                  <a:srgbClr val="FFFFFF"/>
                </a:solidFill>
              </a:rPr>
              <a:t>xưa</a:t>
            </a:r>
            <a:r>
              <a:rPr b="0" i="0" u="none" dirty="0">
                <a:solidFill>
                  <a:srgbClr val="FFFFFF"/>
                </a:solidFill>
              </a:rPr>
              <a:t>, </a:t>
            </a:r>
            <a:r>
              <a:rPr b="0" i="0" u="none" dirty="0" err="1">
                <a:solidFill>
                  <a:srgbClr val="FFFFFF"/>
                </a:solidFill>
              </a:rPr>
              <a:t>từ</a:t>
            </a:r>
            <a:r>
              <a:rPr b="0" i="0" u="none" dirty="0">
                <a:solidFill>
                  <a:srgbClr val="FFFFFF"/>
                </a:solidFill>
              </a:rPr>
              <a:t> </a:t>
            </a:r>
            <a:r>
              <a:rPr b="0" i="0" u="none" dirty="0" err="1">
                <a:solidFill>
                  <a:srgbClr val="FFFFFF"/>
                </a:solidFill>
              </a:rPr>
              <a:t>khi</a:t>
            </a:r>
            <a:r>
              <a:rPr b="0" i="0" u="none" dirty="0">
                <a:solidFill>
                  <a:srgbClr val="FFFFFF"/>
                </a:solidFill>
              </a:rPr>
              <a:t> </a:t>
            </a:r>
            <a:r>
              <a:rPr b="0" i="0" u="none" dirty="0" err="1">
                <a:solidFill>
                  <a:srgbClr val="FFFFFF"/>
                </a:solidFill>
              </a:rPr>
              <a:t>chưa</a:t>
            </a:r>
            <a:r>
              <a:rPr b="0" i="0" u="none" dirty="0">
                <a:solidFill>
                  <a:srgbClr val="FFFFFF"/>
                </a:solidFill>
              </a:rPr>
              <a:t> </a:t>
            </a:r>
            <a:r>
              <a:rPr b="0" i="0" u="none" dirty="0" err="1">
                <a:solidFill>
                  <a:srgbClr val="FFFFFF"/>
                </a:solidFill>
              </a:rPr>
              <a:t>có</a:t>
            </a:r>
            <a:r>
              <a:rPr b="0" i="0" u="none" dirty="0">
                <a:solidFill>
                  <a:srgbClr val="FFFFFF"/>
                </a:solidFill>
              </a:rPr>
              <a:t> </a:t>
            </a:r>
            <a:r>
              <a:rPr b="0" i="0" u="none" dirty="0" err="1">
                <a:solidFill>
                  <a:srgbClr val="FFFFFF"/>
                </a:solidFill>
              </a:rPr>
              <a:t>đồi</a:t>
            </a:r>
            <a:r>
              <a:rPr b="0" i="0" u="none" dirty="0">
                <a:solidFill>
                  <a:srgbClr val="FFFFFF"/>
                </a:solidFill>
              </a:rPr>
              <a:t> non, </a:t>
            </a:r>
            <a:r>
              <a:rPr b="0" i="0" u="none" dirty="0" err="1">
                <a:solidFill>
                  <a:srgbClr val="FFFFFF"/>
                </a:solidFill>
              </a:rPr>
              <a:t>từ</a:t>
            </a:r>
            <a:r>
              <a:rPr b="0" i="0" u="none" dirty="0">
                <a:solidFill>
                  <a:srgbClr val="FFFFFF"/>
                </a:solidFill>
              </a:rPr>
              <a:t> </a:t>
            </a:r>
            <a:r>
              <a:rPr b="0" i="0" u="none" dirty="0" err="1">
                <a:solidFill>
                  <a:srgbClr val="FFFFFF"/>
                </a:solidFill>
              </a:rPr>
              <a:t>khi</a:t>
            </a:r>
            <a:r>
              <a:rPr b="0" i="0" u="none" dirty="0">
                <a:solidFill>
                  <a:srgbClr val="FFFFFF"/>
                </a:solidFill>
              </a:rPr>
              <a:t> </a:t>
            </a:r>
            <a:r>
              <a:rPr b="0" i="0" u="none" dirty="0" err="1">
                <a:solidFill>
                  <a:srgbClr val="FFFFFF"/>
                </a:solidFill>
              </a:rPr>
              <a:t>chưa</a:t>
            </a:r>
            <a:r>
              <a:rPr b="0" i="0" u="none" dirty="0">
                <a:solidFill>
                  <a:srgbClr val="FFFFFF"/>
                </a:solidFill>
              </a:rPr>
              <a:t> </a:t>
            </a:r>
            <a:r>
              <a:rPr b="0" i="0" u="none" dirty="0" err="1">
                <a:solidFill>
                  <a:srgbClr val="FFFFFF"/>
                </a:solidFill>
              </a:rPr>
              <a:t>có</a:t>
            </a:r>
            <a:r>
              <a:rPr b="0" i="0" u="none" dirty="0">
                <a:solidFill>
                  <a:srgbClr val="FFFFFF"/>
                </a:solidFill>
              </a:rPr>
              <a:t> </a:t>
            </a:r>
            <a:r>
              <a:rPr b="0" i="0" u="none" dirty="0" err="1">
                <a:solidFill>
                  <a:srgbClr val="FFFFFF"/>
                </a:solidFill>
              </a:rPr>
              <a:t>trời</a:t>
            </a:r>
            <a:r>
              <a:rPr b="0" i="0" u="none" dirty="0">
                <a:solidFill>
                  <a:srgbClr val="FFFFFF"/>
                </a:solidFill>
              </a:rPr>
              <a:t> </a:t>
            </a:r>
            <a:r>
              <a:rPr b="0" i="0" u="none" dirty="0" err="1">
                <a:solidFill>
                  <a:srgbClr val="FFFFFF"/>
                </a:solidFill>
              </a:rPr>
              <a:t>cao</a:t>
            </a:r>
            <a:r>
              <a:rPr b="0" i="0" u="none" dirty="0">
                <a:solidFill>
                  <a:srgbClr val="FFFFFF"/>
                </a:solidFill>
              </a:rPr>
              <a:t>, </a:t>
            </a:r>
            <a:r>
              <a:rPr b="0" i="0" u="none" dirty="0" err="1">
                <a:solidFill>
                  <a:srgbClr val="FFFFFF"/>
                </a:solidFill>
              </a:rPr>
              <a:t>chưa</a:t>
            </a:r>
            <a:r>
              <a:rPr b="0" i="0" u="none" dirty="0">
                <a:solidFill>
                  <a:srgbClr val="FFFFFF"/>
                </a:solidFill>
              </a:rPr>
              <a:t> </a:t>
            </a:r>
            <a:r>
              <a:rPr b="0" i="0" u="none" dirty="0" err="1">
                <a:solidFill>
                  <a:srgbClr val="FFFFFF"/>
                </a:solidFill>
              </a:rPr>
              <a:t>có</a:t>
            </a:r>
            <a:r>
              <a:rPr b="0" i="0" u="none" dirty="0">
                <a:solidFill>
                  <a:srgbClr val="FFFFFF"/>
                </a:solidFill>
              </a:rPr>
              <a:t> </a:t>
            </a:r>
            <a:r>
              <a:rPr b="0" i="0" u="none" dirty="0" err="1">
                <a:solidFill>
                  <a:srgbClr val="FFFFFF"/>
                </a:solidFill>
              </a:rPr>
              <a:t>vầng</a:t>
            </a:r>
            <a:r>
              <a:rPr b="0" i="0" u="none" dirty="0">
                <a:solidFill>
                  <a:srgbClr val="FFFFFF"/>
                </a:solidFill>
              </a:rPr>
              <a:t> </a:t>
            </a:r>
            <a:r>
              <a:rPr b="0" i="0" u="none" dirty="0" err="1">
                <a:solidFill>
                  <a:srgbClr val="FFFFFF"/>
                </a:solidFill>
              </a:rPr>
              <a:t>trăng</a:t>
            </a:r>
            <a:r>
              <a:rPr b="0" i="0" u="none" dirty="0">
                <a:solidFill>
                  <a:srgbClr val="FFFFFF"/>
                </a:solidFill>
              </a:rPr>
              <a:t> </a:t>
            </a:r>
            <a:r>
              <a:rPr b="0" i="0" u="none" dirty="0" err="1">
                <a:solidFill>
                  <a:srgbClr val="FFFFFF"/>
                </a:solidFill>
              </a:rPr>
              <a:t>với</a:t>
            </a:r>
            <a:r>
              <a:rPr b="0" i="0" u="none" dirty="0">
                <a:solidFill>
                  <a:srgbClr val="FFFFFF"/>
                </a:solidFill>
              </a:rPr>
              <a:t> </a:t>
            </a:r>
            <a:r>
              <a:rPr b="0" i="0" u="none" dirty="0" err="1">
                <a:solidFill>
                  <a:srgbClr val="FFFFFF"/>
                </a:solidFill>
              </a:rPr>
              <a:t>ngàn</a:t>
            </a:r>
            <a:r>
              <a:rPr b="0" i="0" u="none" dirty="0">
                <a:solidFill>
                  <a:srgbClr val="FFFFFF"/>
                </a:solidFill>
              </a:rPr>
              <a:t> </a:t>
            </a:r>
            <a:r>
              <a:rPr b="0" i="0" u="none" dirty="0" err="1">
                <a:solidFill>
                  <a:srgbClr val="FFFFFF"/>
                </a:solidFill>
              </a:rPr>
              <a:t>sao</a:t>
            </a:r>
            <a:r>
              <a:rPr b="0" i="0" u="none" dirty="0">
                <a:solidFill>
                  <a:srgbClr val="FFFFFF"/>
                </a:solidFill>
              </a:rPr>
              <a:t>, </a:t>
            </a:r>
            <a:r>
              <a:rPr b="0" i="0" u="none" dirty="0" err="1">
                <a:solidFill>
                  <a:srgbClr val="FFFFFF"/>
                </a:solidFill>
              </a:rPr>
              <a:t>gọi</a:t>
            </a:r>
            <a:r>
              <a:rPr b="0" i="0" u="none" dirty="0">
                <a:solidFill>
                  <a:srgbClr val="FFFFFF"/>
                </a:solidFill>
              </a:rPr>
              <a:t> con </a:t>
            </a:r>
            <a:r>
              <a:rPr b="0" i="0" u="none" dirty="0" err="1">
                <a:solidFill>
                  <a:srgbClr val="FFFFFF"/>
                </a:solidFill>
              </a:rPr>
              <a:t>giữa</a:t>
            </a:r>
            <a:r>
              <a:rPr b="0" i="0" u="none" dirty="0">
                <a:solidFill>
                  <a:srgbClr val="FFFFFF"/>
                </a:solidFill>
              </a:rPr>
              <a:t> </a:t>
            </a:r>
            <a:r>
              <a:rPr b="0" i="0" u="none" dirty="0" err="1">
                <a:solidFill>
                  <a:srgbClr val="FFFFFF"/>
                </a:solidFill>
              </a:rPr>
              <a:t>muôn</a:t>
            </a:r>
            <a:r>
              <a:rPr b="0" i="0" u="none" dirty="0">
                <a:solidFill>
                  <a:srgbClr val="FFFFFF"/>
                </a:solidFill>
              </a:rPr>
              <a:t> </a:t>
            </a:r>
            <a:r>
              <a:rPr b="0" i="0" u="none" dirty="0" err="1">
                <a:solidFill>
                  <a:srgbClr val="FFFFFF"/>
                </a:solidFill>
              </a:rPr>
              <a:t>muôn</a:t>
            </a:r>
            <a:r>
              <a:rPr b="0" i="0" u="none" dirty="0">
                <a:solidFill>
                  <a:srgbClr val="FFFFFF"/>
                </a:solidFill>
              </a:rPr>
              <a:t> </a:t>
            </a:r>
            <a:r>
              <a:rPr b="0" i="0" u="none" dirty="0" err="1">
                <a:solidFill>
                  <a:srgbClr val="FFFFFF"/>
                </a:solidFill>
              </a:rPr>
              <a:t>người</a:t>
            </a:r>
            <a:r>
              <a:rPr b="0" i="0" u="none" dirty="0">
                <a:solidFill>
                  <a:srgbClr val="FFFFFF"/>
                </a:solidFill>
              </a:rPr>
              <a:t>, </a:t>
            </a:r>
            <a:r>
              <a:rPr b="0" i="0" u="none" dirty="0" err="1">
                <a:solidFill>
                  <a:srgbClr val="FFFFFF"/>
                </a:solidFill>
              </a:rPr>
              <a:t>tìm</a:t>
            </a:r>
            <a:r>
              <a:rPr b="0" i="0" u="none" dirty="0">
                <a:solidFill>
                  <a:srgbClr val="FFFFFF"/>
                </a:solidFill>
              </a:rPr>
              <a:t> con </a:t>
            </a:r>
            <a:r>
              <a:rPr b="0" i="0" u="none" dirty="0" err="1">
                <a:solidFill>
                  <a:srgbClr val="FFFFFF"/>
                </a:solidFill>
              </a:rPr>
              <a:t>giữa</a:t>
            </a:r>
            <a:r>
              <a:rPr b="0" i="0" u="none" dirty="0">
                <a:solidFill>
                  <a:srgbClr val="FFFFFF"/>
                </a:solidFill>
              </a:rPr>
              <a:t> </a:t>
            </a:r>
            <a:r>
              <a:rPr b="0" i="0" u="none" dirty="0" err="1">
                <a:solidFill>
                  <a:srgbClr val="FFFFFF"/>
                </a:solidFill>
              </a:rPr>
              <a:t>nơi</a:t>
            </a:r>
            <a:r>
              <a:rPr b="0" i="0" u="none" dirty="0">
                <a:solidFill>
                  <a:srgbClr val="FFFFFF"/>
                </a:solidFill>
              </a:rPr>
              <a:t> </a:t>
            </a:r>
            <a:r>
              <a:rPr b="0" i="0" u="none" dirty="0" err="1">
                <a:solidFill>
                  <a:srgbClr val="FFFFFF"/>
                </a:solidFill>
              </a:rPr>
              <a:t>bùn</a:t>
            </a:r>
            <a:r>
              <a:rPr b="0" i="0" u="none" dirty="0">
                <a:solidFill>
                  <a:srgbClr val="FFFFFF"/>
                </a:solidFill>
              </a:rPr>
              <a:t> </a:t>
            </a:r>
            <a:r>
              <a:rPr b="0" i="0" u="none" dirty="0" err="1">
                <a:solidFill>
                  <a:srgbClr val="FFFFFF"/>
                </a:solidFill>
              </a:rPr>
              <a:t>nhơ</a:t>
            </a:r>
            <a:r>
              <a:rPr b="0" i="0" u="none" dirty="0">
                <a:solidFill>
                  <a:srgbClr val="FFFFFF"/>
                </a:solidFill>
              </a:rPr>
              <a:t>.</a:t>
            </a:r>
            <a:endParaRPr sz="4800" b="0" dirty="0">
              <a:solidFill>
                <a:schemeClr val="bg1"/>
              </a:solidFill>
            </a:endParaRPr>
          </a:p>
        </p:txBody>
      </p:sp>
    </p:spTree>
    <p:extLst>
      <p:ext uri="{BB962C8B-B14F-4D97-AF65-F5344CB8AC3E}">
        <p14:creationId xmlns:p14="http://schemas.microsoft.com/office/powerpoint/2010/main" val="2056826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dirty="0">
                <a:solidFill>
                  <a:srgbClr val="FFFF00"/>
                </a:solidFill>
              </a:rPr>
              <a:t>ĐK:</a:t>
            </a:r>
            <a:r>
              <a:rPr sz="6000" b="0" i="0" u="none" dirty="0">
                <a:solidFill>
                  <a:srgbClr val="FFFF00"/>
                </a:solidFill>
              </a:rPr>
              <a:t> </a:t>
            </a:r>
            <a:r>
              <a:rPr sz="6000" b="0" i="0" u="none" dirty="0" err="1">
                <a:solidFill>
                  <a:srgbClr val="FFFFFF"/>
                </a:solidFill>
              </a:rPr>
              <a:t>Tình</a:t>
            </a:r>
            <a:r>
              <a:rPr sz="6000" b="0" i="0" u="none" dirty="0">
                <a:solidFill>
                  <a:srgbClr val="FFFFFF"/>
                </a:solidFill>
              </a:rPr>
              <a:t> </a:t>
            </a:r>
            <a:r>
              <a:rPr sz="6000" b="0" i="0" u="none" dirty="0" err="1">
                <a:solidFill>
                  <a:srgbClr val="FFFFFF"/>
                </a:solidFill>
              </a:rPr>
              <a:t>yêu</a:t>
            </a:r>
            <a:r>
              <a:rPr sz="6000" b="0" i="0" u="none" dirty="0">
                <a:solidFill>
                  <a:srgbClr val="FFFFFF"/>
                </a:solidFill>
              </a:rPr>
              <a:t> Chúa </a:t>
            </a:r>
            <a:r>
              <a:rPr sz="6000" b="0" i="0" u="none" dirty="0" err="1">
                <a:solidFill>
                  <a:srgbClr val="FFFFFF"/>
                </a:solidFill>
              </a:rPr>
              <a:t>cao</a:t>
            </a:r>
            <a:r>
              <a:rPr sz="6000" b="0" i="0" u="none" dirty="0">
                <a:solidFill>
                  <a:srgbClr val="FFFFFF"/>
                </a:solidFill>
              </a:rPr>
              <a:t> </a:t>
            </a:r>
            <a:r>
              <a:rPr sz="6000" b="0" i="0" u="none" dirty="0" err="1">
                <a:solidFill>
                  <a:srgbClr val="FFFFFF"/>
                </a:solidFill>
              </a:rPr>
              <a:t>vời</a:t>
            </a:r>
            <a:r>
              <a:rPr sz="6000" b="0" i="0" u="none" dirty="0">
                <a:solidFill>
                  <a:srgbClr val="FFFFFF"/>
                </a:solidFill>
              </a:rPr>
              <a:t> </a:t>
            </a:r>
            <a:r>
              <a:rPr sz="6000" b="0" i="0" u="none" dirty="0" err="1">
                <a:solidFill>
                  <a:srgbClr val="FFFFFF"/>
                </a:solidFill>
              </a:rPr>
              <a:t>biết</a:t>
            </a:r>
            <a:r>
              <a:rPr sz="6000" b="0" i="0" u="none" dirty="0">
                <a:solidFill>
                  <a:srgbClr val="FFFFFF"/>
                </a:solidFill>
              </a:rPr>
              <a:t> bao </a:t>
            </a:r>
            <a:r>
              <a:rPr sz="6000" b="0" i="0" u="none" dirty="0" err="1">
                <a:solidFill>
                  <a:srgbClr val="FFFFFF"/>
                </a:solidFill>
              </a:rPr>
              <a:t>nào</a:t>
            </a:r>
            <a:r>
              <a:rPr sz="6000" b="0" i="0" u="none" dirty="0">
                <a:solidFill>
                  <a:srgbClr val="FFFFFF"/>
                </a:solidFill>
              </a:rPr>
              <a:t> con </a:t>
            </a:r>
            <a:r>
              <a:rPr sz="6000" b="0" i="0" u="none" dirty="0" err="1">
                <a:solidFill>
                  <a:srgbClr val="FFFFFF"/>
                </a:solidFill>
              </a:rPr>
              <a:t>biết</a:t>
            </a:r>
            <a:r>
              <a:rPr sz="6000" b="0" i="0" u="none" dirty="0">
                <a:solidFill>
                  <a:srgbClr val="FFFFFF"/>
                </a:solidFill>
              </a:rPr>
              <a:t> </a:t>
            </a:r>
            <a:r>
              <a:rPr sz="6000" b="0" i="0" u="none" dirty="0" err="1">
                <a:solidFill>
                  <a:srgbClr val="FFFFFF"/>
                </a:solidFill>
              </a:rPr>
              <a:t>đáp</a:t>
            </a:r>
            <a:r>
              <a:rPr sz="6000" b="0" i="0" u="none" dirty="0">
                <a:solidFill>
                  <a:srgbClr val="FFFFFF"/>
                </a:solidFill>
              </a:rPr>
              <a:t> </a:t>
            </a:r>
            <a:r>
              <a:rPr sz="6000" b="0" i="0" u="none" dirty="0" err="1">
                <a:solidFill>
                  <a:srgbClr val="FFFFFF"/>
                </a:solidFill>
              </a:rPr>
              <a:t>đền</a:t>
            </a:r>
            <a:r>
              <a:rPr sz="6000" b="0" i="0" u="none" dirty="0">
                <a:solidFill>
                  <a:srgbClr val="FFFFFF"/>
                </a:solidFill>
              </a:rPr>
              <a:t> </a:t>
            </a:r>
            <a:r>
              <a:rPr sz="6000" b="0" i="0" u="none" dirty="0" err="1">
                <a:solidFill>
                  <a:srgbClr val="FFFFFF"/>
                </a:solidFill>
              </a:rPr>
              <a:t>thế</a:t>
            </a:r>
            <a:r>
              <a:rPr sz="6000" b="0" i="0" u="none" dirty="0">
                <a:solidFill>
                  <a:srgbClr val="FFFFFF"/>
                </a:solidFill>
              </a:rPr>
              <a:t> </a:t>
            </a:r>
            <a:r>
              <a:rPr sz="6000" b="0" i="0" u="none" dirty="0" err="1">
                <a:solidFill>
                  <a:srgbClr val="FFFFFF"/>
                </a:solidFill>
              </a:rPr>
              <a:t>nào</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a:t>
            </a:r>
          </a:p>
        </p:txBody>
      </p:sp>
    </p:spTree>
    <p:extLst>
      <p:ext uri="{BB962C8B-B14F-4D97-AF65-F5344CB8AC3E}">
        <p14:creationId xmlns:p14="http://schemas.microsoft.com/office/powerpoint/2010/main" val="2717902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b="0" i="0" u="sng" dirty="0">
                <a:solidFill>
                  <a:srgbClr val="FFFF00"/>
                </a:solidFill>
              </a:rPr>
              <a:t>TK2:</a:t>
            </a:r>
            <a:r>
              <a:rPr b="0" i="0" u="none" dirty="0">
                <a:solidFill>
                  <a:srgbClr val="FFFF00"/>
                </a:solidFill>
              </a:rPr>
              <a:t> </a:t>
            </a:r>
            <a:r>
              <a:rPr b="0" i="0" u="none" dirty="0" err="1">
                <a:solidFill>
                  <a:srgbClr val="FFFFFF"/>
                </a:solidFill>
              </a:rPr>
              <a:t>Ôi</a:t>
            </a:r>
            <a:r>
              <a:rPr b="0" i="0" u="none" dirty="0">
                <a:solidFill>
                  <a:srgbClr val="FFFFFF"/>
                </a:solidFill>
              </a:rPr>
              <a:t>! </a:t>
            </a:r>
            <a:r>
              <a:rPr b="0" i="0" u="none" dirty="0" err="1">
                <a:solidFill>
                  <a:srgbClr val="FFFFFF"/>
                </a:solidFill>
              </a:rPr>
              <a:t>Vì</a:t>
            </a:r>
            <a:r>
              <a:rPr b="0" i="0" u="none" dirty="0">
                <a:solidFill>
                  <a:srgbClr val="FFFFFF"/>
                </a:solidFill>
              </a:rPr>
              <a:t> </a:t>
            </a:r>
            <a:r>
              <a:rPr b="0" i="0" u="none" dirty="0" err="1">
                <a:solidFill>
                  <a:srgbClr val="FFFFFF"/>
                </a:solidFill>
              </a:rPr>
              <a:t>thương</a:t>
            </a:r>
            <a:r>
              <a:rPr b="0" i="0" u="none" dirty="0">
                <a:solidFill>
                  <a:srgbClr val="FFFFFF"/>
                </a:solidFill>
              </a:rPr>
              <a:t> con Chúa </a:t>
            </a:r>
            <a:r>
              <a:rPr b="0" i="0" u="none" dirty="0" err="1">
                <a:solidFill>
                  <a:srgbClr val="FFFFFF"/>
                </a:solidFill>
              </a:rPr>
              <a:t>quên</a:t>
            </a:r>
            <a:r>
              <a:rPr b="0" i="0" u="none" dirty="0">
                <a:solidFill>
                  <a:srgbClr val="FFFFFF"/>
                </a:solidFill>
              </a:rPr>
              <a:t> </a:t>
            </a:r>
            <a:r>
              <a:rPr b="0" i="0" u="none" dirty="0" err="1">
                <a:solidFill>
                  <a:srgbClr val="FFFFFF"/>
                </a:solidFill>
              </a:rPr>
              <a:t>mình</a:t>
            </a:r>
            <a:r>
              <a:rPr b="0" i="0" u="none" dirty="0">
                <a:solidFill>
                  <a:srgbClr val="FFFFFF"/>
                </a:solidFill>
              </a:rPr>
              <a:t>, </a:t>
            </a:r>
            <a:r>
              <a:rPr b="0" i="0" u="none" dirty="0" err="1">
                <a:solidFill>
                  <a:srgbClr val="FFFFFF"/>
                </a:solidFill>
              </a:rPr>
              <a:t>vì</a:t>
            </a:r>
            <a:r>
              <a:rPr b="0" i="0" u="none" dirty="0">
                <a:solidFill>
                  <a:srgbClr val="FFFFFF"/>
                </a:solidFill>
              </a:rPr>
              <a:t> </a:t>
            </a:r>
            <a:r>
              <a:rPr b="0" i="0" u="none" dirty="0" err="1">
                <a:solidFill>
                  <a:srgbClr val="FFFFFF"/>
                </a:solidFill>
              </a:rPr>
              <a:t>yêu</a:t>
            </a:r>
            <a:r>
              <a:rPr b="0" i="0" u="none" dirty="0">
                <a:solidFill>
                  <a:srgbClr val="FFFFFF"/>
                </a:solidFill>
              </a:rPr>
              <a:t> </a:t>
            </a:r>
            <a:r>
              <a:rPr b="0" i="0" u="none" dirty="0" err="1">
                <a:solidFill>
                  <a:srgbClr val="FFFFFF"/>
                </a:solidFill>
              </a:rPr>
              <a:t>nên</a:t>
            </a:r>
            <a:r>
              <a:rPr b="0" i="0" u="none" dirty="0">
                <a:solidFill>
                  <a:srgbClr val="FFFFFF"/>
                </a:solidFill>
              </a:rPr>
              <a:t> </a:t>
            </a:r>
            <a:r>
              <a:rPr b="0" i="0" u="none" dirty="0" err="1">
                <a:solidFill>
                  <a:srgbClr val="FFFFFF"/>
                </a:solidFill>
              </a:rPr>
              <a:t>hiến</a:t>
            </a:r>
            <a:r>
              <a:rPr b="0" i="0" u="none" dirty="0">
                <a:solidFill>
                  <a:srgbClr val="FFFFFF"/>
                </a:solidFill>
              </a:rPr>
              <a:t> </a:t>
            </a:r>
            <a:r>
              <a:rPr b="0" i="0" u="none" dirty="0" err="1">
                <a:solidFill>
                  <a:srgbClr val="FFFFFF"/>
                </a:solidFill>
              </a:rPr>
              <a:t>thân</a:t>
            </a:r>
            <a:r>
              <a:rPr b="0" i="0" u="none" dirty="0">
                <a:solidFill>
                  <a:srgbClr val="FFFFFF"/>
                </a:solidFill>
              </a:rPr>
              <a:t> </a:t>
            </a:r>
            <a:r>
              <a:rPr b="0" i="0" u="none" dirty="0" err="1">
                <a:solidFill>
                  <a:srgbClr val="FFFFFF"/>
                </a:solidFill>
              </a:rPr>
              <a:t>mình</a:t>
            </a:r>
            <a:r>
              <a:rPr b="0" i="0" u="none" dirty="0">
                <a:solidFill>
                  <a:srgbClr val="FFFFFF"/>
                </a:solidFill>
              </a:rPr>
              <a:t>, </a:t>
            </a:r>
            <a:r>
              <a:rPr b="0" i="0" u="none" dirty="0" err="1">
                <a:solidFill>
                  <a:srgbClr val="FFFFFF"/>
                </a:solidFill>
              </a:rPr>
              <a:t>gọi</a:t>
            </a:r>
            <a:r>
              <a:rPr b="0" i="0" u="none" dirty="0">
                <a:solidFill>
                  <a:srgbClr val="FFFFFF"/>
                </a:solidFill>
              </a:rPr>
              <a:t> con </a:t>
            </a:r>
            <a:r>
              <a:rPr b="0" i="0" u="none" dirty="0" err="1">
                <a:solidFill>
                  <a:srgbClr val="FFFFFF"/>
                </a:solidFill>
              </a:rPr>
              <a:t>nên</a:t>
            </a:r>
            <a:r>
              <a:rPr b="0" i="0" u="none" dirty="0">
                <a:solidFill>
                  <a:srgbClr val="FFFFFF"/>
                </a:solidFill>
              </a:rPr>
              <a:t> </a:t>
            </a:r>
            <a:r>
              <a:rPr b="0" i="0" u="none" dirty="0" err="1">
                <a:solidFill>
                  <a:srgbClr val="FFFFFF"/>
                </a:solidFill>
              </a:rPr>
              <a:t>bạn</a:t>
            </a:r>
            <a:r>
              <a:rPr b="0" i="0" u="none" dirty="0">
                <a:solidFill>
                  <a:srgbClr val="FFFFFF"/>
                </a:solidFill>
              </a:rPr>
              <a:t> </a:t>
            </a:r>
            <a:r>
              <a:rPr b="0" i="0" u="none" dirty="0" err="1">
                <a:solidFill>
                  <a:srgbClr val="FFFFFF"/>
                </a:solidFill>
              </a:rPr>
              <a:t>tình</a:t>
            </a:r>
            <a:r>
              <a:rPr b="0" i="0" u="none" dirty="0">
                <a:solidFill>
                  <a:srgbClr val="FFFFFF"/>
                </a:solidFill>
              </a:rPr>
              <a:t> Cha. </a:t>
            </a:r>
            <a:r>
              <a:rPr b="0" i="0" u="none" dirty="0" err="1">
                <a:solidFill>
                  <a:srgbClr val="FFFFFF"/>
                </a:solidFill>
              </a:rPr>
              <a:t>Dù</a:t>
            </a:r>
            <a:r>
              <a:rPr b="0" i="0" u="none" dirty="0">
                <a:solidFill>
                  <a:srgbClr val="FFFFFF"/>
                </a:solidFill>
              </a:rPr>
              <a:t> bao </a:t>
            </a:r>
            <a:r>
              <a:rPr b="0" i="0" u="none" dirty="0" err="1">
                <a:solidFill>
                  <a:srgbClr val="FFFFFF"/>
                </a:solidFill>
              </a:rPr>
              <a:t>sóng</a:t>
            </a:r>
            <a:r>
              <a:rPr b="0" i="0" u="none" dirty="0">
                <a:solidFill>
                  <a:srgbClr val="FFFFFF"/>
                </a:solidFill>
              </a:rPr>
              <a:t> </a:t>
            </a:r>
            <a:r>
              <a:rPr b="0" i="0" u="none" dirty="0" err="1">
                <a:solidFill>
                  <a:srgbClr val="FFFFFF"/>
                </a:solidFill>
              </a:rPr>
              <a:t>gió</a:t>
            </a:r>
            <a:r>
              <a:rPr b="0" i="0" u="none" dirty="0">
                <a:solidFill>
                  <a:srgbClr val="FFFFFF"/>
                </a:solidFill>
              </a:rPr>
              <a:t> </a:t>
            </a:r>
            <a:r>
              <a:rPr b="0" i="0" u="none" dirty="0" err="1">
                <a:solidFill>
                  <a:srgbClr val="FFFFFF"/>
                </a:solidFill>
              </a:rPr>
              <a:t>hiểm</a:t>
            </a:r>
            <a:r>
              <a:rPr b="0" i="0" u="none" dirty="0">
                <a:solidFill>
                  <a:srgbClr val="FFFFFF"/>
                </a:solidFill>
              </a:rPr>
              <a:t> </a:t>
            </a:r>
            <a:r>
              <a:rPr b="0" i="0" u="none" dirty="0" err="1">
                <a:solidFill>
                  <a:srgbClr val="FFFFFF"/>
                </a:solidFill>
              </a:rPr>
              <a:t>nguy</a:t>
            </a:r>
            <a:r>
              <a:rPr b="0" i="0" u="none" dirty="0">
                <a:solidFill>
                  <a:srgbClr val="FFFFFF"/>
                </a:solidFill>
              </a:rPr>
              <a:t>, </a:t>
            </a:r>
            <a:r>
              <a:rPr b="0" i="0" u="none" dirty="0" err="1">
                <a:solidFill>
                  <a:srgbClr val="FFFFFF"/>
                </a:solidFill>
              </a:rPr>
              <a:t>dìu</a:t>
            </a:r>
            <a:r>
              <a:rPr b="0" i="0" u="none" dirty="0">
                <a:solidFill>
                  <a:srgbClr val="FFFFFF"/>
                </a:solidFill>
              </a:rPr>
              <a:t> con </a:t>
            </a:r>
            <a:r>
              <a:rPr b="0" i="0" u="none" dirty="0" err="1">
                <a:solidFill>
                  <a:srgbClr val="FFFFFF"/>
                </a:solidFill>
              </a:rPr>
              <a:t>đi</a:t>
            </a:r>
            <a:r>
              <a:rPr b="0" i="0" u="none" dirty="0">
                <a:solidFill>
                  <a:srgbClr val="FFFFFF"/>
                </a:solidFill>
              </a:rPr>
              <a:t> </a:t>
            </a:r>
            <a:r>
              <a:rPr b="0" i="0" u="none" dirty="0" err="1">
                <a:solidFill>
                  <a:srgbClr val="FFFFFF"/>
                </a:solidFill>
              </a:rPr>
              <a:t>giữa</a:t>
            </a:r>
            <a:r>
              <a:rPr b="0" i="0" u="none" dirty="0">
                <a:solidFill>
                  <a:srgbClr val="FFFFFF"/>
                </a:solidFill>
              </a:rPr>
              <a:t> </a:t>
            </a:r>
            <a:r>
              <a:rPr b="0" i="0" u="none" dirty="0" err="1">
                <a:solidFill>
                  <a:srgbClr val="FFFFFF"/>
                </a:solidFill>
              </a:rPr>
              <a:t>trần</a:t>
            </a:r>
            <a:r>
              <a:rPr b="0" i="0" u="none" dirty="0">
                <a:solidFill>
                  <a:srgbClr val="FFFFFF"/>
                </a:solidFill>
              </a:rPr>
              <a:t> </a:t>
            </a:r>
            <a:r>
              <a:rPr b="0" i="0" u="none" dirty="0" err="1">
                <a:solidFill>
                  <a:srgbClr val="FFFFFF"/>
                </a:solidFill>
              </a:rPr>
              <a:t>gian</a:t>
            </a:r>
            <a:r>
              <a:rPr b="0" i="0" u="none" dirty="0">
                <a:solidFill>
                  <a:srgbClr val="FFFFFF"/>
                </a:solidFill>
              </a:rPr>
              <a:t>. </a:t>
            </a:r>
            <a:r>
              <a:rPr b="0" i="0" u="none" dirty="0" err="1">
                <a:solidFill>
                  <a:srgbClr val="FFFFFF"/>
                </a:solidFill>
              </a:rPr>
              <a:t>Ơn</a:t>
            </a:r>
            <a:r>
              <a:rPr b="0" i="0" u="none" dirty="0">
                <a:solidFill>
                  <a:srgbClr val="FFFFFF"/>
                </a:solidFill>
              </a:rPr>
              <a:t> Chúa </a:t>
            </a:r>
            <a:r>
              <a:rPr b="0" i="0" u="none" dirty="0" err="1">
                <a:solidFill>
                  <a:srgbClr val="FFFFFF"/>
                </a:solidFill>
              </a:rPr>
              <a:t>ngày</a:t>
            </a:r>
            <a:r>
              <a:rPr b="0" i="0" u="none" dirty="0">
                <a:solidFill>
                  <a:srgbClr val="FFFFFF"/>
                </a:solidFill>
              </a:rPr>
              <a:t> </a:t>
            </a:r>
            <a:r>
              <a:rPr b="0" i="0" u="none" dirty="0" err="1">
                <a:solidFill>
                  <a:srgbClr val="FFFFFF"/>
                </a:solidFill>
              </a:rPr>
              <a:t>đêm</a:t>
            </a:r>
            <a:r>
              <a:rPr b="0" i="0" u="none" dirty="0">
                <a:solidFill>
                  <a:srgbClr val="FFFFFF"/>
                </a:solidFill>
              </a:rPr>
              <a:t> </a:t>
            </a:r>
            <a:r>
              <a:rPr b="0" i="0" u="none" dirty="0" err="1">
                <a:solidFill>
                  <a:srgbClr val="FFFFFF"/>
                </a:solidFill>
              </a:rPr>
              <a:t>ấp</a:t>
            </a:r>
            <a:r>
              <a:rPr b="0" i="0" u="none" dirty="0">
                <a:solidFill>
                  <a:srgbClr val="FFFFFF"/>
                </a:solidFill>
              </a:rPr>
              <a:t> ủ con, </a:t>
            </a:r>
            <a:r>
              <a:rPr b="0" i="0" u="none" dirty="0" err="1">
                <a:solidFill>
                  <a:srgbClr val="FFFFFF"/>
                </a:solidFill>
              </a:rPr>
              <a:t>vì</a:t>
            </a:r>
            <a:r>
              <a:rPr b="0" i="0" u="none" dirty="0">
                <a:solidFill>
                  <a:srgbClr val="FFFFFF"/>
                </a:solidFill>
              </a:rPr>
              <a:t> con Chúa </a:t>
            </a:r>
            <a:r>
              <a:rPr b="0" i="0" u="none" dirty="0" err="1">
                <a:solidFill>
                  <a:srgbClr val="FFFFFF"/>
                </a:solidFill>
              </a:rPr>
              <a:t>quên</a:t>
            </a:r>
            <a:r>
              <a:rPr b="0" i="0" u="none" dirty="0">
                <a:solidFill>
                  <a:srgbClr val="FFFFFF"/>
                </a:solidFill>
              </a:rPr>
              <a:t> </a:t>
            </a:r>
            <a:r>
              <a:rPr b="0" i="0" u="none" dirty="0" err="1">
                <a:solidFill>
                  <a:srgbClr val="FFFFFF"/>
                </a:solidFill>
              </a:rPr>
              <a:t>thân</a:t>
            </a:r>
            <a:r>
              <a:rPr b="0" i="0" u="none" dirty="0">
                <a:solidFill>
                  <a:srgbClr val="FFFFFF"/>
                </a:solidFill>
              </a:rPr>
              <a:t> </a:t>
            </a:r>
            <a:r>
              <a:rPr b="0" i="0" u="none" dirty="0" err="1">
                <a:solidFill>
                  <a:srgbClr val="FFFFFF"/>
                </a:solidFill>
              </a:rPr>
              <a:t>mình</a:t>
            </a:r>
            <a:r>
              <a:rPr b="0" i="0" u="none" dirty="0">
                <a:solidFill>
                  <a:srgbClr val="FFFFFF"/>
                </a:solidFill>
              </a:rPr>
              <a:t>, </a:t>
            </a:r>
            <a:r>
              <a:rPr b="0" i="0" u="none" dirty="0" err="1">
                <a:solidFill>
                  <a:srgbClr val="FFFFFF"/>
                </a:solidFill>
              </a:rPr>
              <a:t>đời</a:t>
            </a:r>
            <a:r>
              <a:rPr b="0" i="0" u="none" dirty="0">
                <a:solidFill>
                  <a:srgbClr val="FFFFFF"/>
                </a:solidFill>
              </a:rPr>
              <a:t> con </a:t>
            </a:r>
            <a:r>
              <a:rPr b="0" i="0" u="none" dirty="0" err="1">
                <a:solidFill>
                  <a:srgbClr val="FFFFFF"/>
                </a:solidFill>
              </a:rPr>
              <a:t>dám</a:t>
            </a:r>
            <a:r>
              <a:rPr b="0" i="0" u="none" dirty="0">
                <a:solidFill>
                  <a:srgbClr val="FFFFFF"/>
                </a:solidFill>
              </a:rPr>
              <a:t> </a:t>
            </a:r>
            <a:r>
              <a:rPr b="0" i="0" u="none" dirty="0" err="1">
                <a:solidFill>
                  <a:srgbClr val="FFFFFF"/>
                </a:solidFill>
              </a:rPr>
              <a:t>mơ</a:t>
            </a:r>
            <a:r>
              <a:rPr b="0" i="0" u="none" dirty="0">
                <a:solidFill>
                  <a:srgbClr val="FFFFFF"/>
                </a:solidFill>
              </a:rPr>
              <a:t> </a:t>
            </a:r>
            <a:r>
              <a:rPr b="0" i="0" u="none" dirty="0" err="1">
                <a:solidFill>
                  <a:srgbClr val="FFFFFF"/>
                </a:solidFill>
              </a:rPr>
              <a:t>gì</a:t>
            </a:r>
            <a:r>
              <a:rPr b="0" i="0" u="none" dirty="0">
                <a:solidFill>
                  <a:srgbClr val="FFFFFF"/>
                </a:solidFill>
              </a:rPr>
              <a:t> </a:t>
            </a:r>
            <a:r>
              <a:rPr b="0" i="0" u="none" dirty="0" err="1">
                <a:solidFill>
                  <a:srgbClr val="FFFFFF"/>
                </a:solidFill>
              </a:rPr>
              <a:t>hơn</a:t>
            </a:r>
            <a:r>
              <a:rPr b="0" i="0" u="none" dirty="0">
                <a:solidFill>
                  <a:srgbClr val="FFFFFF"/>
                </a:solidFill>
              </a:rPr>
              <a:t>.</a:t>
            </a:r>
            <a:endParaRPr sz="4800" b="0" dirty="0">
              <a:solidFill>
                <a:schemeClr val="bg1"/>
              </a:solidFill>
            </a:endParaRPr>
          </a:p>
        </p:txBody>
      </p:sp>
    </p:spTree>
    <p:extLst>
      <p:ext uri="{BB962C8B-B14F-4D97-AF65-F5344CB8AC3E}">
        <p14:creationId xmlns:p14="http://schemas.microsoft.com/office/powerpoint/2010/main" val="1293581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dirty="0">
                <a:solidFill>
                  <a:srgbClr val="FFFF00"/>
                </a:solidFill>
              </a:rPr>
              <a:t>ĐK:</a:t>
            </a:r>
            <a:r>
              <a:rPr sz="6000" b="0" i="0" u="none" dirty="0">
                <a:solidFill>
                  <a:srgbClr val="FFFF00"/>
                </a:solidFill>
              </a:rPr>
              <a:t> </a:t>
            </a:r>
            <a:r>
              <a:rPr sz="6000" b="0" i="0" u="none" dirty="0" err="1">
                <a:solidFill>
                  <a:srgbClr val="FFFFFF"/>
                </a:solidFill>
              </a:rPr>
              <a:t>Tình</a:t>
            </a:r>
            <a:r>
              <a:rPr sz="6000" b="0" i="0" u="none" dirty="0">
                <a:solidFill>
                  <a:srgbClr val="FFFFFF"/>
                </a:solidFill>
              </a:rPr>
              <a:t> </a:t>
            </a:r>
            <a:r>
              <a:rPr sz="6000" b="0" i="0" u="none" dirty="0" err="1">
                <a:solidFill>
                  <a:srgbClr val="FFFFFF"/>
                </a:solidFill>
              </a:rPr>
              <a:t>yêu</a:t>
            </a:r>
            <a:r>
              <a:rPr sz="6000" b="0" i="0" u="none" dirty="0">
                <a:solidFill>
                  <a:srgbClr val="FFFFFF"/>
                </a:solidFill>
              </a:rPr>
              <a:t> Chúa </a:t>
            </a:r>
            <a:r>
              <a:rPr sz="6000" b="0" i="0" u="none" dirty="0" err="1">
                <a:solidFill>
                  <a:srgbClr val="FFFFFF"/>
                </a:solidFill>
              </a:rPr>
              <a:t>cao</a:t>
            </a:r>
            <a:r>
              <a:rPr sz="6000" b="0" i="0" u="none" dirty="0">
                <a:solidFill>
                  <a:srgbClr val="FFFFFF"/>
                </a:solidFill>
              </a:rPr>
              <a:t> </a:t>
            </a:r>
            <a:r>
              <a:rPr sz="6000" b="0" i="0" u="none" dirty="0" err="1">
                <a:solidFill>
                  <a:srgbClr val="FFFFFF"/>
                </a:solidFill>
              </a:rPr>
              <a:t>vời</a:t>
            </a:r>
            <a:r>
              <a:rPr sz="6000" b="0" i="0" u="none" dirty="0">
                <a:solidFill>
                  <a:srgbClr val="FFFFFF"/>
                </a:solidFill>
              </a:rPr>
              <a:t> </a:t>
            </a:r>
            <a:r>
              <a:rPr sz="6000" b="0" i="0" u="none" dirty="0" err="1">
                <a:solidFill>
                  <a:srgbClr val="FFFFFF"/>
                </a:solidFill>
              </a:rPr>
              <a:t>biết</a:t>
            </a:r>
            <a:r>
              <a:rPr sz="6000" b="0" i="0" u="none" dirty="0">
                <a:solidFill>
                  <a:srgbClr val="FFFFFF"/>
                </a:solidFill>
              </a:rPr>
              <a:t> bao </a:t>
            </a:r>
            <a:r>
              <a:rPr sz="6000" b="0" i="0" u="none" dirty="0" err="1">
                <a:solidFill>
                  <a:srgbClr val="FFFFFF"/>
                </a:solidFill>
              </a:rPr>
              <a:t>nào</a:t>
            </a:r>
            <a:r>
              <a:rPr sz="6000" b="0" i="0" u="none" dirty="0">
                <a:solidFill>
                  <a:srgbClr val="FFFFFF"/>
                </a:solidFill>
              </a:rPr>
              <a:t> con </a:t>
            </a:r>
            <a:r>
              <a:rPr sz="6000" b="0" i="0" u="none" dirty="0" err="1">
                <a:solidFill>
                  <a:srgbClr val="FFFFFF"/>
                </a:solidFill>
              </a:rPr>
              <a:t>biết</a:t>
            </a:r>
            <a:r>
              <a:rPr sz="6000" b="0" i="0" u="none" dirty="0">
                <a:solidFill>
                  <a:srgbClr val="FFFFFF"/>
                </a:solidFill>
              </a:rPr>
              <a:t> </a:t>
            </a:r>
            <a:r>
              <a:rPr sz="6000" b="0" i="0" u="none" dirty="0" err="1">
                <a:solidFill>
                  <a:srgbClr val="FFFFFF"/>
                </a:solidFill>
              </a:rPr>
              <a:t>đáp</a:t>
            </a:r>
            <a:r>
              <a:rPr sz="6000" b="0" i="0" u="none" dirty="0">
                <a:solidFill>
                  <a:srgbClr val="FFFFFF"/>
                </a:solidFill>
              </a:rPr>
              <a:t> </a:t>
            </a:r>
            <a:r>
              <a:rPr sz="6000" b="0" i="0" u="none" dirty="0" err="1">
                <a:solidFill>
                  <a:srgbClr val="FFFFFF"/>
                </a:solidFill>
              </a:rPr>
              <a:t>đền</a:t>
            </a:r>
            <a:r>
              <a:rPr sz="6000" b="0" i="0" u="none" dirty="0">
                <a:solidFill>
                  <a:srgbClr val="FFFFFF"/>
                </a:solidFill>
              </a:rPr>
              <a:t> </a:t>
            </a:r>
            <a:r>
              <a:rPr sz="6000" b="0" i="0" u="none" dirty="0" err="1">
                <a:solidFill>
                  <a:srgbClr val="FFFFFF"/>
                </a:solidFill>
              </a:rPr>
              <a:t>thế</a:t>
            </a:r>
            <a:r>
              <a:rPr sz="6000" b="0" i="0" u="none" dirty="0">
                <a:solidFill>
                  <a:srgbClr val="FFFFFF"/>
                </a:solidFill>
              </a:rPr>
              <a:t> </a:t>
            </a:r>
            <a:r>
              <a:rPr sz="6000" b="0" i="0" u="none" dirty="0" err="1">
                <a:solidFill>
                  <a:srgbClr val="FFFFFF"/>
                </a:solidFill>
              </a:rPr>
              <a:t>nào</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a:t>
            </a:r>
          </a:p>
        </p:txBody>
      </p:sp>
    </p:spTree>
    <p:extLst>
      <p:ext uri="{BB962C8B-B14F-4D97-AF65-F5344CB8AC3E}">
        <p14:creationId xmlns:p14="http://schemas.microsoft.com/office/powerpoint/2010/main" val="814615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b="0" i="0" u="sng" dirty="0">
                <a:solidFill>
                  <a:srgbClr val="FFFF00"/>
                </a:solidFill>
              </a:rPr>
              <a:t>TK3:</a:t>
            </a:r>
            <a:r>
              <a:rPr b="0" i="0" u="none" dirty="0">
                <a:solidFill>
                  <a:srgbClr val="FFFF00"/>
                </a:solidFill>
              </a:rPr>
              <a:t> </a:t>
            </a:r>
            <a:r>
              <a:rPr b="0" i="0" u="none" dirty="0">
                <a:solidFill>
                  <a:srgbClr val="FFFFFF"/>
                </a:solidFill>
              </a:rPr>
              <a:t>Con </a:t>
            </a:r>
            <a:r>
              <a:rPr b="0" i="0" u="none" dirty="0" err="1">
                <a:solidFill>
                  <a:srgbClr val="FFFFFF"/>
                </a:solidFill>
              </a:rPr>
              <a:t>thành</a:t>
            </a:r>
            <a:r>
              <a:rPr b="0" i="0" u="none" dirty="0">
                <a:solidFill>
                  <a:srgbClr val="FFFFFF"/>
                </a:solidFill>
              </a:rPr>
              <a:t> </a:t>
            </a:r>
            <a:r>
              <a:rPr b="0" i="0" u="none" dirty="0" err="1">
                <a:solidFill>
                  <a:srgbClr val="FFFFFF"/>
                </a:solidFill>
              </a:rPr>
              <a:t>tâm</a:t>
            </a:r>
            <a:r>
              <a:rPr b="0" i="0" u="none" dirty="0">
                <a:solidFill>
                  <a:srgbClr val="FFFFFF"/>
                </a:solidFill>
              </a:rPr>
              <a:t> </a:t>
            </a:r>
            <a:r>
              <a:rPr b="0" i="0" u="none" dirty="0" err="1">
                <a:solidFill>
                  <a:srgbClr val="FFFFFF"/>
                </a:solidFill>
              </a:rPr>
              <a:t>dâng</a:t>
            </a:r>
            <a:r>
              <a:rPr b="0" i="0" u="none" dirty="0">
                <a:solidFill>
                  <a:srgbClr val="FFFFFF"/>
                </a:solidFill>
              </a:rPr>
              <a:t> </a:t>
            </a:r>
            <a:r>
              <a:rPr b="0" i="0" u="none" dirty="0" err="1">
                <a:solidFill>
                  <a:srgbClr val="FFFFFF"/>
                </a:solidFill>
              </a:rPr>
              <a:t>hiến</a:t>
            </a:r>
            <a:r>
              <a:rPr b="0" i="0" u="none" dirty="0">
                <a:solidFill>
                  <a:srgbClr val="FFFFFF"/>
                </a:solidFill>
              </a:rPr>
              <a:t> </a:t>
            </a:r>
            <a:r>
              <a:rPr b="0" i="0" u="none" dirty="0" err="1">
                <a:solidFill>
                  <a:srgbClr val="FFFFFF"/>
                </a:solidFill>
              </a:rPr>
              <a:t>trọn</a:t>
            </a:r>
            <a:r>
              <a:rPr b="0" i="0" u="none" dirty="0">
                <a:solidFill>
                  <a:srgbClr val="FFFFFF"/>
                </a:solidFill>
              </a:rPr>
              <a:t> </a:t>
            </a:r>
            <a:r>
              <a:rPr b="0" i="0" u="none" dirty="0" err="1">
                <a:solidFill>
                  <a:srgbClr val="FFFFFF"/>
                </a:solidFill>
              </a:rPr>
              <a:t>đời</a:t>
            </a:r>
            <a:r>
              <a:rPr b="0" i="0" u="none" dirty="0">
                <a:solidFill>
                  <a:srgbClr val="FFFFFF"/>
                </a:solidFill>
              </a:rPr>
              <a:t>, </a:t>
            </a:r>
            <a:r>
              <a:rPr b="0" i="0" u="none" dirty="0" err="1">
                <a:solidFill>
                  <a:srgbClr val="FFFFFF"/>
                </a:solidFill>
              </a:rPr>
              <a:t>thành</a:t>
            </a:r>
            <a:r>
              <a:rPr b="0" i="0" u="none" dirty="0">
                <a:solidFill>
                  <a:srgbClr val="FFFFFF"/>
                </a:solidFill>
              </a:rPr>
              <a:t> </a:t>
            </a:r>
            <a:r>
              <a:rPr b="0" i="0" u="none" dirty="0" err="1">
                <a:solidFill>
                  <a:srgbClr val="FFFFFF"/>
                </a:solidFill>
              </a:rPr>
              <a:t>tâm</a:t>
            </a:r>
            <a:r>
              <a:rPr b="0" i="0" u="none" dirty="0">
                <a:solidFill>
                  <a:srgbClr val="FFFFFF"/>
                </a:solidFill>
              </a:rPr>
              <a:t> </a:t>
            </a:r>
            <a:r>
              <a:rPr b="0" i="0" u="none" dirty="0" err="1">
                <a:solidFill>
                  <a:srgbClr val="FFFFFF"/>
                </a:solidFill>
              </a:rPr>
              <a:t>dâng</a:t>
            </a:r>
            <a:r>
              <a:rPr b="0" i="0" u="none" dirty="0">
                <a:solidFill>
                  <a:srgbClr val="FFFFFF"/>
                </a:solidFill>
              </a:rPr>
              <a:t> </a:t>
            </a:r>
            <a:r>
              <a:rPr b="0" i="0" u="none" dirty="0" err="1">
                <a:solidFill>
                  <a:srgbClr val="FFFFFF"/>
                </a:solidFill>
              </a:rPr>
              <a:t>hiến</a:t>
            </a:r>
            <a:r>
              <a:rPr b="0" i="0" u="none" dirty="0">
                <a:solidFill>
                  <a:srgbClr val="FFFFFF"/>
                </a:solidFill>
              </a:rPr>
              <a:t> </a:t>
            </a:r>
            <a:r>
              <a:rPr b="0" i="0" u="none" dirty="0" err="1">
                <a:solidFill>
                  <a:srgbClr val="FFFFFF"/>
                </a:solidFill>
              </a:rPr>
              <a:t>xác</a:t>
            </a:r>
            <a:r>
              <a:rPr b="0" i="0" u="none" dirty="0">
                <a:solidFill>
                  <a:srgbClr val="FFFFFF"/>
                </a:solidFill>
              </a:rPr>
              <a:t> </a:t>
            </a:r>
            <a:r>
              <a:rPr b="0" i="0" u="none" dirty="0" err="1">
                <a:solidFill>
                  <a:srgbClr val="FFFFFF"/>
                </a:solidFill>
              </a:rPr>
              <a:t>hồn</a:t>
            </a:r>
            <a:r>
              <a:rPr b="0" i="0" u="none" dirty="0">
                <a:solidFill>
                  <a:srgbClr val="FFFFFF"/>
                </a:solidFill>
              </a:rPr>
              <a:t>, </a:t>
            </a:r>
            <a:r>
              <a:rPr b="0" i="0" u="none" dirty="0" err="1">
                <a:solidFill>
                  <a:srgbClr val="FFFFFF"/>
                </a:solidFill>
              </a:rPr>
              <a:t>để</a:t>
            </a:r>
            <a:r>
              <a:rPr b="0" i="0" u="none" dirty="0">
                <a:solidFill>
                  <a:srgbClr val="FFFFFF"/>
                </a:solidFill>
              </a:rPr>
              <a:t> </a:t>
            </a:r>
            <a:r>
              <a:rPr b="0" i="0" u="none" dirty="0" err="1">
                <a:solidFill>
                  <a:srgbClr val="FFFFFF"/>
                </a:solidFill>
              </a:rPr>
              <a:t>nên</a:t>
            </a:r>
            <a:r>
              <a:rPr b="0" i="0" u="none" dirty="0">
                <a:solidFill>
                  <a:srgbClr val="FFFFFF"/>
                </a:solidFill>
              </a:rPr>
              <a:t> </a:t>
            </a:r>
            <a:r>
              <a:rPr b="0" i="0" u="none" dirty="0" err="1">
                <a:solidFill>
                  <a:srgbClr val="FFFFFF"/>
                </a:solidFill>
              </a:rPr>
              <a:t>tông</a:t>
            </a:r>
            <a:r>
              <a:rPr b="0" i="0" u="none" dirty="0">
                <a:solidFill>
                  <a:srgbClr val="FFFFFF"/>
                </a:solidFill>
              </a:rPr>
              <a:t> </a:t>
            </a:r>
            <a:r>
              <a:rPr b="0" i="0" u="none" dirty="0" err="1">
                <a:solidFill>
                  <a:srgbClr val="FFFFFF"/>
                </a:solidFill>
              </a:rPr>
              <a:t>đồ</a:t>
            </a:r>
            <a:r>
              <a:rPr b="0" i="0" u="none" dirty="0">
                <a:solidFill>
                  <a:srgbClr val="FFFFFF"/>
                </a:solidFill>
              </a:rPr>
              <a:t> </a:t>
            </a:r>
            <a:r>
              <a:rPr b="0" i="0" u="none" dirty="0" err="1">
                <a:solidFill>
                  <a:srgbClr val="FFFFFF"/>
                </a:solidFill>
              </a:rPr>
              <a:t>của</a:t>
            </a:r>
            <a:r>
              <a:rPr b="0" i="0" u="none" dirty="0">
                <a:solidFill>
                  <a:srgbClr val="FFFFFF"/>
                </a:solidFill>
              </a:rPr>
              <a:t> Cha </a:t>
            </a:r>
            <a:r>
              <a:rPr b="0" i="0" u="none" dirty="0" err="1">
                <a:solidFill>
                  <a:srgbClr val="FFFFFF"/>
                </a:solidFill>
              </a:rPr>
              <a:t>và</a:t>
            </a:r>
            <a:r>
              <a:rPr b="0" i="0" u="none" dirty="0">
                <a:solidFill>
                  <a:srgbClr val="FFFFFF"/>
                </a:solidFill>
              </a:rPr>
              <a:t> </a:t>
            </a:r>
            <a:r>
              <a:rPr b="0" i="0" u="none" dirty="0" err="1">
                <a:solidFill>
                  <a:srgbClr val="FFFFFF"/>
                </a:solidFill>
              </a:rPr>
              <a:t>nên</a:t>
            </a:r>
            <a:r>
              <a:rPr b="0" i="0" u="none" dirty="0">
                <a:solidFill>
                  <a:srgbClr val="FFFFFF"/>
                </a:solidFill>
              </a:rPr>
              <a:t> </a:t>
            </a:r>
            <a:r>
              <a:rPr b="0" i="0" u="none" dirty="0" err="1">
                <a:solidFill>
                  <a:srgbClr val="FFFFFF"/>
                </a:solidFill>
              </a:rPr>
              <a:t>nhân</a:t>
            </a:r>
            <a:r>
              <a:rPr b="0" i="0" u="none" dirty="0">
                <a:solidFill>
                  <a:srgbClr val="FFFFFF"/>
                </a:solidFill>
              </a:rPr>
              <a:t> </a:t>
            </a:r>
            <a:r>
              <a:rPr b="0" i="0" u="none" dirty="0" err="1">
                <a:solidFill>
                  <a:srgbClr val="FFFFFF"/>
                </a:solidFill>
              </a:rPr>
              <a:t>chứng</a:t>
            </a:r>
            <a:r>
              <a:rPr b="0" i="0" u="none" dirty="0">
                <a:solidFill>
                  <a:srgbClr val="FFFFFF"/>
                </a:solidFill>
              </a:rPr>
              <a:t> </a:t>
            </a:r>
            <a:r>
              <a:rPr b="0" i="0" u="none" dirty="0" err="1">
                <a:solidFill>
                  <a:srgbClr val="FFFFFF"/>
                </a:solidFill>
              </a:rPr>
              <a:t>của</a:t>
            </a:r>
            <a:r>
              <a:rPr b="0" i="0" u="none" dirty="0">
                <a:solidFill>
                  <a:srgbClr val="FFFFFF"/>
                </a:solidFill>
              </a:rPr>
              <a:t> Cha. </a:t>
            </a:r>
            <a:r>
              <a:rPr b="0" i="0" u="none" dirty="0" err="1">
                <a:solidFill>
                  <a:srgbClr val="FFFFFF"/>
                </a:solidFill>
              </a:rPr>
              <a:t>Truyền</a:t>
            </a:r>
            <a:r>
              <a:rPr b="0" i="0" u="none" dirty="0">
                <a:solidFill>
                  <a:srgbClr val="FFFFFF"/>
                </a:solidFill>
              </a:rPr>
              <a:t> </a:t>
            </a:r>
            <a:r>
              <a:rPr b="0" i="0" u="none" dirty="0" err="1">
                <a:solidFill>
                  <a:srgbClr val="FFFFFF"/>
                </a:solidFill>
              </a:rPr>
              <a:t>rao</a:t>
            </a:r>
            <a:r>
              <a:rPr b="0" i="0" u="none" dirty="0">
                <a:solidFill>
                  <a:srgbClr val="FFFFFF"/>
                </a:solidFill>
              </a:rPr>
              <a:t> </a:t>
            </a:r>
            <a:r>
              <a:rPr b="0" i="0" u="none" dirty="0" err="1">
                <a:solidFill>
                  <a:srgbClr val="FFFFFF"/>
                </a:solidFill>
              </a:rPr>
              <a:t>chân</a:t>
            </a:r>
            <a:r>
              <a:rPr b="0" i="0" u="none" dirty="0">
                <a:solidFill>
                  <a:srgbClr val="FFFFFF"/>
                </a:solidFill>
              </a:rPr>
              <a:t> </a:t>
            </a:r>
            <a:r>
              <a:rPr b="0" i="0" u="none" dirty="0" err="1">
                <a:solidFill>
                  <a:srgbClr val="FFFFFF"/>
                </a:solidFill>
              </a:rPr>
              <a:t>lý</a:t>
            </a:r>
            <a:r>
              <a:rPr b="0" i="0" u="none" dirty="0">
                <a:solidFill>
                  <a:srgbClr val="FFFFFF"/>
                </a:solidFill>
              </a:rPr>
              <a:t> </a:t>
            </a:r>
            <a:r>
              <a:rPr b="0" i="0" u="none" dirty="0" err="1">
                <a:solidFill>
                  <a:srgbClr val="FFFFFF"/>
                </a:solidFill>
              </a:rPr>
              <a:t>của</a:t>
            </a:r>
            <a:r>
              <a:rPr b="0" i="0" u="none" dirty="0">
                <a:solidFill>
                  <a:srgbClr val="FFFFFF"/>
                </a:solidFill>
              </a:rPr>
              <a:t> Cha, </a:t>
            </a:r>
            <a:r>
              <a:rPr b="0" i="0" u="none" dirty="0" err="1">
                <a:solidFill>
                  <a:srgbClr val="FFFFFF"/>
                </a:solidFill>
              </a:rPr>
              <a:t>gieo</a:t>
            </a:r>
            <a:r>
              <a:rPr b="0" i="0" u="none" dirty="0">
                <a:solidFill>
                  <a:srgbClr val="FFFFFF"/>
                </a:solidFill>
              </a:rPr>
              <a:t> </a:t>
            </a:r>
            <a:r>
              <a:rPr b="0" i="0" u="none" dirty="0" err="1">
                <a:solidFill>
                  <a:srgbClr val="FFFFFF"/>
                </a:solidFill>
              </a:rPr>
              <a:t>rắc</a:t>
            </a:r>
            <a:r>
              <a:rPr b="0" i="0" u="none" dirty="0">
                <a:solidFill>
                  <a:srgbClr val="FFFFFF"/>
                </a:solidFill>
              </a:rPr>
              <a:t> </a:t>
            </a:r>
            <a:r>
              <a:rPr b="0" i="0" u="none" dirty="0" err="1">
                <a:solidFill>
                  <a:srgbClr val="FFFFFF"/>
                </a:solidFill>
              </a:rPr>
              <a:t>Lời</a:t>
            </a:r>
            <a:r>
              <a:rPr b="0" i="0" u="none" dirty="0">
                <a:solidFill>
                  <a:srgbClr val="FFFFFF"/>
                </a:solidFill>
              </a:rPr>
              <a:t> Cha </a:t>
            </a:r>
            <a:r>
              <a:rPr b="0" i="0" u="none" dirty="0" err="1">
                <a:solidFill>
                  <a:srgbClr val="FFFFFF"/>
                </a:solidFill>
              </a:rPr>
              <a:t>khắp</a:t>
            </a:r>
            <a:r>
              <a:rPr b="0" i="0" u="none" dirty="0">
                <a:solidFill>
                  <a:srgbClr val="FFFFFF"/>
                </a:solidFill>
              </a:rPr>
              <a:t> </a:t>
            </a:r>
            <a:r>
              <a:rPr b="0" i="0" u="none" dirty="0" err="1">
                <a:solidFill>
                  <a:srgbClr val="FFFFFF"/>
                </a:solidFill>
              </a:rPr>
              <a:t>gần</a:t>
            </a:r>
            <a:r>
              <a:rPr b="0" i="0" u="none" dirty="0">
                <a:solidFill>
                  <a:srgbClr val="FFFFFF"/>
                </a:solidFill>
              </a:rPr>
              <a:t> xa, </a:t>
            </a:r>
            <a:r>
              <a:rPr b="0" i="0" u="none" dirty="0" err="1">
                <a:solidFill>
                  <a:srgbClr val="FFFFFF"/>
                </a:solidFill>
              </a:rPr>
              <a:t>rồi</a:t>
            </a:r>
            <a:r>
              <a:rPr b="0" i="0" u="none" dirty="0">
                <a:solidFill>
                  <a:srgbClr val="FFFFFF"/>
                </a:solidFill>
              </a:rPr>
              <a:t> con </a:t>
            </a:r>
            <a:r>
              <a:rPr b="0" i="0" u="none" dirty="0" err="1">
                <a:solidFill>
                  <a:srgbClr val="FFFFFF"/>
                </a:solidFill>
              </a:rPr>
              <a:t>sẽ</a:t>
            </a:r>
            <a:r>
              <a:rPr b="0" i="0" u="none" dirty="0">
                <a:solidFill>
                  <a:srgbClr val="FFFFFF"/>
                </a:solidFill>
              </a:rPr>
              <a:t> </a:t>
            </a:r>
            <a:r>
              <a:rPr b="0" i="0" u="none" dirty="0" err="1">
                <a:solidFill>
                  <a:srgbClr val="FFFFFF"/>
                </a:solidFill>
              </a:rPr>
              <a:t>đi</a:t>
            </a:r>
            <a:r>
              <a:rPr b="0" i="0" u="none" dirty="0">
                <a:solidFill>
                  <a:srgbClr val="FFFFFF"/>
                </a:solidFill>
              </a:rPr>
              <a:t> </a:t>
            </a:r>
            <a:r>
              <a:rPr b="0" i="0" u="none" dirty="0" err="1">
                <a:solidFill>
                  <a:srgbClr val="FFFFFF"/>
                </a:solidFill>
              </a:rPr>
              <a:t>khắp</a:t>
            </a:r>
            <a:r>
              <a:rPr b="0" i="0" u="none" dirty="0">
                <a:solidFill>
                  <a:srgbClr val="FFFFFF"/>
                </a:solidFill>
              </a:rPr>
              <a:t> </a:t>
            </a:r>
            <a:r>
              <a:rPr b="0" i="0" u="none" dirty="0" err="1">
                <a:solidFill>
                  <a:srgbClr val="FFFFFF"/>
                </a:solidFill>
              </a:rPr>
              <a:t>miền</a:t>
            </a:r>
            <a:r>
              <a:rPr b="0" i="0" u="none" dirty="0">
                <a:solidFill>
                  <a:srgbClr val="FFFFFF"/>
                </a:solidFill>
              </a:rPr>
              <a:t>, </a:t>
            </a:r>
            <a:r>
              <a:rPr b="0" i="0" u="none" dirty="0" err="1">
                <a:solidFill>
                  <a:srgbClr val="FFFFFF"/>
                </a:solidFill>
              </a:rPr>
              <a:t>làm</a:t>
            </a:r>
            <a:r>
              <a:rPr b="0" i="0" u="none" dirty="0">
                <a:solidFill>
                  <a:srgbClr val="FFFFFF"/>
                </a:solidFill>
              </a:rPr>
              <a:t> </a:t>
            </a:r>
            <a:r>
              <a:rPr b="0" i="0" u="none" dirty="0" err="1">
                <a:solidFill>
                  <a:srgbClr val="FFFFFF"/>
                </a:solidFill>
              </a:rPr>
              <a:t>nhân</a:t>
            </a:r>
            <a:r>
              <a:rPr b="0" i="0" u="none" dirty="0">
                <a:solidFill>
                  <a:srgbClr val="FFFFFF"/>
                </a:solidFill>
              </a:rPr>
              <a:t> </a:t>
            </a:r>
            <a:r>
              <a:rPr b="0" i="0" u="none" dirty="0" err="1">
                <a:solidFill>
                  <a:srgbClr val="FFFFFF"/>
                </a:solidFill>
              </a:rPr>
              <a:t>chứng</a:t>
            </a:r>
            <a:r>
              <a:rPr b="0" i="0" u="none" dirty="0">
                <a:solidFill>
                  <a:srgbClr val="FFFFFF"/>
                </a:solidFill>
              </a:rPr>
              <a:t> </a:t>
            </a:r>
            <a:r>
              <a:rPr b="0" i="0" u="none" dirty="0" err="1">
                <a:solidFill>
                  <a:srgbClr val="FFFFFF"/>
                </a:solidFill>
              </a:rPr>
              <a:t>cho</a:t>
            </a:r>
            <a:r>
              <a:rPr b="0" i="0" u="none" dirty="0">
                <a:solidFill>
                  <a:srgbClr val="FFFFFF"/>
                </a:solidFill>
              </a:rPr>
              <a:t> </a:t>
            </a:r>
            <a:r>
              <a:rPr b="0" i="0" u="none" dirty="0" err="1">
                <a:solidFill>
                  <a:srgbClr val="FFFFFF"/>
                </a:solidFill>
              </a:rPr>
              <a:t>tình</a:t>
            </a:r>
            <a:r>
              <a:rPr b="0" i="0" u="none" dirty="0">
                <a:solidFill>
                  <a:srgbClr val="FFFFFF"/>
                </a:solidFill>
              </a:rPr>
              <a:t> </a:t>
            </a:r>
            <a:r>
              <a:rPr b="0" i="0" u="none" dirty="0" err="1">
                <a:solidFill>
                  <a:srgbClr val="FFFFFF"/>
                </a:solidFill>
              </a:rPr>
              <a:t>yêu</a:t>
            </a:r>
            <a:r>
              <a:rPr b="0" i="0" u="none" dirty="0">
                <a:solidFill>
                  <a:srgbClr val="FFFFFF"/>
                </a:solidFill>
              </a:rPr>
              <a:t>.</a:t>
            </a:r>
            <a:endParaRPr sz="4800" b="0" dirty="0">
              <a:solidFill>
                <a:schemeClr val="bg1"/>
              </a:solidFill>
            </a:endParaRPr>
          </a:p>
        </p:txBody>
      </p:sp>
    </p:spTree>
    <p:extLst>
      <p:ext uri="{BB962C8B-B14F-4D97-AF65-F5344CB8AC3E}">
        <p14:creationId xmlns:p14="http://schemas.microsoft.com/office/powerpoint/2010/main" val="3856539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dirty="0">
                <a:solidFill>
                  <a:srgbClr val="FFFF00"/>
                </a:solidFill>
              </a:rPr>
              <a:t>ĐK:</a:t>
            </a:r>
            <a:r>
              <a:rPr sz="6000" b="0" i="0" u="none" dirty="0">
                <a:solidFill>
                  <a:srgbClr val="FFFF00"/>
                </a:solidFill>
              </a:rPr>
              <a:t> </a:t>
            </a:r>
            <a:r>
              <a:rPr sz="6000" b="0" i="0" u="none" dirty="0" err="1">
                <a:solidFill>
                  <a:srgbClr val="FFFFFF"/>
                </a:solidFill>
              </a:rPr>
              <a:t>Tình</a:t>
            </a:r>
            <a:r>
              <a:rPr sz="6000" b="0" i="0" u="none" dirty="0">
                <a:solidFill>
                  <a:srgbClr val="FFFFFF"/>
                </a:solidFill>
              </a:rPr>
              <a:t> </a:t>
            </a:r>
            <a:r>
              <a:rPr sz="6000" b="0" i="0" u="none" dirty="0" err="1">
                <a:solidFill>
                  <a:srgbClr val="FFFFFF"/>
                </a:solidFill>
              </a:rPr>
              <a:t>yêu</a:t>
            </a:r>
            <a:r>
              <a:rPr sz="6000" b="0" i="0" u="none" dirty="0">
                <a:solidFill>
                  <a:srgbClr val="FFFFFF"/>
                </a:solidFill>
              </a:rPr>
              <a:t> Chúa </a:t>
            </a:r>
            <a:r>
              <a:rPr sz="6000" b="0" i="0" u="none" dirty="0" err="1">
                <a:solidFill>
                  <a:srgbClr val="FFFFFF"/>
                </a:solidFill>
              </a:rPr>
              <a:t>cao</a:t>
            </a:r>
            <a:r>
              <a:rPr sz="6000" b="0" i="0" u="none" dirty="0">
                <a:solidFill>
                  <a:srgbClr val="FFFFFF"/>
                </a:solidFill>
              </a:rPr>
              <a:t> </a:t>
            </a:r>
            <a:r>
              <a:rPr sz="6000" b="0" i="0" u="none" dirty="0" err="1">
                <a:solidFill>
                  <a:srgbClr val="FFFFFF"/>
                </a:solidFill>
              </a:rPr>
              <a:t>vời</a:t>
            </a:r>
            <a:r>
              <a:rPr sz="6000" b="0" i="0" u="none" dirty="0">
                <a:solidFill>
                  <a:srgbClr val="FFFFFF"/>
                </a:solidFill>
              </a:rPr>
              <a:t> </a:t>
            </a:r>
            <a:r>
              <a:rPr sz="6000" b="0" i="0" u="none" dirty="0" err="1">
                <a:solidFill>
                  <a:srgbClr val="FFFFFF"/>
                </a:solidFill>
              </a:rPr>
              <a:t>biết</a:t>
            </a:r>
            <a:r>
              <a:rPr sz="6000" b="0" i="0" u="none" dirty="0">
                <a:solidFill>
                  <a:srgbClr val="FFFFFF"/>
                </a:solidFill>
              </a:rPr>
              <a:t> bao </a:t>
            </a:r>
            <a:r>
              <a:rPr sz="6000" b="0" i="0" u="none" dirty="0" err="1">
                <a:solidFill>
                  <a:srgbClr val="FFFFFF"/>
                </a:solidFill>
              </a:rPr>
              <a:t>nào</a:t>
            </a:r>
            <a:r>
              <a:rPr sz="6000" b="0" i="0" u="none" dirty="0">
                <a:solidFill>
                  <a:srgbClr val="FFFFFF"/>
                </a:solidFill>
              </a:rPr>
              <a:t> con </a:t>
            </a:r>
            <a:r>
              <a:rPr sz="6000" b="0" i="0" u="none" dirty="0" err="1">
                <a:solidFill>
                  <a:srgbClr val="FFFFFF"/>
                </a:solidFill>
              </a:rPr>
              <a:t>biết</a:t>
            </a:r>
            <a:r>
              <a:rPr sz="6000" b="0" i="0" u="none" dirty="0">
                <a:solidFill>
                  <a:srgbClr val="FFFFFF"/>
                </a:solidFill>
              </a:rPr>
              <a:t> </a:t>
            </a:r>
            <a:r>
              <a:rPr sz="6000" b="0" i="0" u="none" dirty="0" err="1">
                <a:solidFill>
                  <a:srgbClr val="FFFFFF"/>
                </a:solidFill>
              </a:rPr>
              <a:t>đáp</a:t>
            </a:r>
            <a:r>
              <a:rPr sz="6000" b="0" i="0" u="none" dirty="0">
                <a:solidFill>
                  <a:srgbClr val="FFFFFF"/>
                </a:solidFill>
              </a:rPr>
              <a:t> </a:t>
            </a:r>
            <a:r>
              <a:rPr sz="6000" b="0" i="0" u="none" dirty="0" err="1">
                <a:solidFill>
                  <a:srgbClr val="FFFFFF"/>
                </a:solidFill>
              </a:rPr>
              <a:t>đền</a:t>
            </a:r>
            <a:r>
              <a:rPr sz="6000" b="0" i="0" u="none" dirty="0">
                <a:solidFill>
                  <a:srgbClr val="FFFFFF"/>
                </a:solidFill>
              </a:rPr>
              <a:t> </a:t>
            </a:r>
            <a:r>
              <a:rPr sz="6000" b="0" i="0" u="none" dirty="0" err="1">
                <a:solidFill>
                  <a:srgbClr val="FFFFFF"/>
                </a:solidFill>
              </a:rPr>
              <a:t>thế</a:t>
            </a:r>
            <a:r>
              <a:rPr sz="6000" b="0" i="0" u="none" dirty="0">
                <a:solidFill>
                  <a:srgbClr val="FFFFFF"/>
                </a:solidFill>
              </a:rPr>
              <a:t> </a:t>
            </a:r>
            <a:r>
              <a:rPr sz="6000" b="0" i="0" u="none" dirty="0" err="1">
                <a:solidFill>
                  <a:srgbClr val="FFFFFF"/>
                </a:solidFill>
              </a:rPr>
              <a:t>nào</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 </a:t>
            </a:r>
            <a:r>
              <a:rPr sz="6000" b="0" i="0" u="none" dirty="0" err="1">
                <a:solidFill>
                  <a:srgbClr val="FFFFFF"/>
                </a:solidFill>
              </a:rPr>
              <a:t>Để</a:t>
            </a:r>
            <a:r>
              <a:rPr sz="6000" b="0" i="0" u="none" dirty="0">
                <a:solidFill>
                  <a:srgbClr val="FFFFFF"/>
                </a:solidFill>
              </a:rPr>
              <a:t> </a:t>
            </a:r>
            <a:r>
              <a:rPr sz="6000" b="0" i="0" u="none" dirty="0" err="1">
                <a:solidFill>
                  <a:srgbClr val="FFFFFF"/>
                </a:solidFill>
              </a:rPr>
              <a:t>cho</a:t>
            </a:r>
            <a:r>
              <a:rPr sz="6000" b="0" i="0" u="none" dirty="0">
                <a:solidFill>
                  <a:srgbClr val="FFFFFF"/>
                </a:solidFill>
              </a:rPr>
              <a:t> </a:t>
            </a:r>
            <a:r>
              <a:rPr sz="6000" b="0" i="0" u="none" dirty="0" err="1">
                <a:solidFill>
                  <a:srgbClr val="FFFFFF"/>
                </a:solidFill>
              </a:rPr>
              <a:t>cân</a:t>
            </a:r>
            <a:r>
              <a:rPr sz="6000" b="0" i="0" u="none" dirty="0">
                <a:solidFill>
                  <a:srgbClr val="FFFFFF"/>
                </a:solidFill>
              </a:rPr>
              <a:t> </a:t>
            </a:r>
            <a:r>
              <a:rPr sz="6000" b="0" i="0" u="none" dirty="0" err="1">
                <a:solidFill>
                  <a:srgbClr val="FFFFFF"/>
                </a:solidFill>
              </a:rPr>
              <a:t>xứng</a:t>
            </a:r>
            <a:r>
              <a:rPr sz="6000" b="0" i="0" u="none" dirty="0">
                <a:solidFill>
                  <a:srgbClr val="FFFFFF"/>
                </a:solidFill>
              </a:rPr>
              <a:t> Chúa </a:t>
            </a:r>
            <a:r>
              <a:rPr sz="6000" b="0" i="0" u="none" dirty="0" err="1">
                <a:solidFill>
                  <a:srgbClr val="FFFFFF"/>
                </a:solidFill>
              </a:rPr>
              <a:t>ơi</a:t>
            </a:r>
            <a:r>
              <a:rPr sz="6000" b="0" i="0" u="none" dirty="0">
                <a:solidFill>
                  <a:srgbClr val="FFFFFF"/>
                </a:solidFill>
              </a:rPr>
              <a:t>!</a:t>
            </a:r>
          </a:p>
        </p:txBody>
      </p:sp>
    </p:spTree>
    <p:extLst>
      <p:ext uri="{BB962C8B-B14F-4D97-AF65-F5344CB8AC3E}">
        <p14:creationId xmlns:p14="http://schemas.microsoft.com/office/powerpoint/2010/main" val="3663621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28B168-47B0-A7AF-6778-34CCE81E0D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42EE74-2B0B-58E3-FB90-6EF94A81D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797446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dirty="0">
                <a:solidFill>
                  <a:srgbClr val="FFFF00"/>
                </a:solidFill>
              </a:rPr>
              <a:t>Ca </a:t>
            </a:r>
            <a:r>
              <a:rPr sz="8000" b="0" i="0" u="none" dirty="0" err="1">
                <a:solidFill>
                  <a:srgbClr val="FFFF00"/>
                </a:solidFill>
              </a:rPr>
              <a:t>Kết</a:t>
            </a:r>
            <a:r>
              <a:rPr sz="8000" b="0" i="0" u="none" dirty="0">
                <a:solidFill>
                  <a:srgbClr val="FFFF00"/>
                </a:solidFill>
              </a:rPr>
              <a:t> </a:t>
            </a:r>
            <a:r>
              <a:rPr sz="8000" b="0" i="0" u="none" dirty="0" err="1">
                <a:solidFill>
                  <a:srgbClr val="FFFF00"/>
                </a:solidFill>
              </a:rPr>
              <a:t>Lễ</a:t>
            </a:r>
            <a:endParaRPr sz="6000" b="0" i="1" dirty="0">
              <a:solidFill>
                <a:schemeClr val="bg1"/>
              </a:solidFill>
              <a:latin typeface="+mj-lt"/>
              <a:ea typeface="+mj-lt"/>
              <a:cs typeface="+mj-lt"/>
            </a:endParaRPr>
          </a:p>
          <a:p>
            <a:pPr algn="ctr">
              <a:spcBef>
                <a:spcPts val="0"/>
              </a:spcBef>
              <a:spcAft>
                <a:spcPts val="0"/>
              </a:spcAft>
            </a:pPr>
            <a:r>
              <a:rPr sz="6000" b="0" i="0" u="none" dirty="0">
                <a:solidFill>
                  <a:srgbClr val="FFFF00"/>
                </a:solidFill>
              </a:rPr>
              <a:t>Ra </a:t>
            </a:r>
            <a:r>
              <a:rPr sz="6000" b="0" i="0" u="none" dirty="0" err="1">
                <a:solidFill>
                  <a:srgbClr val="FFFF00"/>
                </a:solidFill>
              </a:rPr>
              <a:t>Đi</a:t>
            </a:r>
            <a:r>
              <a:rPr sz="6000" b="0" i="0" u="none" dirty="0">
                <a:solidFill>
                  <a:srgbClr val="FFFF00"/>
                </a:solidFill>
              </a:rPr>
              <a:t> Loan Tin </a:t>
            </a:r>
            <a:r>
              <a:rPr sz="6000" b="0" i="0" u="none" dirty="0" err="1">
                <a:solidFill>
                  <a:srgbClr val="FFFF00"/>
                </a:solidFill>
              </a:rPr>
              <a:t>Mừng</a:t>
            </a:r>
            <a:endParaRPr sz="6000" b="0" i="0" u="none" dirty="0">
              <a:solidFill>
                <a:srgbClr val="FFFF00"/>
              </a:solidFill>
            </a:endParaRPr>
          </a:p>
          <a:p>
            <a:pPr algn="ctr">
              <a:spcBef>
                <a:spcPts val="0"/>
              </a:spcBef>
              <a:spcAft>
                <a:spcPts val="0"/>
              </a:spcAft>
            </a:pPr>
            <a:r>
              <a:rPr sz="5400" b="0" i="1" u="none" dirty="0">
                <a:solidFill>
                  <a:srgbClr val="FFFF00"/>
                </a:solidFill>
              </a:rPr>
              <a:t>Quý </a:t>
            </a:r>
            <a:r>
              <a:rPr sz="5400" b="0" i="1" u="none" dirty="0" err="1">
                <a:solidFill>
                  <a:srgbClr val="FFFF00"/>
                </a:solidFill>
              </a:rPr>
              <a:t>Báu</a:t>
            </a:r>
            <a:endParaRPr sz="5400" b="0" i="1" u="none" dirty="0">
              <a:solidFill>
                <a:srgbClr val="FFFF00"/>
              </a:solidFill>
            </a:endParaRPr>
          </a:p>
        </p:txBody>
      </p:sp>
    </p:spTree>
    <p:extLst>
      <p:ext uri="{BB962C8B-B14F-4D97-AF65-F5344CB8AC3E}">
        <p14:creationId xmlns:p14="http://schemas.microsoft.com/office/powerpoint/2010/main" val="3363544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rgbClr val="FFFF00"/>
                </a:solidFill>
              </a:rPr>
              <a:t>ĐK1:</a:t>
            </a:r>
            <a:r>
              <a:rPr sz="4400" b="0" i="0" u="none" dirty="0">
                <a:solidFill>
                  <a:srgbClr val="FFFF00"/>
                </a:solidFill>
              </a:rPr>
              <a:t> </a:t>
            </a:r>
            <a:r>
              <a:rPr sz="4400" b="0" i="0" u="none" dirty="0">
                <a:solidFill>
                  <a:srgbClr val="FFFFFF"/>
                </a:solidFill>
              </a:rPr>
              <a:t>Ra </a:t>
            </a:r>
            <a:r>
              <a:rPr sz="4400" b="0" i="0" u="none" dirty="0" err="1">
                <a:solidFill>
                  <a:srgbClr val="FFFFFF"/>
                </a:solidFill>
              </a:rPr>
              <a:t>đi</a:t>
            </a:r>
            <a:r>
              <a:rPr sz="4400" b="0" i="0" u="none" dirty="0">
                <a:solidFill>
                  <a:srgbClr val="FFFFFF"/>
                </a:solidFill>
              </a:rPr>
              <a:t>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ta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loan </a:t>
            </a:r>
            <a:r>
              <a:rPr sz="4400" b="0" i="0" u="none" dirty="0" err="1">
                <a:solidFill>
                  <a:srgbClr val="FFFFFF"/>
                </a:solidFill>
              </a:rPr>
              <a:t>báo</a:t>
            </a:r>
            <a:r>
              <a:rPr sz="4400" b="0" i="0" u="none" dirty="0">
                <a:solidFill>
                  <a:srgbClr val="FFFFFF"/>
                </a:solidFill>
              </a:rPr>
              <a:t> Tin </a:t>
            </a:r>
            <a:r>
              <a:rPr sz="4400" b="0" i="0" u="none" dirty="0" err="1">
                <a:solidFill>
                  <a:srgbClr val="FFFFFF"/>
                </a:solidFill>
              </a:rPr>
              <a:t>Mừng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dân</a:t>
            </a:r>
            <a:r>
              <a:rPr sz="4400" b="0" i="0" u="none" dirty="0">
                <a:solidFill>
                  <a:srgbClr val="FFFFFF"/>
                </a:solidFill>
              </a:rPr>
              <a:t> </a:t>
            </a:r>
            <a:r>
              <a:rPr sz="4400" b="0" i="0" u="none" dirty="0" err="1">
                <a:solidFill>
                  <a:srgbClr val="FFFFFF"/>
                </a:solidFill>
              </a:rPr>
              <a:t>khắp</a:t>
            </a:r>
            <a:r>
              <a:rPr sz="4400" b="0" i="0" u="none" dirty="0">
                <a:solidFill>
                  <a:srgbClr val="FFFFFF"/>
                </a:solidFill>
              </a:rPr>
              <a:t> xa </a:t>
            </a:r>
            <a:r>
              <a:rPr sz="4400" b="0" i="0" u="none" dirty="0" err="1">
                <a:solidFill>
                  <a:srgbClr val="FFFFFF"/>
                </a:solidFill>
              </a:rPr>
              <a:t>gần</a:t>
            </a:r>
            <a:r>
              <a:rPr sz="4400" b="0" i="0" u="none" dirty="0">
                <a:solidFill>
                  <a:srgbClr val="FFFFFF"/>
                </a:solidFill>
              </a:rPr>
              <a:t> </a:t>
            </a:r>
            <a:r>
              <a:rPr sz="4400" b="0" i="0" u="none" dirty="0" err="1">
                <a:solidFill>
                  <a:srgbClr val="FFFFFF"/>
                </a:solidFill>
              </a:rPr>
              <a:t>để</a:t>
            </a:r>
            <a:r>
              <a:rPr sz="4400" b="0" i="0" u="none" dirty="0">
                <a:solidFill>
                  <a:srgbClr val="FFFFFF"/>
                </a:solidFill>
              </a:rPr>
              <a:t> </a:t>
            </a:r>
            <a:r>
              <a:rPr sz="4400" b="0" i="0" u="none" dirty="0" err="1">
                <a:solidFill>
                  <a:srgbClr val="FFFFFF"/>
                </a:solidFill>
              </a:rPr>
              <a:t>nên</a:t>
            </a:r>
            <a:r>
              <a:rPr sz="4400" b="0" i="0" u="none" dirty="0">
                <a:solidFill>
                  <a:srgbClr val="FFFFFF"/>
                </a:solidFill>
              </a:rPr>
              <a:t> </a:t>
            </a:r>
            <a:r>
              <a:rPr sz="4400" b="0" i="0" u="none" dirty="0" err="1">
                <a:solidFill>
                  <a:srgbClr val="FFFFFF"/>
                </a:solidFill>
              </a:rPr>
              <a:t>nhân</a:t>
            </a:r>
            <a:r>
              <a:rPr sz="4400" b="0" i="0" u="none" dirty="0">
                <a:solidFill>
                  <a:srgbClr val="FFFFFF"/>
                </a:solidFill>
              </a:rPr>
              <a:t> </a:t>
            </a:r>
            <a:r>
              <a:rPr sz="4400" b="0" i="0" u="none" dirty="0" err="1">
                <a:solidFill>
                  <a:srgbClr val="FFFFFF"/>
                </a:solidFill>
              </a:rPr>
              <a:t>chứng</a:t>
            </a:r>
            <a:r>
              <a:rPr sz="4400" b="0" i="0" u="none" dirty="0">
                <a:solidFill>
                  <a:srgbClr val="FFFFFF"/>
                </a:solidFill>
              </a:rPr>
              <a:t>. </a:t>
            </a:r>
            <a:r>
              <a:rPr sz="4400" b="0" i="0" u="none" dirty="0" err="1">
                <a:solidFill>
                  <a:srgbClr val="FFFFFF"/>
                </a:solidFill>
              </a:rPr>
              <a:t>Đem</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thương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thế</a:t>
            </a:r>
            <a:r>
              <a:rPr sz="4400" b="0" i="0" u="none" dirty="0">
                <a:solidFill>
                  <a:srgbClr val="FFFFFF"/>
                </a:solidFill>
              </a:rPr>
              <a:t> </a:t>
            </a:r>
            <a:r>
              <a:rPr sz="4400" b="0" i="0" u="none" dirty="0" err="1">
                <a:solidFill>
                  <a:srgbClr val="FFFFFF"/>
                </a:solidFill>
              </a:rPr>
              <a:t>giới</a:t>
            </a:r>
            <a:r>
              <a:rPr sz="4400" b="0" i="0" u="none" dirty="0">
                <a:solidFill>
                  <a:srgbClr val="FFFFFF"/>
                </a:solidFill>
              </a:rPr>
              <a:t>, </a:t>
            </a:r>
            <a:r>
              <a:rPr sz="4400" b="0" i="0" u="none" dirty="0" err="1">
                <a:solidFill>
                  <a:srgbClr val="FFFFFF"/>
                </a:solidFill>
              </a:rPr>
              <a:t>khơi</a:t>
            </a:r>
            <a:r>
              <a:rPr sz="4400" b="0" i="0" u="none" dirty="0">
                <a:solidFill>
                  <a:srgbClr val="FFFFFF"/>
                </a:solidFill>
              </a:rPr>
              <a:t> </a:t>
            </a:r>
            <a:r>
              <a:rPr sz="4400" b="0" i="0" u="none" dirty="0" err="1">
                <a:solidFill>
                  <a:srgbClr val="FFFFFF"/>
                </a:solidFill>
              </a:rPr>
              <a:t>niềm</a:t>
            </a:r>
            <a:r>
              <a:rPr sz="4400" b="0" i="0" u="none" dirty="0">
                <a:solidFill>
                  <a:srgbClr val="FFFFFF"/>
                </a:solidFill>
              </a:rPr>
              <a:t> tin </a:t>
            </a:r>
            <a:r>
              <a:rPr sz="4400" b="0" i="0" u="none" dirty="0" err="1">
                <a:solidFill>
                  <a:srgbClr val="FFFFFF"/>
                </a:solidFill>
              </a:rPr>
              <a:t>chiếu</a:t>
            </a:r>
            <a:r>
              <a:rPr sz="4400" b="0" i="0" u="none" dirty="0">
                <a:solidFill>
                  <a:srgbClr val="FFFFFF"/>
                </a:solidFill>
              </a:rPr>
              <a:t> </a:t>
            </a:r>
            <a:r>
              <a:rPr sz="4400" b="0" i="0" u="none" dirty="0" err="1">
                <a:solidFill>
                  <a:srgbClr val="FFFFFF"/>
                </a:solidFill>
              </a:rPr>
              <a:t>sáng</a:t>
            </a:r>
            <a:r>
              <a:rPr sz="4400" b="0" i="0" u="none" dirty="0">
                <a:solidFill>
                  <a:srgbClr val="FFFFFF"/>
                </a:solidFill>
              </a:rPr>
              <a:t> </a:t>
            </a:r>
            <a:r>
              <a:rPr sz="4400" b="0" i="0" u="none" dirty="0" err="1">
                <a:solidFill>
                  <a:srgbClr val="FFFFFF"/>
                </a:solidFill>
              </a:rPr>
              <a:t>trần</a:t>
            </a:r>
            <a:r>
              <a:rPr sz="4400" b="0" i="0" u="none" dirty="0">
                <a:solidFill>
                  <a:srgbClr val="FFFFFF"/>
                </a:solidFill>
              </a:rPr>
              <a:t> </a:t>
            </a:r>
            <a:r>
              <a:rPr sz="4400" b="0" i="0" u="none" dirty="0" err="1">
                <a:solidFill>
                  <a:srgbClr val="FFFFFF"/>
                </a:solidFill>
              </a:rPr>
              <a:t>đời</a:t>
            </a:r>
            <a:r>
              <a:rPr sz="4400" b="0" i="0" u="none" dirty="0">
                <a:solidFill>
                  <a:srgbClr val="FFFFFF"/>
                </a:solidFill>
              </a:rPr>
              <a:t>, </a:t>
            </a:r>
            <a:r>
              <a:rPr sz="4400" b="0" i="0" u="none" dirty="0" err="1">
                <a:solidFill>
                  <a:srgbClr val="FFFFFF"/>
                </a:solidFill>
              </a:rPr>
              <a:t>xây</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liên</a:t>
            </a:r>
            <a:r>
              <a:rPr sz="4400" b="0" i="0" u="none" dirty="0">
                <a:solidFill>
                  <a:srgbClr val="FFFFFF"/>
                </a:solidFill>
              </a:rPr>
              <a:t> </a:t>
            </a:r>
            <a:r>
              <a:rPr sz="4400" b="0" i="0" u="none" dirty="0" err="1">
                <a:solidFill>
                  <a:srgbClr val="FFFFFF"/>
                </a:solidFill>
              </a:rPr>
              <a:t>đới</a:t>
            </a:r>
            <a:r>
              <a:rPr sz="4400" b="0" i="0" u="none" dirty="0">
                <a:solidFill>
                  <a:srgbClr val="FFFFFF"/>
                </a:solidFill>
              </a:rPr>
              <a:t> </a:t>
            </a:r>
            <a:r>
              <a:rPr sz="4400" b="0" i="0" u="none" dirty="0" err="1">
                <a:solidFill>
                  <a:srgbClr val="FFFFFF"/>
                </a:solidFill>
              </a:rPr>
              <a:t>cho</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nơi</a:t>
            </a:r>
            <a:r>
              <a:rPr sz="4400" b="0" i="0" u="none" dirty="0">
                <a:solidFill>
                  <a:srgbClr val="FFFFFF"/>
                </a:solidFill>
              </a:rPr>
              <a:t> </a:t>
            </a:r>
            <a:r>
              <a:rPr sz="4400" b="0" i="0" u="none" dirty="0" err="1">
                <a:solidFill>
                  <a:srgbClr val="FFFFFF"/>
                </a:solidFill>
              </a:rPr>
              <a:t>hướng</a:t>
            </a:r>
            <a:r>
              <a:rPr sz="4400" b="0" i="0" u="none" dirty="0">
                <a:solidFill>
                  <a:srgbClr val="FFFFFF"/>
                </a:solidFill>
              </a:rPr>
              <a:t> </a:t>
            </a:r>
            <a:r>
              <a:rPr sz="4400" b="0" i="0" u="none" dirty="0" err="1">
                <a:solidFill>
                  <a:srgbClr val="FFFFFF"/>
                </a:solidFill>
              </a:rPr>
              <a:t>về</a:t>
            </a:r>
            <a:r>
              <a:rPr sz="4400" b="0" i="0" u="none" dirty="0">
                <a:solidFill>
                  <a:srgbClr val="FFFFFF"/>
                </a:solidFill>
              </a:rPr>
              <a:t> </a:t>
            </a:r>
            <a:r>
              <a:rPr sz="4400" b="0" i="0" u="none" dirty="0" err="1">
                <a:solidFill>
                  <a:srgbClr val="FFFFFF"/>
                </a:solidFill>
              </a:rPr>
              <a:t>trời</a:t>
            </a:r>
            <a:r>
              <a:rPr sz="4400" b="0" i="0" u="none" dirty="0">
                <a:solidFill>
                  <a:srgbClr val="FFFFFF"/>
                </a:solidFill>
              </a:rPr>
              <a:t> </a:t>
            </a:r>
            <a:r>
              <a:rPr sz="4400" b="0" i="0" u="none" dirty="0" err="1">
                <a:solidFill>
                  <a:srgbClr val="FFFFFF"/>
                </a:solidFill>
              </a:rPr>
              <a:t>mới</a:t>
            </a:r>
            <a:r>
              <a:rPr sz="4400" b="0" i="0" u="none" dirty="0">
                <a:solidFill>
                  <a:srgbClr val="FFFFFF"/>
                </a:solidFill>
              </a:rPr>
              <a:t>.</a:t>
            </a:r>
          </a:p>
        </p:txBody>
      </p:sp>
    </p:spTree>
    <p:extLst>
      <p:ext uri="{BB962C8B-B14F-4D97-AF65-F5344CB8AC3E}">
        <p14:creationId xmlns:p14="http://schemas.microsoft.com/office/powerpoint/2010/main" val="1333120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ĐK2:</a:t>
            </a:r>
            <a:r>
              <a:rPr sz="4200" b="0" i="0" u="none" dirty="0">
                <a:solidFill>
                  <a:srgbClr val="FFFF00"/>
                </a:solidFill>
              </a:rPr>
              <a:t> </a:t>
            </a:r>
            <a:r>
              <a:rPr sz="4200" b="0" i="0" u="none" dirty="0">
                <a:solidFill>
                  <a:srgbClr val="FFFFFF"/>
                </a:solidFill>
              </a:rPr>
              <a:t>Ra </a:t>
            </a:r>
            <a:r>
              <a:rPr sz="4200" b="0" i="0" u="none" dirty="0" err="1">
                <a:solidFill>
                  <a:srgbClr val="FFFFFF"/>
                </a:solidFill>
              </a:rPr>
              <a:t>khơi</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ta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tung </a:t>
            </a:r>
            <a:r>
              <a:rPr sz="4200" b="0" i="0" u="none" dirty="0" err="1">
                <a:solidFill>
                  <a:srgbClr val="FFFFFF"/>
                </a:solidFill>
              </a:rPr>
              <a:t>lưới</a:t>
            </a:r>
            <a:r>
              <a:rPr sz="4200" b="0" i="0" u="none" dirty="0">
                <a:solidFill>
                  <a:srgbClr val="FFFFFF"/>
                </a:solidFill>
              </a:rPr>
              <a:t> </a:t>
            </a:r>
            <a:r>
              <a:rPr sz="4200" b="0" i="0" u="none" dirty="0" err="1">
                <a:solidFill>
                  <a:srgbClr val="FFFFFF"/>
                </a:solidFill>
              </a:rPr>
              <a:t>cứu</a:t>
            </a:r>
            <a:r>
              <a:rPr sz="4200" b="0" i="0" u="none" dirty="0">
                <a:solidFill>
                  <a:srgbClr val="FFFFFF"/>
                </a:solidFill>
              </a:rPr>
              <a:t> </a:t>
            </a:r>
            <a:r>
              <a:rPr sz="4200" b="0" i="0" u="none" dirty="0" err="1">
                <a:solidFill>
                  <a:srgbClr val="FFFFFF"/>
                </a:solidFill>
              </a:rPr>
              <a:t>người</a:t>
            </a:r>
            <a:r>
              <a:rPr sz="4200" b="0" i="0" u="none" dirty="0">
                <a:solidFill>
                  <a:srgbClr val="FFFFFF"/>
                </a:solidFill>
              </a:rPr>
              <a:t>, </a:t>
            </a:r>
            <a:r>
              <a:rPr sz="4200" b="0" i="0" u="none" dirty="0" err="1">
                <a:solidFill>
                  <a:srgbClr val="FFFFFF"/>
                </a:solidFill>
              </a:rPr>
              <a:t>nương</a:t>
            </a:r>
            <a:r>
              <a:rPr sz="4200" b="0" i="0" u="none" dirty="0">
                <a:solidFill>
                  <a:srgbClr val="FFFFFF"/>
                </a:solidFill>
              </a:rPr>
              <a:t> </a:t>
            </a:r>
            <a:r>
              <a:rPr sz="4200" b="0" i="0" u="none" dirty="0" err="1">
                <a:solidFill>
                  <a:srgbClr val="FFFFFF"/>
                </a:solidFill>
              </a:rPr>
              <a:t>theo</a:t>
            </a:r>
            <a:r>
              <a:rPr sz="4200" b="0" i="0" u="none" dirty="0">
                <a:solidFill>
                  <a:srgbClr val="FFFFFF"/>
                </a:solidFill>
              </a:rPr>
              <a:t> </a:t>
            </a:r>
            <a:r>
              <a:rPr sz="4200" b="0" i="0" u="none" dirty="0" err="1">
                <a:solidFill>
                  <a:srgbClr val="FFFFFF"/>
                </a:solidFill>
              </a:rPr>
              <a:t>hướng</a:t>
            </a:r>
            <a:r>
              <a:rPr sz="4200" b="0" i="0" u="none" dirty="0">
                <a:solidFill>
                  <a:srgbClr val="FFFFFF"/>
                </a:solidFill>
              </a:rPr>
              <a:t> </a:t>
            </a:r>
            <a:r>
              <a:rPr sz="4200" b="0" i="0" u="none" dirty="0" err="1">
                <a:solidFill>
                  <a:srgbClr val="FFFFFF"/>
                </a:solidFill>
              </a:rPr>
              <a:t>gió</a:t>
            </a:r>
            <a:r>
              <a:rPr sz="4200" b="0" i="0" u="none" dirty="0">
                <a:solidFill>
                  <a:srgbClr val="FFFFFF"/>
                </a:solidFill>
              </a:rPr>
              <a:t> Chúa Thánh </a:t>
            </a:r>
            <a:r>
              <a:rPr sz="4200" b="0" i="0" u="none" dirty="0" err="1">
                <a:solidFill>
                  <a:srgbClr val="FFFFFF"/>
                </a:solidFill>
              </a:rPr>
              <a:t>Thần</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lướt</a:t>
            </a:r>
            <a:r>
              <a:rPr sz="4200" b="0" i="0" u="none" dirty="0">
                <a:solidFill>
                  <a:srgbClr val="FFFFFF"/>
                </a:solidFill>
              </a:rPr>
              <a:t> </a:t>
            </a:r>
            <a:r>
              <a:rPr sz="4200" b="0" i="0" u="none" dirty="0" err="1">
                <a:solidFill>
                  <a:srgbClr val="FFFFFF"/>
                </a:solidFill>
              </a:rPr>
              <a:t>tới</a:t>
            </a:r>
            <a:r>
              <a:rPr sz="4200" b="0" i="0" u="none" dirty="0">
                <a:solidFill>
                  <a:srgbClr val="FFFFFF"/>
                </a:solidFill>
              </a:rPr>
              <a:t>. </a:t>
            </a:r>
            <a:r>
              <a:rPr sz="4200" b="0" i="0" u="none" dirty="0" err="1">
                <a:solidFill>
                  <a:srgbClr val="FFFFFF"/>
                </a:solidFill>
              </a:rPr>
              <a:t>Vượt</a:t>
            </a:r>
            <a:r>
              <a:rPr sz="4200" b="0" i="0" u="none" dirty="0">
                <a:solidFill>
                  <a:srgbClr val="FFFFFF"/>
                </a:solidFill>
              </a:rPr>
              <a:t> </a:t>
            </a:r>
            <a:r>
              <a:rPr sz="4200" b="0" i="0" u="none" dirty="0" err="1">
                <a:solidFill>
                  <a:srgbClr val="FFFFFF"/>
                </a:solidFill>
              </a:rPr>
              <a:t>ngàn</a:t>
            </a:r>
            <a:r>
              <a:rPr sz="4200" b="0" i="0" u="none" dirty="0">
                <a:solidFill>
                  <a:srgbClr val="FFFFFF"/>
                </a:solidFill>
              </a:rPr>
              <a:t> </a:t>
            </a:r>
            <a:r>
              <a:rPr sz="4200" b="0" i="0" u="none" dirty="0" err="1">
                <a:solidFill>
                  <a:srgbClr val="FFFFFF"/>
                </a:solidFill>
              </a:rPr>
              <a:t>cơn</a:t>
            </a:r>
            <a:r>
              <a:rPr sz="4200" b="0" i="0" u="none" dirty="0">
                <a:solidFill>
                  <a:srgbClr val="FFFFFF"/>
                </a:solidFill>
              </a:rPr>
              <a:t> </a:t>
            </a:r>
            <a:r>
              <a:rPr sz="4200" b="0" i="0" u="none" dirty="0" err="1">
                <a:solidFill>
                  <a:srgbClr val="FFFFFF"/>
                </a:solidFill>
              </a:rPr>
              <a:t>sóng</a:t>
            </a:r>
            <a:r>
              <a:rPr sz="4200" b="0" i="0" u="none" dirty="0">
                <a:solidFill>
                  <a:srgbClr val="FFFFFF"/>
                </a:solidFill>
              </a:rPr>
              <a:t> </a:t>
            </a:r>
            <a:r>
              <a:rPr sz="4200" b="0" i="0" u="none" dirty="0" err="1">
                <a:solidFill>
                  <a:srgbClr val="FFFFFF"/>
                </a:solidFill>
              </a:rPr>
              <a:t>nước</a:t>
            </a:r>
            <a:r>
              <a:rPr sz="4200" b="0" i="0" u="none" dirty="0">
                <a:solidFill>
                  <a:srgbClr val="FFFFFF"/>
                </a:solidFill>
              </a:rPr>
              <a:t> </a:t>
            </a:r>
            <a:r>
              <a:rPr sz="4200" b="0" i="0" u="none" dirty="0" err="1">
                <a:solidFill>
                  <a:srgbClr val="FFFFFF"/>
                </a:solidFill>
              </a:rPr>
              <a:t>chới</a:t>
            </a:r>
            <a:r>
              <a:rPr sz="4200" b="0" i="0" u="none" dirty="0">
                <a:solidFill>
                  <a:srgbClr val="FFFFFF"/>
                </a:solidFill>
              </a:rPr>
              <a:t> </a:t>
            </a:r>
            <a:r>
              <a:rPr sz="4200" b="0" i="0" u="none" dirty="0" err="1">
                <a:solidFill>
                  <a:srgbClr val="FFFFFF"/>
                </a:solidFill>
              </a:rPr>
              <a:t>với</a:t>
            </a:r>
            <a:r>
              <a:rPr sz="4200" b="0" i="0" u="none" dirty="0">
                <a:solidFill>
                  <a:srgbClr val="FFFFFF"/>
                </a:solidFill>
              </a:rPr>
              <a:t>, </a:t>
            </a:r>
            <a:r>
              <a:rPr sz="4200" b="0" i="0" u="none" dirty="0" err="1">
                <a:solidFill>
                  <a:srgbClr val="FFFFFF"/>
                </a:solidFill>
              </a:rPr>
              <a:t>dẫu</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yếu</a:t>
            </a:r>
            <a:r>
              <a:rPr sz="4200" b="0" i="0" u="none" dirty="0">
                <a:solidFill>
                  <a:srgbClr val="FFFFFF"/>
                </a:solidFill>
              </a:rPr>
              <a:t> </a:t>
            </a:r>
            <a:r>
              <a:rPr sz="4200" b="0" i="0" u="none" dirty="0" err="1">
                <a:solidFill>
                  <a:srgbClr val="FFFFFF"/>
                </a:solidFill>
              </a:rPr>
              <a:t>đuối</a:t>
            </a:r>
            <a:r>
              <a:rPr sz="4200" b="0" i="0" u="none" dirty="0">
                <a:solidFill>
                  <a:srgbClr val="FFFFFF"/>
                </a:solidFill>
              </a:rPr>
              <a:t> </a:t>
            </a:r>
            <a:r>
              <a:rPr sz="4200" b="0" i="0" u="none" dirty="0" err="1">
                <a:solidFill>
                  <a:srgbClr val="FFFFFF"/>
                </a:solidFill>
              </a:rPr>
              <a:t>tròng</a:t>
            </a:r>
            <a:r>
              <a:rPr sz="4200" b="0" i="0" u="none" dirty="0">
                <a:solidFill>
                  <a:srgbClr val="FFFFFF"/>
                </a:solidFill>
              </a:rPr>
              <a:t> </a:t>
            </a:r>
            <a:r>
              <a:rPr sz="4200" b="0" i="0" u="none" dirty="0" err="1">
                <a:solidFill>
                  <a:srgbClr val="FFFFFF"/>
                </a:solidFill>
              </a:rPr>
              <a:t>trành</a:t>
            </a:r>
            <a:r>
              <a:rPr sz="4200" b="0" i="0" u="none" dirty="0">
                <a:solidFill>
                  <a:srgbClr val="FFFFFF"/>
                </a:solidFill>
              </a:rPr>
              <a:t>, </a:t>
            </a:r>
            <a:r>
              <a:rPr sz="4200" b="0" i="0" u="none" dirty="0" err="1">
                <a:solidFill>
                  <a:srgbClr val="FFFFFF"/>
                </a:solidFill>
              </a:rPr>
              <a:t>phiêu</a:t>
            </a:r>
            <a:r>
              <a:rPr sz="4200" b="0" i="0" u="none" dirty="0">
                <a:solidFill>
                  <a:srgbClr val="FFFFFF"/>
                </a:solidFill>
              </a:rPr>
              <a:t> </a:t>
            </a:r>
            <a:r>
              <a:rPr sz="4200" b="0" i="0" u="none" dirty="0" err="1">
                <a:solidFill>
                  <a:srgbClr val="FFFFFF"/>
                </a:solidFill>
              </a:rPr>
              <a:t>bạt</a:t>
            </a:r>
            <a:r>
              <a:rPr sz="4200" b="0" i="0" u="none" dirty="0">
                <a:solidFill>
                  <a:srgbClr val="FFFFFF"/>
                </a:solidFill>
              </a:rPr>
              <a:t> </a:t>
            </a:r>
            <a:r>
              <a:rPr sz="4200" b="0" i="0" u="none" dirty="0" err="1">
                <a:solidFill>
                  <a:srgbClr val="FFFFFF"/>
                </a:solidFill>
              </a:rPr>
              <a:t>dạt</a:t>
            </a:r>
            <a:r>
              <a:rPr sz="4200" b="0" i="0" u="none" dirty="0">
                <a:solidFill>
                  <a:srgbClr val="FFFFFF"/>
                </a:solidFill>
              </a:rPr>
              <a:t> </a:t>
            </a:r>
            <a:r>
              <a:rPr sz="4200" b="0" i="0" u="none" dirty="0" err="1">
                <a:solidFill>
                  <a:srgbClr val="FFFFFF"/>
                </a:solidFill>
              </a:rPr>
              <a:t>trôi</a:t>
            </a:r>
            <a:r>
              <a:rPr sz="4200" b="0" i="0" u="none" dirty="0">
                <a:solidFill>
                  <a:srgbClr val="FFFFFF"/>
                </a:solidFill>
              </a:rPr>
              <a:t> </a:t>
            </a:r>
            <a:r>
              <a:rPr sz="4200" b="0" i="0" u="none" dirty="0" err="1">
                <a:solidFill>
                  <a:srgbClr val="FFFFFF"/>
                </a:solidFill>
              </a:rPr>
              <a:t>trong</a:t>
            </a:r>
            <a:r>
              <a:rPr sz="4200" b="0" i="0" u="none" dirty="0">
                <a:solidFill>
                  <a:srgbClr val="FFFFFF"/>
                </a:solidFill>
              </a:rPr>
              <a:t> </a:t>
            </a:r>
            <a:r>
              <a:rPr sz="4200" b="0" i="0" u="none" dirty="0" err="1">
                <a:solidFill>
                  <a:srgbClr val="FFFFFF"/>
                </a:solidFill>
              </a:rPr>
              <a:t>lênh</a:t>
            </a:r>
            <a:r>
              <a:rPr sz="4200" b="0" i="0" u="none" dirty="0">
                <a:solidFill>
                  <a:srgbClr val="FFFFFF"/>
                </a:solidFill>
              </a:rPr>
              <a:t> </a:t>
            </a:r>
            <a:r>
              <a:rPr sz="4200" b="0" i="0" u="none" dirty="0" err="1">
                <a:solidFill>
                  <a:srgbClr val="FFFFFF"/>
                </a:solidFill>
              </a:rPr>
              <a:t>đênh</a:t>
            </a:r>
            <a:r>
              <a:rPr sz="4200" b="0" i="0" u="none" dirty="0">
                <a:solidFill>
                  <a:srgbClr val="FFFFFF"/>
                </a:solidFill>
              </a:rPr>
              <a:t>, </a:t>
            </a:r>
            <a:r>
              <a:rPr sz="4200" b="0" i="0" u="none" dirty="0" err="1">
                <a:solidFill>
                  <a:srgbClr val="FFFFFF"/>
                </a:solidFill>
              </a:rPr>
              <a:t>nhưng</a:t>
            </a:r>
            <a:r>
              <a:rPr sz="4200" b="0" i="0" u="none" dirty="0">
                <a:solidFill>
                  <a:srgbClr val="FFFFFF"/>
                </a:solidFill>
              </a:rPr>
              <a:t> </a:t>
            </a:r>
            <a:r>
              <a:rPr sz="4200" b="0" i="0" u="none" dirty="0" err="1">
                <a:solidFill>
                  <a:srgbClr val="FFFFFF"/>
                </a:solidFill>
              </a:rPr>
              <a:t>lòng</a:t>
            </a:r>
            <a:r>
              <a:rPr sz="4200" b="0" i="0" u="none" dirty="0">
                <a:solidFill>
                  <a:srgbClr val="FFFFFF"/>
                </a:solidFill>
              </a:rPr>
              <a:t> </a:t>
            </a:r>
            <a:r>
              <a:rPr sz="4200" b="0" i="0" u="none" dirty="0" err="1">
                <a:solidFill>
                  <a:srgbClr val="FFFFFF"/>
                </a:solidFill>
              </a:rPr>
              <a:t>vững</a:t>
            </a:r>
            <a:r>
              <a:rPr sz="4200" b="0" i="0" u="none" dirty="0">
                <a:solidFill>
                  <a:srgbClr val="FFFFFF"/>
                </a:solidFill>
              </a:rPr>
              <a:t> tin.</a:t>
            </a:r>
          </a:p>
        </p:txBody>
      </p:sp>
    </p:spTree>
    <p:extLst>
      <p:ext uri="{BB962C8B-B14F-4D97-AF65-F5344CB8AC3E}">
        <p14:creationId xmlns:p14="http://schemas.microsoft.com/office/powerpoint/2010/main" val="2456587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TK1:</a:t>
            </a:r>
            <a:r>
              <a:rPr sz="4200" b="0" i="0" u="none" dirty="0">
                <a:solidFill>
                  <a:srgbClr val="FFFF00"/>
                </a:solidFill>
              </a:rPr>
              <a:t> </a:t>
            </a:r>
            <a:r>
              <a:rPr sz="4200" b="0" i="0" u="none" dirty="0" err="1">
                <a:solidFill>
                  <a:srgbClr val="FFFFFF"/>
                </a:solidFill>
              </a:rPr>
              <a:t>Quyết</a:t>
            </a:r>
            <a:r>
              <a:rPr sz="4200" b="0" i="0" u="none" dirty="0">
                <a:solidFill>
                  <a:srgbClr val="FFFFFF"/>
                </a:solidFill>
              </a:rPr>
              <a:t> </a:t>
            </a:r>
            <a:r>
              <a:rPr sz="4200" b="0" i="0" u="none" dirty="0" err="1">
                <a:solidFill>
                  <a:srgbClr val="FFFFFF"/>
                </a:solidFill>
              </a:rPr>
              <a:t>chí</a:t>
            </a:r>
            <a:r>
              <a:rPr sz="4200" b="0" i="0" u="none" dirty="0">
                <a:solidFill>
                  <a:srgbClr val="FFFFFF"/>
                </a:solidFill>
              </a:rPr>
              <a:t> </a:t>
            </a:r>
            <a:r>
              <a:rPr sz="4200" b="0" i="0" u="none" dirty="0" err="1">
                <a:solidFill>
                  <a:srgbClr val="FFFFFF"/>
                </a:solidFill>
              </a:rPr>
              <a:t>bước</a:t>
            </a:r>
            <a:r>
              <a:rPr sz="4200" b="0" i="0" u="none" dirty="0">
                <a:solidFill>
                  <a:srgbClr val="FFFFFF"/>
                </a:solidFill>
              </a:rPr>
              <a:t> </a:t>
            </a:r>
            <a:r>
              <a:rPr sz="4200" b="0" i="0" u="none" dirty="0" err="1">
                <a:solidFill>
                  <a:srgbClr val="FFFFFF"/>
                </a:solidFill>
              </a:rPr>
              <a:t>đi</a:t>
            </a:r>
            <a:r>
              <a:rPr sz="4200" b="0" i="0" u="none" dirty="0">
                <a:solidFill>
                  <a:srgbClr val="FFFFFF"/>
                </a:solidFill>
              </a:rPr>
              <a:t>, </a:t>
            </a:r>
            <a:r>
              <a:rPr sz="4200" b="0" i="0" u="none" dirty="0" err="1">
                <a:solidFill>
                  <a:srgbClr val="FFFFFF"/>
                </a:solidFill>
              </a:rPr>
              <a:t>dù</a:t>
            </a:r>
            <a:r>
              <a:rPr sz="4200" b="0" i="0" u="none" dirty="0">
                <a:solidFill>
                  <a:srgbClr val="FFFFFF"/>
                </a:solidFill>
              </a:rPr>
              <a:t> </a:t>
            </a:r>
            <a:r>
              <a:rPr sz="4200" b="0" i="0" u="none" dirty="0" err="1">
                <a:solidFill>
                  <a:srgbClr val="FFFFFF"/>
                </a:solidFill>
              </a:rPr>
              <a:t>cho</a:t>
            </a:r>
            <a:r>
              <a:rPr sz="4200" b="0" i="0" u="none" dirty="0">
                <a:solidFill>
                  <a:srgbClr val="FFFFFF"/>
                </a:solidFill>
              </a:rPr>
              <a:t> </a:t>
            </a:r>
            <a:r>
              <a:rPr sz="4200" b="0" i="0" u="none" dirty="0" err="1">
                <a:solidFill>
                  <a:srgbClr val="FFFFFF"/>
                </a:solidFill>
              </a:rPr>
              <a:t>gian</a:t>
            </a:r>
            <a:r>
              <a:rPr sz="4200" b="0" i="0" u="none" dirty="0">
                <a:solidFill>
                  <a:srgbClr val="FFFFFF"/>
                </a:solidFill>
              </a:rPr>
              <a:t> </a:t>
            </a:r>
            <a:r>
              <a:rPr sz="4200" b="0" i="0" u="none" dirty="0" err="1">
                <a:solidFill>
                  <a:srgbClr val="FFFFFF"/>
                </a:solidFill>
              </a:rPr>
              <a:t>khó</a:t>
            </a:r>
            <a:r>
              <a:rPr sz="4200" b="0" i="0" u="none" dirty="0">
                <a:solidFill>
                  <a:srgbClr val="FFFFFF"/>
                </a:solidFill>
              </a:rPr>
              <a:t> lo </a:t>
            </a:r>
            <a:r>
              <a:rPr sz="4200" b="0" i="0" u="none" dirty="0" err="1">
                <a:solidFill>
                  <a:srgbClr val="FFFFFF"/>
                </a:solidFill>
              </a:rPr>
              <a:t>gì</a:t>
            </a:r>
            <a:r>
              <a:rPr sz="4200" b="0" i="0" u="none" dirty="0">
                <a:solidFill>
                  <a:srgbClr val="FFFFFF"/>
                </a:solidFill>
              </a:rPr>
              <a:t>. </a:t>
            </a:r>
            <a:r>
              <a:rPr sz="4200" b="0" i="0" u="none" dirty="0" err="1">
                <a:solidFill>
                  <a:srgbClr val="FFFFFF"/>
                </a:solidFill>
              </a:rPr>
              <a:t>Lệnh</a:t>
            </a:r>
            <a:r>
              <a:rPr sz="4200" b="0" i="0" u="none" dirty="0">
                <a:solidFill>
                  <a:srgbClr val="FFFFFF"/>
                </a:solidFill>
              </a:rPr>
              <a:t> Chúa </a:t>
            </a:r>
            <a:r>
              <a:rPr sz="4200" b="0" i="0" u="none" dirty="0" err="1">
                <a:solidFill>
                  <a:srgbClr val="FFFFFF"/>
                </a:solidFill>
              </a:rPr>
              <a:t>đã</a:t>
            </a:r>
            <a:r>
              <a:rPr sz="4200" b="0" i="0" u="none" dirty="0">
                <a:solidFill>
                  <a:srgbClr val="FFFFFF"/>
                </a:solidFill>
              </a:rPr>
              <a:t> </a:t>
            </a:r>
            <a:r>
              <a:rPr sz="4200" b="0" i="0" u="none" dirty="0" err="1">
                <a:solidFill>
                  <a:srgbClr val="FFFFFF"/>
                </a:solidFill>
              </a:rPr>
              <a:t>truyền</a:t>
            </a:r>
            <a:r>
              <a:rPr sz="4200" b="0" i="0" u="none" dirty="0">
                <a:solidFill>
                  <a:srgbClr val="FFFFFF"/>
                </a:solidFill>
              </a:rPr>
              <a:t>: </a:t>
            </a:r>
            <a:r>
              <a:rPr sz="4200" b="0" i="0" u="none" dirty="0" err="1">
                <a:solidFill>
                  <a:srgbClr val="FFFFFF"/>
                </a:solidFill>
              </a:rPr>
              <a:t>Hãy</a:t>
            </a:r>
            <a:r>
              <a:rPr sz="4200" b="0" i="0" u="none" dirty="0">
                <a:solidFill>
                  <a:srgbClr val="FFFFFF"/>
                </a:solidFill>
              </a:rPr>
              <a:t> </a:t>
            </a:r>
            <a:r>
              <a:rPr sz="4200" b="0" i="0" u="none" dirty="0" err="1">
                <a:solidFill>
                  <a:srgbClr val="FFFFFF"/>
                </a:solidFill>
              </a:rPr>
              <a:t>đi</a:t>
            </a:r>
            <a:r>
              <a:rPr sz="4200" b="0" i="0" u="none" dirty="0">
                <a:solidFill>
                  <a:srgbClr val="FFFFFF"/>
                </a:solidFill>
              </a:rPr>
              <a:t> </a:t>
            </a:r>
            <a:r>
              <a:rPr sz="4200" b="0" i="0" u="none" dirty="0" err="1">
                <a:solidFill>
                  <a:srgbClr val="FFFFFF"/>
                </a:solidFill>
              </a:rPr>
              <a:t>đến</a:t>
            </a:r>
            <a:r>
              <a:rPr sz="4200" b="0" i="0" u="none" dirty="0">
                <a:solidFill>
                  <a:srgbClr val="FFFFFF"/>
                </a:solidFill>
              </a:rPr>
              <a:t> </a:t>
            </a:r>
            <a:r>
              <a:rPr sz="4200" b="0" i="0" u="none" dirty="0" err="1">
                <a:solidFill>
                  <a:srgbClr val="FFFFFF"/>
                </a:solidFill>
              </a:rPr>
              <a:t>khắp</a:t>
            </a:r>
            <a:r>
              <a:rPr sz="4200" b="0" i="0" u="none" dirty="0">
                <a:solidFill>
                  <a:srgbClr val="FFFFFF"/>
                </a:solidFill>
              </a:rPr>
              <a:t> </a:t>
            </a:r>
            <a:r>
              <a:rPr sz="4200" b="0" i="0" u="none" dirty="0" err="1">
                <a:solidFill>
                  <a:srgbClr val="FFFFFF"/>
                </a:solidFill>
              </a:rPr>
              <a:t>mọi</a:t>
            </a:r>
            <a:r>
              <a:rPr sz="4200" b="0" i="0" u="none" dirty="0">
                <a:solidFill>
                  <a:srgbClr val="FFFFFF"/>
                </a:solidFill>
              </a:rPr>
              <a:t> </a:t>
            </a:r>
            <a:r>
              <a:rPr sz="4200" b="0" i="0" u="none" dirty="0" err="1">
                <a:solidFill>
                  <a:srgbClr val="FFFFFF"/>
                </a:solidFill>
              </a:rPr>
              <a:t>miền</a:t>
            </a:r>
            <a:r>
              <a:rPr sz="4200" b="0" i="0" u="none" dirty="0">
                <a:solidFill>
                  <a:srgbClr val="FFFFFF"/>
                </a:solidFill>
              </a:rPr>
              <a:t>. </a:t>
            </a:r>
            <a:r>
              <a:rPr sz="4200" b="0" i="0" u="none" dirty="0" err="1">
                <a:solidFill>
                  <a:srgbClr val="FFFFFF"/>
                </a:solidFill>
              </a:rPr>
              <a:t>Không</a:t>
            </a:r>
            <a:r>
              <a:rPr sz="4200" b="0" i="0" u="none" dirty="0">
                <a:solidFill>
                  <a:srgbClr val="FFFFFF"/>
                </a:solidFill>
              </a:rPr>
              <a:t> </a:t>
            </a:r>
            <a:r>
              <a:rPr sz="4200" b="0" i="0" u="none" dirty="0" err="1">
                <a:solidFill>
                  <a:srgbClr val="FFFFFF"/>
                </a:solidFill>
              </a:rPr>
              <a:t>còn</a:t>
            </a:r>
            <a:r>
              <a:rPr sz="4200" b="0" i="0" u="none" dirty="0">
                <a:solidFill>
                  <a:srgbClr val="FFFFFF"/>
                </a:solidFill>
              </a:rPr>
              <a:t> </a:t>
            </a:r>
            <a:r>
              <a:rPr sz="4200" b="0" i="0" u="none" dirty="0" err="1">
                <a:solidFill>
                  <a:srgbClr val="FFFFFF"/>
                </a:solidFill>
              </a:rPr>
              <a:t>giới</a:t>
            </a:r>
            <a:r>
              <a:rPr sz="4200" b="0" i="0" u="none" dirty="0">
                <a:solidFill>
                  <a:srgbClr val="FFFFFF"/>
                </a:solidFill>
              </a:rPr>
              <a:t> </a:t>
            </a:r>
            <a:r>
              <a:rPr sz="4200" b="0" i="0" u="none" dirty="0" err="1">
                <a:solidFill>
                  <a:srgbClr val="FFFFFF"/>
                </a:solidFill>
              </a:rPr>
              <a:t>hạn</a:t>
            </a:r>
            <a:r>
              <a:rPr sz="4200" b="0" i="0" u="none" dirty="0">
                <a:solidFill>
                  <a:srgbClr val="FFFFFF"/>
                </a:solidFill>
              </a:rPr>
              <a:t> </a:t>
            </a:r>
            <a:r>
              <a:rPr sz="4200" b="0" i="0" u="none" dirty="0" err="1">
                <a:solidFill>
                  <a:srgbClr val="FFFFFF"/>
                </a:solidFill>
              </a:rPr>
              <a:t>biên</a:t>
            </a:r>
            <a:r>
              <a:rPr sz="4200" b="0" i="0" u="none" dirty="0">
                <a:solidFill>
                  <a:srgbClr val="FFFFFF"/>
                </a:solidFill>
              </a:rPr>
              <a:t> </a:t>
            </a:r>
            <a:r>
              <a:rPr sz="4200" b="0" i="0" u="none" dirty="0" err="1">
                <a:solidFill>
                  <a:srgbClr val="FFFFFF"/>
                </a:solidFill>
              </a:rPr>
              <a:t>cương</a:t>
            </a:r>
            <a:r>
              <a:rPr sz="4200" b="0" i="0" u="none" dirty="0">
                <a:solidFill>
                  <a:srgbClr val="FFFFFF"/>
                </a:solidFill>
              </a:rPr>
              <a:t>. </a:t>
            </a:r>
            <a:r>
              <a:rPr sz="4200" b="0" i="0" u="none" dirty="0" err="1">
                <a:solidFill>
                  <a:srgbClr val="FFFFFF"/>
                </a:solidFill>
              </a:rPr>
              <a:t>Không</a:t>
            </a:r>
            <a:r>
              <a:rPr sz="4200" b="0" i="0" u="none" dirty="0">
                <a:solidFill>
                  <a:srgbClr val="FFFFFF"/>
                </a:solidFill>
              </a:rPr>
              <a:t> </a:t>
            </a:r>
            <a:r>
              <a:rPr sz="4200" b="0" i="0" u="none" dirty="0" err="1">
                <a:solidFill>
                  <a:srgbClr val="FFFFFF"/>
                </a:solidFill>
              </a:rPr>
              <a:t>còn</a:t>
            </a:r>
            <a:r>
              <a:rPr sz="4200" b="0" i="0" u="none" dirty="0">
                <a:solidFill>
                  <a:srgbClr val="FFFFFF"/>
                </a:solidFill>
              </a:rPr>
              <a:t> </a:t>
            </a:r>
            <a:r>
              <a:rPr sz="4200" b="0" i="0" u="none" dirty="0" err="1">
                <a:solidFill>
                  <a:srgbClr val="FFFFFF"/>
                </a:solidFill>
              </a:rPr>
              <a:t>phân</a:t>
            </a:r>
            <a:r>
              <a:rPr sz="4200" b="0" i="0" u="none" dirty="0">
                <a:solidFill>
                  <a:srgbClr val="FFFFFF"/>
                </a:solidFill>
              </a:rPr>
              <a:t> </a:t>
            </a:r>
            <a:r>
              <a:rPr sz="4200" b="0" i="0" u="none" dirty="0" err="1">
                <a:solidFill>
                  <a:srgbClr val="FFFFFF"/>
                </a:solidFill>
              </a:rPr>
              <a:t>biệt</a:t>
            </a:r>
            <a:r>
              <a:rPr sz="4200" b="0" i="0" u="none" dirty="0">
                <a:solidFill>
                  <a:srgbClr val="FFFFFF"/>
                </a:solidFill>
              </a:rPr>
              <a:t> </a:t>
            </a:r>
            <a:r>
              <a:rPr sz="4200" b="0" i="0" u="none" dirty="0" err="1">
                <a:solidFill>
                  <a:srgbClr val="FFFFFF"/>
                </a:solidFill>
              </a:rPr>
              <a:t>dân</a:t>
            </a:r>
            <a:r>
              <a:rPr sz="4200" b="0" i="0" u="none" dirty="0">
                <a:solidFill>
                  <a:srgbClr val="FFFFFF"/>
                </a:solidFill>
              </a:rPr>
              <a:t> </a:t>
            </a:r>
            <a:r>
              <a:rPr sz="4200" b="0" i="0" u="none" dirty="0" err="1">
                <a:solidFill>
                  <a:srgbClr val="FFFFFF"/>
                </a:solidFill>
              </a:rPr>
              <a:t>lương</a:t>
            </a:r>
            <a:r>
              <a:rPr sz="4200" b="0" i="0" u="none" dirty="0">
                <a:solidFill>
                  <a:srgbClr val="FFFFFF"/>
                </a:solidFill>
              </a:rPr>
              <a:t>. </a:t>
            </a:r>
            <a:r>
              <a:rPr sz="4200" b="0" i="0" u="none" dirty="0" err="1">
                <a:solidFill>
                  <a:srgbClr val="FFFFFF"/>
                </a:solidFill>
              </a:rPr>
              <a:t>Nhưng</a:t>
            </a:r>
            <a:r>
              <a:rPr sz="4200" b="0" i="0" u="none" dirty="0">
                <a:solidFill>
                  <a:srgbClr val="FFFFFF"/>
                </a:solidFill>
              </a:rPr>
              <a:t> </a:t>
            </a:r>
            <a:r>
              <a:rPr sz="4200" b="0" i="0" u="none" dirty="0" err="1">
                <a:solidFill>
                  <a:srgbClr val="FFFFFF"/>
                </a:solidFill>
              </a:rPr>
              <a:t>làm</a:t>
            </a:r>
            <a:r>
              <a:rPr sz="4200" b="0" i="0" u="none" dirty="0">
                <a:solidFill>
                  <a:srgbClr val="FFFFFF"/>
                </a:solidFill>
              </a:rPr>
              <a:t> </a:t>
            </a:r>
            <a:r>
              <a:rPr sz="4200" b="0" i="0" u="none" dirty="0" err="1">
                <a:solidFill>
                  <a:srgbClr val="FFFFFF"/>
                </a:solidFill>
              </a:rPr>
              <a:t>cho</a:t>
            </a:r>
            <a:r>
              <a:rPr sz="4200" b="0" i="0" u="none" dirty="0">
                <a:solidFill>
                  <a:srgbClr val="FFFFFF"/>
                </a:solidFill>
              </a:rPr>
              <a:t> </a:t>
            </a:r>
            <a:r>
              <a:rPr sz="4200" b="0" i="0" u="none" dirty="0" err="1">
                <a:solidFill>
                  <a:srgbClr val="FFFFFF"/>
                </a:solidFill>
              </a:rPr>
              <a:t>người</a:t>
            </a:r>
            <a:r>
              <a:rPr sz="4200" b="0" i="0" u="none" dirty="0">
                <a:solidFill>
                  <a:srgbClr val="FFFFFF"/>
                </a:solidFill>
              </a:rPr>
              <a:t> </a:t>
            </a:r>
            <a:r>
              <a:rPr sz="4200" b="0" i="0" u="none" dirty="0" err="1">
                <a:solidFill>
                  <a:srgbClr val="FFFFFF"/>
                </a:solidFill>
              </a:rPr>
              <a:t>muôn</a:t>
            </a:r>
            <a:r>
              <a:rPr sz="4200" b="0" i="0" u="none" dirty="0">
                <a:solidFill>
                  <a:srgbClr val="FFFFFF"/>
                </a:solidFill>
              </a:rPr>
              <a:t> </a:t>
            </a:r>
            <a:r>
              <a:rPr sz="4200" b="0" i="0" u="none" dirty="0" err="1">
                <a:solidFill>
                  <a:srgbClr val="FFFFFF"/>
                </a:solidFill>
              </a:rPr>
              <a:t>phương</a:t>
            </a:r>
            <a:r>
              <a:rPr sz="4200" b="0" i="0" u="none" dirty="0">
                <a:solidFill>
                  <a:srgbClr val="FFFFFF"/>
                </a:solidFill>
              </a:rPr>
              <a:t> tin </a:t>
            </a:r>
            <a:r>
              <a:rPr sz="4200" b="0" i="0" u="none" dirty="0" err="1">
                <a:solidFill>
                  <a:srgbClr val="FFFFFF"/>
                </a:solidFill>
              </a:rPr>
              <a:t>nhận</a:t>
            </a:r>
            <a:r>
              <a:rPr sz="4200" b="0" i="0" u="none" dirty="0">
                <a:solidFill>
                  <a:srgbClr val="FFFFFF"/>
                </a:solidFill>
              </a:rPr>
              <a:t> Thiên Chúa </a:t>
            </a:r>
            <a:r>
              <a:rPr sz="4200" b="0" i="0" u="none" dirty="0" err="1">
                <a:solidFill>
                  <a:srgbClr val="FFFFFF"/>
                </a:solidFill>
              </a:rPr>
              <a:t>Tình</a:t>
            </a:r>
            <a:r>
              <a:rPr sz="4200" b="0" i="0" u="none" dirty="0">
                <a:solidFill>
                  <a:srgbClr val="FFFFFF"/>
                </a:solidFill>
              </a:rPr>
              <a:t> Thương.</a:t>
            </a:r>
            <a:endParaRPr sz="5400" b="0" dirty="0">
              <a:solidFill>
                <a:schemeClr val="bg1"/>
              </a:solidFill>
            </a:endParaRPr>
          </a:p>
        </p:txBody>
      </p:sp>
    </p:spTree>
    <p:extLst>
      <p:ext uri="{BB962C8B-B14F-4D97-AF65-F5344CB8AC3E}">
        <p14:creationId xmlns:p14="http://schemas.microsoft.com/office/powerpoint/2010/main" val="1224972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rgbClr val="FFFF00"/>
                </a:solidFill>
              </a:rPr>
              <a:t>ĐK1:</a:t>
            </a:r>
            <a:r>
              <a:rPr sz="4400" b="0" i="0" u="none" dirty="0">
                <a:solidFill>
                  <a:srgbClr val="FFFF00"/>
                </a:solidFill>
              </a:rPr>
              <a:t> </a:t>
            </a:r>
            <a:r>
              <a:rPr sz="4400" b="0" i="0" u="none" dirty="0">
                <a:solidFill>
                  <a:srgbClr val="FFFFFF"/>
                </a:solidFill>
              </a:rPr>
              <a:t>Ra </a:t>
            </a:r>
            <a:r>
              <a:rPr sz="4400" b="0" i="0" u="none" dirty="0" err="1">
                <a:solidFill>
                  <a:srgbClr val="FFFFFF"/>
                </a:solidFill>
              </a:rPr>
              <a:t>đi</a:t>
            </a:r>
            <a:r>
              <a:rPr sz="4400" b="0" i="0" u="none" dirty="0">
                <a:solidFill>
                  <a:srgbClr val="FFFFFF"/>
                </a:solidFill>
              </a:rPr>
              <a:t>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ta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loan </a:t>
            </a:r>
            <a:r>
              <a:rPr sz="4400" b="0" i="0" u="none" dirty="0" err="1">
                <a:solidFill>
                  <a:srgbClr val="FFFFFF"/>
                </a:solidFill>
              </a:rPr>
              <a:t>báo</a:t>
            </a:r>
            <a:r>
              <a:rPr sz="4400" b="0" i="0" u="none" dirty="0">
                <a:solidFill>
                  <a:srgbClr val="FFFFFF"/>
                </a:solidFill>
              </a:rPr>
              <a:t> Tin </a:t>
            </a:r>
            <a:r>
              <a:rPr sz="4400" b="0" i="0" u="none" dirty="0" err="1">
                <a:solidFill>
                  <a:srgbClr val="FFFFFF"/>
                </a:solidFill>
              </a:rPr>
              <a:t>Mừng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dân</a:t>
            </a:r>
            <a:r>
              <a:rPr sz="4400" b="0" i="0" u="none" dirty="0">
                <a:solidFill>
                  <a:srgbClr val="FFFFFF"/>
                </a:solidFill>
              </a:rPr>
              <a:t> </a:t>
            </a:r>
            <a:r>
              <a:rPr sz="4400" b="0" i="0" u="none" dirty="0" err="1">
                <a:solidFill>
                  <a:srgbClr val="FFFFFF"/>
                </a:solidFill>
              </a:rPr>
              <a:t>khắp</a:t>
            </a:r>
            <a:r>
              <a:rPr sz="4400" b="0" i="0" u="none" dirty="0">
                <a:solidFill>
                  <a:srgbClr val="FFFFFF"/>
                </a:solidFill>
              </a:rPr>
              <a:t> xa </a:t>
            </a:r>
            <a:r>
              <a:rPr sz="4400" b="0" i="0" u="none" dirty="0" err="1">
                <a:solidFill>
                  <a:srgbClr val="FFFFFF"/>
                </a:solidFill>
              </a:rPr>
              <a:t>gần</a:t>
            </a:r>
            <a:r>
              <a:rPr sz="4400" b="0" i="0" u="none" dirty="0">
                <a:solidFill>
                  <a:srgbClr val="FFFFFF"/>
                </a:solidFill>
              </a:rPr>
              <a:t> </a:t>
            </a:r>
            <a:r>
              <a:rPr sz="4400" b="0" i="0" u="none" dirty="0" err="1">
                <a:solidFill>
                  <a:srgbClr val="FFFFFF"/>
                </a:solidFill>
              </a:rPr>
              <a:t>để</a:t>
            </a:r>
            <a:r>
              <a:rPr sz="4400" b="0" i="0" u="none" dirty="0">
                <a:solidFill>
                  <a:srgbClr val="FFFFFF"/>
                </a:solidFill>
              </a:rPr>
              <a:t> </a:t>
            </a:r>
            <a:r>
              <a:rPr sz="4400" b="0" i="0" u="none" dirty="0" err="1">
                <a:solidFill>
                  <a:srgbClr val="FFFFFF"/>
                </a:solidFill>
              </a:rPr>
              <a:t>nên</a:t>
            </a:r>
            <a:r>
              <a:rPr sz="4400" b="0" i="0" u="none" dirty="0">
                <a:solidFill>
                  <a:srgbClr val="FFFFFF"/>
                </a:solidFill>
              </a:rPr>
              <a:t> </a:t>
            </a:r>
            <a:r>
              <a:rPr sz="4400" b="0" i="0" u="none" dirty="0" err="1">
                <a:solidFill>
                  <a:srgbClr val="FFFFFF"/>
                </a:solidFill>
              </a:rPr>
              <a:t>nhân</a:t>
            </a:r>
            <a:r>
              <a:rPr sz="4400" b="0" i="0" u="none" dirty="0">
                <a:solidFill>
                  <a:srgbClr val="FFFFFF"/>
                </a:solidFill>
              </a:rPr>
              <a:t> </a:t>
            </a:r>
            <a:r>
              <a:rPr sz="4400" b="0" i="0" u="none" dirty="0" err="1">
                <a:solidFill>
                  <a:srgbClr val="FFFFFF"/>
                </a:solidFill>
              </a:rPr>
              <a:t>chứng</a:t>
            </a:r>
            <a:r>
              <a:rPr sz="4400" b="0" i="0" u="none" dirty="0">
                <a:solidFill>
                  <a:srgbClr val="FFFFFF"/>
                </a:solidFill>
              </a:rPr>
              <a:t>. </a:t>
            </a:r>
            <a:r>
              <a:rPr sz="4400" b="0" i="0" u="none" dirty="0" err="1">
                <a:solidFill>
                  <a:srgbClr val="FFFFFF"/>
                </a:solidFill>
              </a:rPr>
              <a:t>Đem</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thương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thế</a:t>
            </a:r>
            <a:r>
              <a:rPr sz="4400" b="0" i="0" u="none" dirty="0">
                <a:solidFill>
                  <a:srgbClr val="FFFFFF"/>
                </a:solidFill>
              </a:rPr>
              <a:t> </a:t>
            </a:r>
            <a:r>
              <a:rPr sz="4400" b="0" i="0" u="none" dirty="0" err="1">
                <a:solidFill>
                  <a:srgbClr val="FFFFFF"/>
                </a:solidFill>
              </a:rPr>
              <a:t>giới</a:t>
            </a:r>
            <a:r>
              <a:rPr sz="4400" b="0" i="0" u="none" dirty="0">
                <a:solidFill>
                  <a:srgbClr val="FFFFFF"/>
                </a:solidFill>
              </a:rPr>
              <a:t>, </a:t>
            </a:r>
            <a:r>
              <a:rPr sz="4400" b="0" i="0" u="none" dirty="0" err="1">
                <a:solidFill>
                  <a:srgbClr val="FFFFFF"/>
                </a:solidFill>
              </a:rPr>
              <a:t>khơi</a:t>
            </a:r>
            <a:r>
              <a:rPr sz="4400" b="0" i="0" u="none" dirty="0">
                <a:solidFill>
                  <a:srgbClr val="FFFFFF"/>
                </a:solidFill>
              </a:rPr>
              <a:t> </a:t>
            </a:r>
            <a:r>
              <a:rPr sz="4400" b="0" i="0" u="none" dirty="0" err="1">
                <a:solidFill>
                  <a:srgbClr val="FFFFFF"/>
                </a:solidFill>
              </a:rPr>
              <a:t>niềm</a:t>
            </a:r>
            <a:r>
              <a:rPr sz="4400" b="0" i="0" u="none" dirty="0">
                <a:solidFill>
                  <a:srgbClr val="FFFFFF"/>
                </a:solidFill>
              </a:rPr>
              <a:t> tin </a:t>
            </a:r>
            <a:r>
              <a:rPr sz="4400" b="0" i="0" u="none" dirty="0" err="1">
                <a:solidFill>
                  <a:srgbClr val="FFFFFF"/>
                </a:solidFill>
              </a:rPr>
              <a:t>chiếu</a:t>
            </a:r>
            <a:r>
              <a:rPr sz="4400" b="0" i="0" u="none" dirty="0">
                <a:solidFill>
                  <a:srgbClr val="FFFFFF"/>
                </a:solidFill>
              </a:rPr>
              <a:t> </a:t>
            </a:r>
            <a:r>
              <a:rPr sz="4400" b="0" i="0" u="none" dirty="0" err="1">
                <a:solidFill>
                  <a:srgbClr val="FFFFFF"/>
                </a:solidFill>
              </a:rPr>
              <a:t>sáng</a:t>
            </a:r>
            <a:r>
              <a:rPr sz="4400" b="0" i="0" u="none" dirty="0">
                <a:solidFill>
                  <a:srgbClr val="FFFFFF"/>
                </a:solidFill>
              </a:rPr>
              <a:t> </a:t>
            </a:r>
            <a:r>
              <a:rPr sz="4400" b="0" i="0" u="none" dirty="0" err="1">
                <a:solidFill>
                  <a:srgbClr val="FFFFFF"/>
                </a:solidFill>
              </a:rPr>
              <a:t>trần</a:t>
            </a:r>
            <a:r>
              <a:rPr sz="4400" b="0" i="0" u="none" dirty="0">
                <a:solidFill>
                  <a:srgbClr val="FFFFFF"/>
                </a:solidFill>
              </a:rPr>
              <a:t> </a:t>
            </a:r>
            <a:r>
              <a:rPr sz="4400" b="0" i="0" u="none" dirty="0" err="1">
                <a:solidFill>
                  <a:srgbClr val="FFFFFF"/>
                </a:solidFill>
              </a:rPr>
              <a:t>đời</a:t>
            </a:r>
            <a:r>
              <a:rPr sz="4400" b="0" i="0" u="none" dirty="0">
                <a:solidFill>
                  <a:srgbClr val="FFFFFF"/>
                </a:solidFill>
              </a:rPr>
              <a:t>, </a:t>
            </a:r>
            <a:r>
              <a:rPr sz="4400" b="0" i="0" u="none" dirty="0" err="1">
                <a:solidFill>
                  <a:srgbClr val="FFFFFF"/>
                </a:solidFill>
              </a:rPr>
              <a:t>xây</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liên</a:t>
            </a:r>
            <a:r>
              <a:rPr sz="4400" b="0" i="0" u="none" dirty="0">
                <a:solidFill>
                  <a:srgbClr val="FFFFFF"/>
                </a:solidFill>
              </a:rPr>
              <a:t> </a:t>
            </a:r>
            <a:r>
              <a:rPr sz="4400" b="0" i="0" u="none" dirty="0" err="1">
                <a:solidFill>
                  <a:srgbClr val="FFFFFF"/>
                </a:solidFill>
              </a:rPr>
              <a:t>đới</a:t>
            </a:r>
            <a:r>
              <a:rPr sz="4400" b="0" i="0" u="none" dirty="0">
                <a:solidFill>
                  <a:srgbClr val="FFFFFF"/>
                </a:solidFill>
              </a:rPr>
              <a:t> </a:t>
            </a:r>
            <a:r>
              <a:rPr sz="4400" b="0" i="0" u="none" dirty="0" err="1">
                <a:solidFill>
                  <a:srgbClr val="FFFFFF"/>
                </a:solidFill>
              </a:rPr>
              <a:t>cho</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nơi</a:t>
            </a:r>
            <a:r>
              <a:rPr sz="4400" b="0" i="0" u="none" dirty="0">
                <a:solidFill>
                  <a:srgbClr val="FFFFFF"/>
                </a:solidFill>
              </a:rPr>
              <a:t> </a:t>
            </a:r>
            <a:r>
              <a:rPr sz="4400" b="0" i="0" u="none" dirty="0" err="1">
                <a:solidFill>
                  <a:srgbClr val="FFFFFF"/>
                </a:solidFill>
              </a:rPr>
              <a:t>hướng</a:t>
            </a:r>
            <a:r>
              <a:rPr sz="4400" b="0" i="0" u="none" dirty="0">
                <a:solidFill>
                  <a:srgbClr val="FFFFFF"/>
                </a:solidFill>
              </a:rPr>
              <a:t> </a:t>
            </a:r>
            <a:r>
              <a:rPr sz="4400" b="0" i="0" u="none" dirty="0" err="1">
                <a:solidFill>
                  <a:srgbClr val="FFFFFF"/>
                </a:solidFill>
              </a:rPr>
              <a:t>về</a:t>
            </a:r>
            <a:r>
              <a:rPr sz="4400" b="0" i="0" u="none" dirty="0">
                <a:solidFill>
                  <a:srgbClr val="FFFFFF"/>
                </a:solidFill>
              </a:rPr>
              <a:t> </a:t>
            </a:r>
            <a:r>
              <a:rPr sz="4400" b="0" i="0" u="none" dirty="0" err="1">
                <a:solidFill>
                  <a:srgbClr val="FFFFFF"/>
                </a:solidFill>
              </a:rPr>
              <a:t>trời</a:t>
            </a:r>
            <a:r>
              <a:rPr sz="4400" b="0" i="0" u="none" dirty="0">
                <a:solidFill>
                  <a:srgbClr val="FFFFFF"/>
                </a:solidFill>
              </a:rPr>
              <a:t> </a:t>
            </a:r>
            <a:r>
              <a:rPr sz="4400" b="0" i="0" u="none" dirty="0" err="1">
                <a:solidFill>
                  <a:srgbClr val="FFFFFF"/>
                </a:solidFill>
              </a:rPr>
              <a:t>mới</a:t>
            </a:r>
            <a:r>
              <a:rPr sz="4400" b="0" i="0" u="none" dirty="0">
                <a:solidFill>
                  <a:srgbClr val="FFFFFF"/>
                </a:solidFill>
              </a:rPr>
              <a:t>.</a:t>
            </a:r>
          </a:p>
        </p:txBody>
      </p:sp>
    </p:spTree>
    <p:extLst>
      <p:ext uri="{BB962C8B-B14F-4D97-AF65-F5344CB8AC3E}">
        <p14:creationId xmlns:p14="http://schemas.microsoft.com/office/powerpoint/2010/main" val="553451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ĐK2:</a:t>
            </a:r>
            <a:r>
              <a:rPr sz="4200" b="0" i="0" u="none" dirty="0">
                <a:solidFill>
                  <a:srgbClr val="FFFF00"/>
                </a:solidFill>
              </a:rPr>
              <a:t> </a:t>
            </a:r>
            <a:r>
              <a:rPr sz="4200" b="0" i="0" u="none" dirty="0">
                <a:solidFill>
                  <a:srgbClr val="FFFFFF"/>
                </a:solidFill>
              </a:rPr>
              <a:t>Ra </a:t>
            </a:r>
            <a:r>
              <a:rPr sz="4200" b="0" i="0" u="none" dirty="0" err="1">
                <a:solidFill>
                  <a:srgbClr val="FFFFFF"/>
                </a:solidFill>
              </a:rPr>
              <a:t>khơi</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ta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tung </a:t>
            </a:r>
            <a:r>
              <a:rPr sz="4200" b="0" i="0" u="none" dirty="0" err="1">
                <a:solidFill>
                  <a:srgbClr val="FFFFFF"/>
                </a:solidFill>
              </a:rPr>
              <a:t>lưới</a:t>
            </a:r>
            <a:r>
              <a:rPr sz="4200" b="0" i="0" u="none" dirty="0">
                <a:solidFill>
                  <a:srgbClr val="FFFFFF"/>
                </a:solidFill>
              </a:rPr>
              <a:t> </a:t>
            </a:r>
            <a:r>
              <a:rPr sz="4200" b="0" i="0" u="none" dirty="0" err="1">
                <a:solidFill>
                  <a:srgbClr val="FFFFFF"/>
                </a:solidFill>
              </a:rPr>
              <a:t>cứu</a:t>
            </a:r>
            <a:r>
              <a:rPr sz="4200" b="0" i="0" u="none" dirty="0">
                <a:solidFill>
                  <a:srgbClr val="FFFFFF"/>
                </a:solidFill>
              </a:rPr>
              <a:t> </a:t>
            </a:r>
            <a:r>
              <a:rPr sz="4200" b="0" i="0" u="none" dirty="0" err="1">
                <a:solidFill>
                  <a:srgbClr val="FFFFFF"/>
                </a:solidFill>
              </a:rPr>
              <a:t>người</a:t>
            </a:r>
            <a:r>
              <a:rPr sz="4200" b="0" i="0" u="none" dirty="0">
                <a:solidFill>
                  <a:srgbClr val="FFFFFF"/>
                </a:solidFill>
              </a:rPr>
              <a:t>, </a:t>
            </a:r>
            <a:r>
              <a:rPr sz="4200" b="0" i="0" u="none" dirty="0" err="1">
                <a:solidFill>
                  <a:srgbClr val="FFFFFF"/>
                </a:solidFill>
              </a:rPr>
              <a:t>nương</a:t>
            </a:r>
            <a:r>
              <a:rPr sz="4200" b="0" i="0" u="none" dirty="0">
                <a:solidFill>
                  <a:srgbClr val="FFFFFF"/>
                </a:solidFill>
              </a:rPr>
              <a:t> </a:t>
            </a:r>
            <a:r>
              <a:rPr sz="4200" b="0" i="0" u="none" dirty="0" err="1">
                <a:solidFill>
                  <a:srgbClr val="FFFFFF"/>
                </a:solidFill>
              </a:rPr>
              <a:t>theo</a:t>
            </a:r>
            <a:r>
              <a:rPr sz="4200" b="0" i="0" u="none" dirty="0">
                <a:solidFill>
                  <a:srgbClr val="FFFFFF"/>
                </a:solidFill>
              </a:rPr>
              <a:t> </a:t>
            </a:r>
            <a:r>
              <a:rPr sz="4200" b="0" i="0" u="none" dirty="0" err="1">
                <a:solidFill>
                  <a:srgbClr val="FFFFFF"/>
                </a:solidFill>
              </a:rPr>
              <a:t>hướng</a:t>
            </a:r>
            <a:r>
              <a:rPr sz="4200" b="0" i="0" u="none" dirty="0">
                <a:solidFill>
                  <a:srgbClr val="FFFFFF"/>
                </a:solidFill>
              </a:rPr>
              <a:t> </a:t>
            </a:r>
            <a:r>
              <a:rPr sz="4200" b="0" i="0" u="none" dirty="0" err="1">
                <a:solidFill>
                  <a:srgbClr val="FFFFFF"/>
                </a:solidFill>
              </a:rPr>
              <a:t>gió</a:t>
            </a:r>
            <a:r>
              <a:rPr sz="4200" b="0" i="0" u="none" dirty="0">
                <a:solidFill>
                  <a:srgbClr val="FFFFFF"/>
                </a:solidFill>
              </a:rPr>
              <a:t> Chúa Thánh </a:t>
            </a:r>
            <a:r>
              <a:rPr sz="4200" b="0" i="0" u="none" dirty="0" err="1">
                <a:solidFill>
                  <a:srgbClr val="FFFFFF"/>
                </a:solidFill>
              </a:rPr>
              <a:t>Thần</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lướt</a:t>
            </a:r>
            <a:r>
              <a:rPr sz="4200" b="0" i="0" u="none" dirty="0">
                <a:solidFill>
                  <a:srgbClr val="FFFFFF"/>
                </a:solidFill>
              </a:rPr>
              <a:t> </a:t>
            </a:r>
            <a:r>
              <a:rPr sz="4200" b="0" i="0" u="none" dirty="0" err="1">
                <a:solidFill>
                  <a:srgbClr val="FFFFFF"/>
                </a:solidFill>
              </a:rPr>
              <a:t>tới</a:t>
            </a:r>
            <a:r>
              <a:rPr sz="4200" b="0" i="0" u="none" dirty="0">
                <a:solidFill>
                  <a:srgbClr val="FFFFFF"/>
                </a:solidFill>
              </a:rPr>
              <a:t>. </a:t>
            </a:r>
            <a:r>
              <a:rPr sz="4200" b="0" i="0" u="none" dirty="0" err="1">
                <a:solidFill>
                  <a:srgbClr val="FFFFFF"/>
                </a:solidFill>
              </a:rPr>
              <a:t>Vượt</a:t>
            </a:r>
            <a:r>
              <a:rPr sz="4200" b="0" i="0" u="none" dirty="0">
                <a:solidFill>
                  <a:srgbClr val="FFFFFF"/>
                </a:solidFill>
              </a:rPr>
              <a:t> </a:t>
            </a:r>
            <a:r>
              <a:rPr sz="4200" b="0" i="0" u="none" dirty="0" err="1">
                <a:solidFill>
                  <a:srgbClr val="FFFFFF"/>
                </a:solidFill>
              </a:rPr>
              <a:t>ngàn</a:t>
            </a:r>
            <a:r>
              <a:rPr sz="4200" b="0" i="0" u="none" dirty="0">
                <a:solidFill>
                  <a:srgbClr val="FFFFFF"/>
                </a:solidFill>
              </a:rPr>
              <a:t> </a:t>
            </a:r>
            <a:r>
              <a:rPr sz="4200" b="0" i="0" u="none" dirty="0" err="1">
                <a:solidFill>
                  <a:srgbClr val="FFFFFF"/>
                </a:solidFill>
              </a:rPr>
              <a:t>cơn</a:t>
            </a:r>
            <a:r>
              <a:rPr sz="4200" b="0" i="0" u="none" dirty="0">
                <a:solidFill>
                  <a:srgbClr val="FFFFFF"/>
                </a:solidFill>
              </a:rPr>
              <a:t> </a:t>
            </a:r>
            <a:r>
              <a:rPr sz="4200" b="0" i="0" u="none" dirty="0" err="1">
                <a:solidFill>
                  <a:srgbClr val="FFFFFF"/>
                </a:solidFill>
              </a:rPr>
              <a:t>sóng</a:t>
            </a:r>
            <a:r>
              <a:rPr sz="4200" b="0" i="0" u="none" dirty="0">
                <a:solidFill>
                  <a:srgbClr val="FFFFFF"/>
                </a:solidFill>
              </a:rPr>
              <a:t> </a:t>
            </a:r>
            <a:r>
              <a:rPr sz="4200" b="0" i="0" u="none" dirty="0" err="1">
                <a:solidFill>
                  <a:srgbClr val="FFFFFF"/>
                </a:solidFill>
              </a:rPr>
              <a:t>nước</a:t>
            </a:r>
            <a:r>
              <a:rPr sz="4200" b="0" i="0" u="none" dirty="0">
                <a:solidFill>
                  <a:srgbClr val="FFFFFF"/>
                </a:solidFill>
              </a:rPr>
              <a:t> </a:t>
            </a:r>
            <a:r>
              <a:rPr sz="4200" b="0" i="0" u="none" dirty="0" err="1">
                <a:solidFill>
                  <a:srgbClr val="FFFFFF"/>
                </a:solidFill>
              </a:rPr>
              <a:t>chới</a:t>
            </a:r>
            <a:r>
              <a:rPr sz="4200" b="0" i="0" u="none" dirty="0">
                <a:solidFill>
                  <a:srgbClr val="FFFFFF"/>
                </a:solidFill>
              </a:rPr>
              <a:t> </a:t>
            </a:r>
            <a:r>
              <a:rPr sz="4200" b="0" i="0" u="none" dirty="0" err="1">
                <a:solidFill>
                  <a:srgbClr val="FFFFFF"/>
                </a:solidFill>
              </a:rPr>
              <a:t>với</a:t>
            </a:r>
            <a:r>
              <a:rPr sz="4200" b="0" i="0" u="none" dirty="0">
                <a:solidFill>
                  <a:srgbClr val="FFFFFF"/>
                </a:solidFill>
              </a:rPr>
              <a:t>, </a:t>
            </a:r>
            <a:r>
              <a:rPr sz="4200" b="0" i="0" u="none" dirty="0" err="1">
                <a:solidFill>
                  <a:srgbClr val="FFFFFF"/>
                </a:solidFill>
              </a:rPr>
              <a:t>dẫu</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yếu</a:t>
            </a:r>
            <a:r>
              <a:rPr sz="4200" b="0" i="0" u="none" dirty="0">
                <a:solidFill>
                  <a:srgbClr val="FFFFFF"/>
                </a:solidFill>
              </a:rPr>
              <a:t> </a:t>
            </a:r>
            <a:r>
              <a:rPr sz="4200" b="0" i="0" u="none" dirty="0" err="1">
                <a:solidFill>
                  <a:srgbClr val="FFFFFF"/>
                </a:solidFill>
              </a:rPr>
              <a:t>đuối</a:t>
            </a:r>
            <a:r>
              <a:rPr sz="4200" b="0" i="0" u="none" dirty="0">
                <a:solidFill>
                  <a:srgbClr val="FFFFFF"/>
                </a:solidFill>
              </a:rPr>
              <a:t> </a:t>
            </a:r>
            <a:r>
              <a:rPr sz="4200" b="0" i="0" u="none" dirty="0" err="1">
                <a:solidFill>
                  <a:srgbClr val="FFFFFF"/>
                </a:solidFill>
              </a:rPr>
              <a:t>tròng</a:t>
            </a:r>
            <a:r>
              <a:rPr sz="4200" b="0" i="0" u="none" dirty="0">
                <a:solidFill>
                  <a:srgbClr val="FFFFFF"/>
                </a:solidFill>
              </a:rPr>
              <a:t> </a:t>
            </a:r>
            <a:r>
              <a:rPr sz="4200" b="0" i="0" u="none" dirty="0" err="1">
                <a:solidFill>
                  <a:srgbClr val="FFFFFF"/>
                </a:solidFill>
              </a:rPr>
              <a:t>trành</a:t>
            </a:r>
            <a:r>
              <a:rPr sz="4200" b="0" i="0" u="none" dirty="0">
                <a:solidFill>
                  <a:srgbClr val="FFFFFF"/>
                </a:solidFill>
              </a:rPr>
              <a:t>, </a:t>
            </a:r>
            <a:r>
              <a:rPr sz="4200" b="0" i="0" u="none" dirty="0" err="1">
                <a:solidFill>
                  <a:srgbClr val="FFFFFF"/>
                </a:solidFill>
              </a:rPr>
              <a:t>phiêu</a:t>
            </a:r>
            <a:r>
              <a:rPr sz="4200" b="0" i="0" u="none" dirty="0">
                <a:solidFill>
                  <a:srgbClr val="FFFFFF"/>
                </a:solidFill>
              </a:rPr>
              <a:t> </a:t>
            </a:r>
            <a:r>
              <a:rPr sz="4200" b="0" i="0" u="none" dirty="0" err="1">
                <a:solidFill>
                  <a:srgbClr val="FFFFFF"/>
                </a:solidFill>
              </a:rPr>
              <a:t>bạt</a:t>
            </a:r>
            <a:r>
              <a:rPr sz="4200" b="0" i="0" u="none" dirty="0">
                <a:solidFill>
                  <a:srgbClr val="FFFFFF"/>
                </a:solidFill>
              </a:rPr>
              <a:t> </a:t>
            </a:r>
            <a:r>
              <a:rPr sz="4200" b="0" i="0" u="none" dirty="0" err="1">
                <a:solidFill>
                  <a:srgbClr val="FFFFFF"/>
                </a:solidFill>
              </a:rPr>
              <a:t>dạt</a:t>
            </a:r>
            <a:r>
              <a:rPr sz="4200" b="0" i="0" u="none" dirty="0">
                <a:solidFill>
                  <a:srgbClr val="FFFFFF"/>
                </a:solidFill>
              </a:rPr>
              <a:t> </a:t>
            </a:r>
            <a:r>
              <a:rPr sz="4200" b="0" i="0" u="none" dirty="0" err="1">
                <a:solidFill>
                  <a:srgbClr val="FFFFFF"/>
                </a:solidFill>
              </a:rPr>
              <a:t>trôi</a:t>
            </a:r>
            <a:r>
              <a:rPr sz="4200" b="0" i="0" u="none" dirty="0">
                <a:solidFill>
                  <a:srgbClr val="FFFFFF"/>
                </a:solidFill>
              </a:rPr>
              <a:t> </a:t>
            </a:r>
            <a:r>
              <a:rPr sz="4200" b="0" i="0" u="none" dirty="0" err="1">
                <a:solidFill>
                  <a:srgbClr val="FFFFFF"/>
                </a:solidFill>
              </a:rPr>
              <a:t>trong</a:t>
            </a:r>
            <a:r>
              <a:rPr sz="4200" b="0" i="0" u="none" dirty="0">
                <a:solidFill>
                  <a:srgbClr val="FFFFFF"/>
                </a:solidFill>
              </a:rPr>
              <a:t> </a:t>
            </a:r>
            <a:r>
              <a:rPr sz="4200" b="0" i="0" u="none" dirty="0" err="1">
                <a:solidFill>
                  <a:srgbClr val="FFFFFF"/>
                </a:solidFill>
              </a:rPr>
              <a:t>lênh</a:t>
            </a:r>
            <a:r>
              <a:rPr sz="4200" b="0" i="0" u="none" dirty="0">
                <a:solidFill>
                  <a:srgbClr val="FFFFFF"/>
                </a:solidFill>
              </a:rPr>
              <a:t> </a:t>
            </a:r>
            <a:r>
              <a:rPr sz="4200" b="0" i="0" u="none" dirty="0" err="1">
                <a:solidFill>
                  <a:srgbClr val="FFFFFF"/>
                </a:solidFill>
              </a:rPr>
              <a:t>đênh</a:t>
            </a:r>
            <a:r>
              <a:rPr sz="4200" b="0" i="0" u="none" dirty="0">
                <a:solidFill>
                  <a:srgbClr val="FFFFFF"/>
                </a:solidFill>
              </a:rPr>
              <a:t>, </a:t>
            </a:r>
            <a:r>
              <a:rPr sz="4200" b="0" i="0" u="none" dirty="0" err="1">
                <a:solidFill>
                  <a:srgbClr val="FFFFFF"/>
                </a:solidFill>
              </a:rPr>
              <a:t>nhưng</a:t>
            </a:r>
            <a:r>
              <a:rPr sz="4200" b="0" i="0" u="none" dirty="0">
                <a:solidFill>
                  <a:srgbClr val="FFFFFF"/>
                </a:solidFill>
              </a:rPr>
              <a:t> </a:t>
            </a:r>
            <a:r>
              <a:rPr sz="4200" b="0" i="0" u="none" dirty="0" err="1">
                <a:solidFill>
                  <a:srgbClr val="FFFFFF"/>
                </a:solidFill>
              </a:rPr>
              <a:t>lòng</a:t>
            </a:r>
            <a:r>
              <a:rPr sz="4200" b="0" i="0" u="none" dirty="0">
                <a:solidFill>
                  <a:srgbClr val="FFFFFF"/>
                </a:solidFill>
              </a:rPr>
              <a:t> </a:t>
            </a:r>
            <a:r>
              <a:rPr sz="4200" b="0" i="0" u="none" dirty="0" err="1">
                <a:solidFill>
                  <a:srgbClr val="FFFFFF"/>
                </a:solidFill>
              </a:rPr>
              <a:t>vững</a:t>
            </a:r>
            <a:r>
              <a:rPr sz="4200" b="0" i="0" u="none" dirty="0">
                <a:solidFill>
                  <a:srgbClr val="FFFFFF"/>
                </a:solidFill>
              </a:rPr>
              <a:t> tin.</a:t>
            </a:r>
          </a:p>
        </p:txBody>
      </p:sp>
    </p:spTree>
    <p:extLst>
      <p:ext uri="{BB962C8B-B14F-4D97-AF65-F5344CB8AC3E}">
        <p14:creationId xmlns:p14="http://schemas.microsoft.com/office/powerpoint/2010/main" val="3446352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TK2:</a:t>
            </a:r>
            <a:r>
              <a:rPr sz="4200" b="0" i="0" u="none" dirty="0">
                <a:solidFill>
                  <a:srgbClr val="FFFF00"/>
                </a:solidFill>
              </a:rPr>
              <a:t> </a:t>
            </a:r>
            <a:r>
              <a:rPr sz="4200" b="0" i="0" u="none" dirty="0">
                <a:solidFill>
                  <a:srgbClr val="FFFFFF"/>
                </a:solidFill>
              </a:rPr>
              <a:t>Tin </a:t>
            </a:r>
            <a:r>
              <a:rPr sz="4200" b="0" i="0" u="none" dirty="0" err="1">
                <a:solidFill>
                  <a:srgbClr val="FFFFFF"/>
                </a:solidFill>
              </a:rPr>
              <a:t>yêu</a:t>
            </a:r>
            <a:r>
              <a:rPr sz="4200" b="0" i="0" u="none" dirty="0">
                <a:solidFill>
                  <a:srgbClr val="FFFFFF"/>
                </a:solidFill>
              </a:rPr>
              <a:t> </a:t>
            </a:r>
            <a:r>
              <a:rPr sz="4200" b="0" i="0" u="none" dirty="0" err="1">
                <a:solidFill>
                  <a:srgbClr val="FFFFFF"/>
                </a:solidFill>
              </a:rPr>
              <a:t>vâng</a:t>
            </a:r>
            <a:r>
              <a:rPr sz="4200" b="0" i="0" u="none" dirty="0">
                <a:solidFill>
                  <a:srgbClr val="FFFFFF"/>
                </a:solidFill>
              </a:rPr>
              <a:t> </a:t>
            </a:r>
            <a:r>
              <a:rPr sz="4200" b="0" i="0" u="none" dirty="0" err="1">
                <a:solidFill>
                  <a:srgbClr val="FFFFFF"/>
                </a:solidFill>
              </a:rPr>
              <a:t>lời</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lướt</a:t>
            </a:r>
            <a:r>
              <a:rPr sz="4200" b="0" i="0" u="none" dirty="0">
                <a:solidFill>
                  <a:srgbClr val="FFFFFF"/>
                </a:solidFill>
              </a:rPr>
              <a:t> </a:t>
            </a:r>
            <a:r>
              <a:rPr sz="4200" b="0" i="0" u="none" dirty="0" err="1">
                <a:solidFill>
                  <a:srgbClr val="FFFFFF"/>
                </a:solidFill>
              </a:rPr>
              <a:t>sóng</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Theo Chúa </a:t>
            </a:r>
            <a:r>
              <a:rPr sz="4200" b="0" i="0" u="none" dirty="0" err="1">
                <a:solidFill>
                  <a:srgbClr val="FFFFFF"/>
                </a:solidFill>
              </a:rPr>
              <a:t>kêu</a:t>
            </a:r>
            <a:r>
              <a:rPr sz="4200" b="0" i="0" u="none" dirty="0">
                <a:solidFill>
                  <a:srgbClr val="FFFFFF"/>
                </a:solidFill>
              </a:rPr>
              <a:t> </a:t>
            </a:r>
            <a:r>
              <a:rPr sz="4200" b="0" i="0" u="none" dirty="0" err="1">
                <a:solidFill>
                  <a:srgbClr val="FFFFFF"/>
                </a:solidFill>
              </a:rPr>
              <a:t>mời</a:t>
            </a:r>
            <a:r>
              <a:rPr sz="4200" b="0" i="0" u="none" dirty="0">
                <a:solidFill>
                  <a:srgbClr val="FFFFFF"/>
                </a:solidFill>
              </a:rPr>
              <a:t>: </a:t>
            </a:r>
            <a:r>
              <a:rPr sz="4200" b="0" i="0" u="none" dirty="0" err="1">
                <a:solidFill>
                  <a:srgbClr val="FFFFFF"/>
                </a:solidFill>
              </a:rPr>
              <a:t>Hãy</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a:t>
            </a:r>
            <a:r>
              <a:rPr sz="4200" b="0" i="0" u="none" dirty="0" err="1">
                <a:solidFill>
                  <a:srgbClr val="FFFFFF"/>
                </a:solidFill>
              </a:rPr>
              <a:t>giữa</a:t>
            </a:r>
            <a:r>
              <a:rPr sz="4200" b="0" i="0" u="none" dirty="0">
                <a:solidFill>
                  <a:srgbClr val="FFFFFF"/>
                </a:solidFill>
              </a:rPr>
              <a:t> </a:t>
            </a:r>
            <a:r>
              <a:rPr sz="4200" b="0" i="0" u="none" dirty="0" err="1">
                <a:solidFill>
                  <a:srgbClr val="FFFFFF"/>
                </a:solidFill>
              </a:rPr>
              <a:t>biển</a:t>
            </a:r>
            <a:r>
              <a:rPr sz="4200" b="0" i="0" u="none" dirty="0">
                <a:solidFill>
                  <a:srgbClr val="FFFFFF"/>
                </a:solidFill>
              </a:rPr>
              <a:t> </a:t>
            </a:r>
            <a:r>
              <a:rPr sz="4200" b="0" i="0" u="none" dirty="0" err="1">
                <a:solidFill>
                  <a:srgbClr val="FFFFFF"/>
                </a:solidFill>
              </a:rPr>
              <a:t>đời</a:t>
            </a:r>
            <a:r>
              <a:rPr sz="4200" b="0" i="0" u="none" dirty="0">
                <a:solidFill>
                  <a:srgbClr val="FFFFFF"/>
                </a:solidFill>
              </a:rPr>
              <a:t>. </a:t>
            </a:r>
            <a:r>
              <a:rPr sz="4200" b="0" i="0" u="none" dirty="0" err="1">
                <a:solidFill>
                  <a:srgbClr val="FFFFFF"/>
                </a:solidFill>
              </a:rPr>
              <a:t>Bến</a:t>
            </a:r>
            <a:r>
              <a:rPr sz="4200" b="0" i="0" u="none" dirty="0">
                <a:solidFill>
                  <a:srgbClr val="FFFFFF"/>
                </a:solidFill>
              </a:rPr>
              <a:t> </a:t>
            </a:r>
            <a:r>
              <a:rPr sz="4200" b="0" i="0" u="none" dirty="0" err="1">
                <a:solidFill>
                  <a:srgbClr val="FFFFFF"/>
                </a:solidFill>
              </a:rPr>
              <a:t>bờ</a:t>
            </a:r>
            <a:r>
              <a:rPr sz="4200" b="0" i="0" u="none" dirty="0">
                <a:solidFill>
                  <a:srgbClr val="FFFFFF"/>
                </a:solidFill>
              </a:rPr>
              <a:t> an </a:t>
            </a:r>
            <a:r>
              <a:rPr sz="4200" b="0" i="0" u="none" dirty="0" err="1">
                <a:solidFill>
                  <a:srgbClr val="FFFFFF"/>
                </a:solidFill>
              </a:rPr>
              <a:t>bình</a:t>
            </a:r>
            <a:r>
              <a:rPr sz="4200" b="0" i="0" u="none" dirty="0">
                <a:solidFill>
                  <a:srgbClr val="FFFFFF"/>
                </a:solidFill>
              </a:rPr>
              <a:t> </a:t>
            </a:r>
            <a:r>
              <a:rPr sz="4200" b="0" i="0" u="none" dirty="0" err="1">
                <a:solidFill>
                  <a:srgbClr val="FFFFFF"/>
                </a:solidFill>
              </a:rPr>
              <a:t>mở</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nơi</a:t>
            </a:r>
            <a:r>
              <a:rPr sz="4200" b="0" i="0" u="none" dirty="0">
                <a:solidFill>
                  <a:srgbClr val="FFFFFF"/>
                </a:solidFill>
              </a:rPr>
              <a:t> </a:t>
            </a:r>
            <a:r>
              <a:rPr sz="4200" b="0" i="0" u="none" dirty="0" err="1">
                <a:solidFill>
                  <a:srgbClr val="FFFFFF"/>
                </a:solidFill>
              </a:rPr>
              <a:t>trần</a:t>
            </a:r>
            <a:r>
              <a:rPr sz="4200" b="0" i="0" u="none" dirty="0">
                <a:solidFill>
                  <a:srgbClr val="FFFFFF"/>
                </a:solidFill>
              </a:rPr>
              <a:t> </a:t>
            </a:r>
            <a:r>
              <a:rPr sz="4200" b="0" i="0" u="none" dirty="0" err="1">
                <a:solidFill>
                  <a:srgbClr val="FFFFFF"/>
                </a:solidFill>
              </a:rPr>
              <a:t>gian</a:t>
            </a:r>
            <a:r>
              <a:rPr sz="4200" b="0" i="0" u="none" dirty="0">
                <a:solidFill>
                  <a:srgbClr val="FFFFFF"/>
                </a:solidFill>
              </a:rPr>
              <a:t> </a:t>
            </a:r>
            <a:r>
              <a:rPr sz="4200" b="0" i="0" u="none" dirty="0" err="1">
                <a:solidFill>
                  <a:srgbClr val="FFFFFF"/>
                </a:solidFill>
              </a:rPr>
              <a:t>đầy</a:t>
            </a:r>
            <a:r>
              <a:rPr sz="4200" b="0" i="0" u="none" dirty="0">
                <a:solidFill>
                  <a:srgbClr val="FFFFFF"/>
                </a:solidFill>
              </a:rPr>
              <a:t> </a:t>
            </a:r>
            <a:r>
              <a:rPr sz="4200" b="0" i="0" u="none" dirty="0" err="1">
                <a:solidFill>
                  <a:srgbClr val="FFFFFF"/>
                </a:solidFill>
              </a:rPr>
              <a:t>phong</a:t>
            </a:r>
            <a:r>
              <a:rPr sz="4200" b="0" i="0" u="none" dirty="0">
                <a:solidFill>
                  <a:srgbClr val="FFFFFF"/>
                </a:solidFill>
              </a:rPr>
              <a:t> </a:t>
            </a:r>
            <a:r>
              <a:rPr sz="4200" b="0" i="0" u="none" dirty="0" err="1">
                <a:solidFill>
                  <a:srgbClr val="FFFFFF"/>
                </a:solidFill>
              </a:rPr>
              <a:t>ba</a:t>
            </a:r>
            <a:r>
              <a:rPr sz="4200" b="0" i="0" u="none" dirty="0">
                <a:solidFill>
                  <a:srgbClr val="FFFFFF"/>
                </a:solidFill>
              </a:rPr>
              <a:t>, ta </a:t>
            </a:r>
            <a:r>
              <a:rPr sz="4200" b="0" i="0" u="none" dirty="0" err="1">
                <a:solidFill>
                  <a:srgbClr val="FFFFFF"/>
                </a:solidFill>
              </a:rPr>
              <a:t>cùng</a:t>
            </a:r>
            <a:r>
              <a:rPr sz="4200" b="0" i="0" u="none" dirty="0">
                <a:solidFill>
                  <a:srgbClr val="FFFFFF"/>
                </a:solidFill>
              </a:rPr>
              <a:t> </a:t>
            </a:r>
            <a:r>
              <a:rPr sz="4200" b="0" i="0" u="none" dirty="0" err="1">
                <a:solidFill>
                  <a:srgbClr val="FFFFFF"/>
                </a:solidFill>
              </a:rPr>
              <a:t>đưa</a:t>
            </a:r>
            <a:r>
              <a:rPr sz="4200" b="0" i="0" u="none" dirty="0">
                <a:solidFill>
                  <a:srgbClr val="FFFFFF"/>
                </a:solidFill>
              </a:rPr>
              <a:t> </a:t>
            </a:r>
            <a:r>
              <a:rPr sz="4200" b="0" i="0" u="none" dirty="0" err="1">
                <a:solidFill>
                  <a:srgbClr val="FFFFFF"/>
                </a:solidFill>
              </a:rPr>
              <a:t>thuyền</a:t>
            </a:r>
            <a:r>
              <a:rPr sz="4200" b="0" i="0" u="none" dirty="0">
                <a:solidFill>
                  <a:srgbClr val="FFFFFF"/>
                </a:solidFill>
              </a:rPr>
              <a:t> </a:t>
            </a:r>
            <a:r>
              <a:rPr sz="4200" b="0" i="0" u="none" dirty="0" err="1">
                <a:solidFill>
                  <a:srgbClr val="FFFFFF"/>
                </a:solidFill>
              </a:rPr>
              <a:t>vượt</a:t>
            </a:r>
            <a:r>
              <a:rPr sz="4200" b="0" i="0" u="none" dirty="0">
                <a:solidFill>
                  <a:srgbClr val="FFFFFF"/>
                </a:solidFill>
              </a:rPr>
              <a:t> qua, </a:t>
            </a:r>
            <a:r>
              <a:rPr sz="4200" b="0" i="0" u="none" dirty="0" err="1">
                <a:solidFill>
                  <a:srgbClr val="FFFFFF"/>
                </a:solidFill>
              </a:rPr>
              <a:t>tiến</a:t>
            </a:r>
            <a:r>
              <a:rPr sz="4200" b="0" i="0" u="none" dirty="0">
                <a:solidFill>
                  <a:srgbClr val="FFFFFF"/>
                </a:solidFill>
              </a:rPr>
              <a:t> </a:t>
            </a:r>
            <a:r>
              <a:rPr sz="4200" b="0" i="0" u="none" dirty="0" err="1">
                <a:solidFill>
                  <a:srgbClr val="FFFFFF"/>
                </a:solidFill>
              </a:rPr>
              <a:t>về</a:t>
            </a:r>
            <a:r>
              <a:rPr sz="4200" b="0" i="0" u="none" dirty="0">
                <a:solidFill>
                  <a:srgbClr val="FFFFFF"/>
                </a:solidFill>
              </a:rPr>
              <a:t> </a:t>
            </a:r>
            <a:r>
              <a:rPr sz="4200" b="0" i="0" u="none" dirty="0" err="1">
                <a:solidFill>
                  <a:srgbClr val="FFFFFF"/>
                </a:solidFill>
              </a:rPr>
              <a:t>bờ</a:t>
            </a:r>
            <a:r>
              <a:rPr sz="4200" b="0" i="0" u="none" dirty="0">
                <a:solidFill>
                  <a:srgbClr val="FFFFFF"/>
                </a:solidFill>
              </a:rPr>
              <a:t> </a:t>
            </a:r>
            <a:r>
              <a:rPr sz="4200" b="0" i="0" u="none" dirty="0" err="1">
                <a:solidFill>
                  <a:srgbClr val="FFFFFF"/>
                </a:solidFill>
              </a:rPr>
              <a:t>bến</a:t>
            </a:r>
            <a:r>
              <a:rPr sz="4200" b="0" i="0" u="none" dirty="0">
                <a:solidFill>
                  <a:srgbClr val="FFFFFF"/>
                </a:solidFill>
              </a:rPr>
              <a:t> </a:t>
            </a:r>
            <a:r>
              <a:rPr sz="4200" b="0" i="0" u="none" dirty="0" err="1">
                <a:solidFill>
                  <a:srgbClr val="FFFFFF"/>
                </a:solidFill>
              </a:rPr>
              <a:t>nhà</a:t>
            </a:r>
            <a:r>
              <a:rPr sz="4200" b="0" i="0" u="none" dirty="0">
                <a:solidFill>
                  <a:srgbClr val="FFFFFF"/>
                </a:solidFill>
              </a:rPr>
              <a:t> Cha.</a:t>
            </a:r>
            <a:endParaRPr sz="5400" b="0" dirty="0">
              <a:solidFill>
                <a:schemeClr val="bg1"/>
              </a:solidFill>
            </a:endParaRPr>
          </a:p>
        </p:txBody>
      </p:sp>
    </p:spTree>
    <p:extLst>
      <p:ext uri="{BB962C8B-B14F-4D97-AF65-F5344CB8AC3E}">
        <p14:creationId xmlns:p14="http://schemas.microsoft.com/office/powerpoint/2010/main" val="2341863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rgbClr val="FFFF00"/>
                </a:solidFill>
              </a:rPr>
              <a:t>ĐK1:</a:t>
            </a:r>
            <a:r>
              <a:rPr sz="4400" b="0" i="0" u="none" dirty="0">
                <a:solidFill>
                  <a:srgbClr val="FFFF00"/>
                </a:solidFill>
              </a:rPr>
              <a:t> </a:t>
            </a:r>
            <a:r>
              <a:rPr sz="4400" b="0" i="0" u="none" dirty="0">
                <a:solidFill>
                  <a:srgbClr val="FFFFFF"/>
                </a:solidFill>
              </a:rPr>
              <a:t>Ra </a:t>
            </a:r>
            <a:r>
              <a:rPr sz="4400" b="0" i="0" u="none" dirty="0" err="1">
                <a:solidFill>
                  <a:srgbClr val="FFFFFF"/>
                </a:solidFill>
              </a:rPr>
              <a:t>đi</a:t>
            </a:r>
            <a:r>
              <a:rPr sz="4400" b="0" i="0" u="none" dirty="0">
                <a:solidFill>
                  <a:srgbClr val="FFFFFF"/>
                </a:solidFill>
              </a:rPr>
              <a:t>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ta </a:t>
            </a:r>
            <a:r>
              <a:rPr sz="4400" b="0" i="0" u="none" dirty="0" err="1">
                <a:solidFill>
                  <a:srgbClr val="FFFFFF"/>
                </a:solidFill>
              </a:rPr>
              <a:t>ra</a:t>
            </a:r>
            <a:r>
              <a:rPr sz="4400" b="0" i="0" u="none" dirty="0">
                <a:solidFill>
                  <a:srgbClr val="FFFFFF"/>
                </a:solidFill>
              </a:rPr>
              <a:t> </a:t>
            </a:r>
            <a:r>
              <a:rPr sz="4400" b="0" i="0" u="none" dirty="0" err="1">
                <a:solidFill>
                  <a:srgbClr val="FFFFFF"/>
                </a:solidFill>
              </a:rPr>
              <a:t>đi</a:t>
            </a:r>
            <a:r>
              <a:rPr sz="4400" b="0" i="0" u="none" dirty="0">
                <a:solidFill>
                  <a:srgbClr val="FFFFFF"/>
                </a:solidFill>
              </a:rPr>
              <a:t> loan </a:t>
            </a:r>
            <a:r>
              <a:rPr sz="4400" b="0" i="0" u="none" dirty="0" err="1">
                <a:solidFill>
                  <a:srgbClr val="FFFFFF"/>
                </a:solidFill>
              </a:rPr>
              <a:t>báo</a:t>
            </a:r>
            <a:r>
              <a:rPr sz="4400" b="0" i="0" u="none" dirty="0">
                <a:solidFill>
                  <a:srgbClr val="FFFFFF"/>
                </a:solidFill>
              </a:rPr>
              <a:t> Tin </a:t>
            </a:r>
            <a:r>
              <a:rPr sz="4400" b="0" i="0" u="none" dirty="0" err="1">
                <a:solidFill>
                  <a:srgbClr val="FFFFFF"/>
                </a:solidFill>
              </a:rPr>
              <a:t>Mừng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dân</a:t>
            </a:r>
            <a:r>
              <a:rPr sz="4400" b="0" i="0" u="none" dirty="0">
                <a:solidFill>
                  <a:srgbClr val="FFFFFF"/>
                </a:solidFill>
              </a:rPr>
              <a:t> </a:t>
            </a:r>
            <a:r>
              <a:rPr sz="4400" b="0" i="0" u="none" dirty="0" err="1">
                <a:solidFill>
                  <a:srgbClr val="FFFFFF"/>
                </a:solidFill>
              </a:rPr>
              <a:t>khắp</a:t>
            </a:r>
            <a:r>
              <a:rPr sz="4400" b="0" i="0" u="none" dirty="0">
                <a:solidFill>
                  <a:srgbClr val="FFFFFF"/>
                </a:solidFill>
              </a:rPr>
              <a:t> xa </a:t>
            </a:r>
            <a:r>
              <a:rPr sz="4400" b="0" i="0" u="none" dirty="0" err="1">
                <a:solidFill>
                  <a:srgbClr val="FFFFFF"/>
                </a:solidFill>
              </a:rPr>
              <a:t>gần</a:t>
            </a:r>
            <a:r>
              <a:rPr sz="4400" b="0" i="0" u="none" dirty="0">
                <a:solidFill>
                  <a:srgbClr val="FFFFFF"/>
                </a:solidFill>
              </a:rPr>
              <a:t> </a:t>
            </a:r>
            <a:r>
              <a:rPr sz="4400" b="0" i="0" u="none" dirty="0" err="1">
                <a:solidFill>
                  <a:srgbClr val="FFFFFF"/>
                </a:solidFill>
              </a:rPr>
              <a:t>để</a:t>
            </a:r>
            <a:r>
              <a:rPr sz="4400" b="0" i="0" u="none" dirty="0">
                <a:solidFill>
                  <a:srgbClr val="FFFFFF"/>
                </a:solidFill>
              </a:rPr>
              <a:t> </a:t>
            </a:r>
            <a:r>
              <a:rPr sz="4400" b="0" i="0" u="none" dirty="0" err="1">
                <a:solidFill>
                  <a:srgbClr val="FFFFFF"/>
                </a:solidFill>
              </a:rPr>
              <a:t>nên</a:t>
            </a:r>
            <a:r>
              <a:rPr sz="4400" b="0" i="0" u="none" dirty="0">
                <a:solidFill>
                  <a:srgbClr val="FFFFFF"/>
                </a:solidFill>
              </a:rPr>
              <a:t> </a:t>
            </a:r>
            <a:r>
              <a:rPr sz="4400" b="0" i="0" u="none" dirty="0" err="1">
                <a:solidFill>
                  <a:srgbClr val="FFFFFF"/>
                </a:solidFill>
              </a:rPr>
              <a:t>nhân</a:t>
            </a:r>
            <a:r>
              <a:rPr sz="4400" b="0" i="0" u="none" dirty="0">
                <a:solidFill>
                  <a:srgbClr val="FFFFFF"/>
                </a:solidFill>
              </a:rPr>
              <a:t> </a:t>
            </a:r>
            <a:r>
              <a:rPr sz="4400" b="0" i="0" u="none" dirty="0" err="1">
                <a:solidFill>
                  <a:srgbClr val="FFFFFF"/>
                </a:solidFill>
              </a:rPr>
              <a:t>chứng</a:t>
            </a:r>
            <a:r>
              <a:rPr sz="4400" b="0" i="0" u="none" dirty="0">
                <a:solidFill>
                  <a:srgbClr val="FFFFFF"/>
                </a:solidFill>
              </a:rPr>
              <a:t>. </a:t>
            </a:r>
            <a:r>
              <a:rPr sz="4400" b="0" i="0" u="none" dirty="0" err="1">
                <a:solidFill>
                  <a:srgbClr val="FFFFFF"/>
                </a:solidFill>
              </a:rPr>
              <a:t>Đem</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thương</a:t>
            </a:r>
            <a:r>
              <a:rPr sz="4400" b="0" i="0" u="none" dirty="0">
                <a:solidFill>
                  <a:srgbClr val="FFFFFF"/>
                </a:solidFill>
              </a:rPr>
              <a:t> </a:t>
            </a:r>
            <a:r>
              <a:rPr sz="4400" b="0" i="0" u="none" dirty="0" err="1">
                <a:solidFill>
                  <a:srgbClr val="FFFFFF"/>
                </a:solidFill>
              </a:rPr>
              <a:t>đến</a:t>
            </a:r>
            <a:r>
              <a:rPr sz="4400" b="0" i="0" u="none" dirty="0">
                <a:solidFill>
                  <a:srgbClr val="FFFFFF"/>
                </a:solidFill>
              </a:rPr>
              <a:t> </a:t>
            </a:r>
            <a:r>
              <a:rPr sz="4400" b="0" i="0" u="none" dirty="0" err="1">
                <a:solidFill>
                  <a:srgbClr val="FFFFFF"/>
                </a:solidFill>
              </a:rPr>
              <a:t>với</a:t>
            </a:r>
            <a:r>
              <a:rPr sz="4400" b="0" i="0" u="none" dirty="0">
                <a:solidFill>
                  <a:srgbClr val="FFFFFF"/>
                </a:solidFill>
              </a:rPr>
              <a:t> </a:t>
            </a:r>
            <a:r>
              <a:rPr sz="4400" b="0" i="0" u="none" dirty="0" err="1">
                <a:solidFill>
                  <a:srgbClr val="FFFFFF"/>
                </a:solidFill>
              </a:rPr>
              <a:t>thế</a:t>
            </a:r>
            <a:r>
              <a:rPr sz="4400" b="0" i="0" u="none" dirty="0">
                <a:solidFill>
                  <a:srgbClr val="FFFFFF"/>
                </a:solidFill>
              </a:rPr>
              <a:t> </a:t>
            </a:r>
            <a:r>
              <a:rPr sz="4400" b="0" i="0" u="none" dirty="0" err="1">
                <a:solidFill>
                  <a:srgbClr val="FFFFFF"/>
                </a:solidFill>
              </a:rPr>
              <a:t>giới</a:t>
            </a:r>
            <a:r>
              <a:rPr sz="4400" b="0" i="0" u="none" dirty="0">
                <a:solidFill>
                  <a:srgbClr val="FFFFFF"/>
                </a:solidFill>
              </a:rPr>
              <a:t>, </a:t>
            </a:r>
            <a:r>
              <a:rPr sz="4400" b="0" i="0" u="none" dirty="0" err="1">
                <a:solidFill>
                  <a:srgbClr val="FFFFFF"/>
                </a:solidFill>
              </a:rPr>
              <a:t>khơi</a:t>
            </a:r>
            <a:r>
              <a:rPr sz="4400" b="0" i="0" u="none" dirty="0">
                <a:solidFill>
                  <a:srgbClr val="FFFFFF"/>
                </a:solidFill>
              </a:rPr>
              <a:t> </a:t>
            </a:r>
            <a:r>
              <a:rPr sz="4400" b="0" i="0" u="none" dirty="0" err="1">
                <a:solidFill>
                  <a:srgbClr val="FFFFFF"/>
                </a:solidFill>
              </a:rPr>
              <a:t>niềm</a:t>
            </a:r>
            <a:r>
              <a:rPr sz="4400" b="0" i="0" u="none" dirty="0">
                <a:solidFill>
                  <a:srgbClr val="FFFFFF"/>
                </a:solidFill>
              </a:rPr>
              <a:t> tin </a:t>
            </a:r>
            <a:r>
              <a:rPr sz="4400" b="0" i="0" u="none" dirty="0" err="1">
                <a:solidFill>
                  <a:srgbClr val="FFFFFF"/>
                </a:solidFill>
              </a:rPr>
              <a:t>chiếu</a:t>
            </a:r>
            <a:r>
              <a:rPr sz="4400" b="0" i="0" u="none" dirty="0">
                <a:solidFill>
                  <a:srgbClr val="FFFFFF"/>
                </a:solidFill>
              </a:rPr>
              <a:t> </a:t>
            </a:r>
            <a:r>
              <a:rPr sz="4400" b="0" i="0" u="none" dirty="0" err="1">
                <a:solidFill>
                  <a:srgbClr val="FFFFFF"/>
                </a:solidFill>
              </a:rPr>
              <a:t>sáng</a:t>
            </a:r>
            <a:r>
              <a:rPr sz="4400" b="0" i="0" u="none" dirty="0">
                <a:solidFill>
                  <a:srgbClr val="FFFFFF"/>
                </a:solidFill>
              </a:rPr>
              <a:t> </a:t>
            </a:r>
            <a:r>
              <a:rPr sz="4400" b="0" i="0" u="none" dirty="0" err="1">
                <a:solidFill>
                  <a:srgbClr val="FFFFFF"/>
                </a:solidFill>
              </a:rPr>
              <a:t>trần</a:t>
            </a:r>
            <a:r>
              <a:rPr sz="4400" b="0" i="0" u="none" dirty="0">
                <a:solidFill>
                  <a:srgbClr val="FFFFFF"/>
                </a:solidFill>
              </a:rPr>
              <a:t> </a:t>
            </a:r>
            <a:r>
              <a:rPr sz="4400" b="0" i="0" u="none" dirty="0" err="1">
                <a:solidFill>
                  <a:srgbClr val="FFFFFF"/>
                </a:solidFill>
              </a:rPr>
              <a:t>đời</a:t>
            </a:r>
            <a:r>
              <a:rPr sz="4400" b="0" i="0" u="none" dirty="0">
                <a:solidFill>
                  <a:srgbClr val="FFFFFF"/>
                </a:solidFill>
              </a:rPr>
              <a:t>, </a:t>
            </a:r>
            <a:r>
              <a:rPr sz="4400" b="0" i="0" u="none" dirty="0" err="1">
                <a:solidFill>
                  <a:srgbClr val="FFFFFF"/>
                </a:solidFill>
              </a:rPr>
              <a:t>xây</a:t>
            </a:r>
            <a:r>
              <a:rPr sz="4400" b="0" i="0" u="none" dirty="0">
                <a:solidFill>
                  <a:srgbClr val="FFFFFF"/>
                </a:solidFill>
              </a:rPr>
              <a:t> </a:t>
            </a:r>
            <a:r>
              <a:rPr sz="4400" b="0" i="0" u="none" dirty="0" err="1">
                <a:solidFill>
                  <a:srgbClr val="FFFFFF"/>
                </a:solidFill>
              </a:rPr>
              <a:t>tình</a:t>
            </a:r>
            <a:r>
              <a:rPr sz="4400" b="0" i="0" u="none" dirty="0">
                <a:solidFill>
                  <a:srgbClr val="FFFFFF"/>
                </a:solidFill>
              </a:rPr>
              <a:t> </a:t>
            </a:r>
            <a:r>
              <a:rPr sz="4400" b="0" i="0" u="none" dirty="0" err="1">
                <a:solidFill>
                  <a:srgbClr val="FFFFFF"/>
                </a:solidFill>
              </a:rPr>
              <a:t>liên</a:t>
            </a:r>
            <a:r>
              <a:rPr sz="4400" b="0" i="0" u="none" dirty="0">
                <a:solidFill>
                  <a:srgbClr val="FFFFFF"/>
                </a:solidFill>
              </a:rPr>
              <a:t> </a:t>
            </a:r>
            <a:r>
              <a:rPr sz="4400" b="0" i="0" u="none" dirty="0" err="1">
                <a:solidFill>
                  <a:srgbClr val="FFFFFF"/>
                </a:solidFill>
              </a:rPr>
              <a:t>đới</a:t>
            </a:r>
            <a:r>
              <a:rPr sz="4400" b="0" i="0" u="none" dirty="0">
                <a:solidFill>
                  <a:srgbClr val="FFFFFF"/>
                </a:solidFill>
              </a:rPr>
              <a:t> </a:t>
            </a:r>
            <a:r>
              <a:rPr sz="4400" b="0" i="0" u="none" dirty="0" err="1">
                <a:solidFill>
                  <a:srgbClr val="FFFFFF"/>
                </a:solidFill>
              </a:rPr>
              <a:t>cho</a:t>
            </a:r>
            <a:r>
              <a:rPr sz="4400" b="0" i="0" u="none" dirty="0">
                <a:solidFill>
                  <a:srgbClr val="FFFFFF"/>
                </a:solidFill>
              </a:rPr>
              <a:t> </a:t>
            </a:r>
            <a:r>
              <a:rPr sz="4400" b="0" i="0" u="none" dirty="0" err="1">
                <a:solidFill>
                  <a:srgbClr val="FFFFFF"/>
                </a:solidFill>
              </a:rPr>
              <a:t>muôn</a:t>
            </a:r>
            <a:r>
              <a:rPr sz="4400" b="0" i="0" u="none" dirty="0">
                <a:solidFill>
                  <a:srgbClr val="FFFFFF"/>
                </a:solidFill>
              </a:rPr>
              <a:t> </a:t>
            </a:r>
            <a:r>
              <a:rPr sz="4400" b="0" i="0" u="none" dirty="0" err="1">
                <a:solidFill>
                  <a:srgbClr val="FFFFFF"/>
                </a:solidFill>
              </a:rPr>
              <a:t>nơi</a:t>
            </a:r>
            <a:r>
              <a:rPr sz="4400" b="0" i="0" u="none" dirty="0">
                <a:solidFill>
                  <a:srgbClr val="FFFFFF"/>
                </a:solidFill>
              </a:rPr>
              <a:t> </a:t>
            </a:r>
            <a:r>
              <a:rPr sz="4400" b="0" i="0" u="none" dirty="0" err="1">
                <a:solidFill>
                  <a:srgbClr val="FFFFFF"/>
                </a:solidFill>
              </a:rPr>
              <a:t>hướng</a:t>
            </a:r>
            <a:r>
              <a:rPr sz="4400" b="0" i="0" u="none" dirty="0">
                <a:solidFill>
                  <a:srgbClr val="FFFFFF"/>
                </a:solidFill>
              </a:rPr>
              <a:t> </a:t>
            </a:r>
            <a:r>
              <a:rPr sz="4400" b="0" i="0" u="none" dirty="0" err="1">
                <a:solidFill>
                  <a:srgbClr val="FFFFFF"/>
                </a:solidFill>
              </a:rPr>
              <a:t>về</a:t>
            </a:r>
            <a:r>
              <a:rPr sz="4400" b="0" i="0" u="none" dirty="0">
                <a:solidFill>
                  <a:srgbClr val="FFFFFF"/>
                </a:solidFill>
              </a:rPr>
              <a:t> </a:t>
            </a:r>
            <a:r>
              <a:rPr sz="4400" b="0" i="0" u="none" dirty="0" err="1">
                <a:solidFill>
                  <a:srgbClr val="FFFFFF"/>
                </a:solidFill>
              </a:rPr>
              <a:t>trời</a:t>
            </a:r>
            <a:r>
              <a:rPr sz="4400" b="0" i="0" u="none" dirty="0">
                <a:solidFill>
                  <a:srgbClr val="FFFFFF"/>
                </a:solidFill>
              </a:rPr>
              <a:t> </a:t>
            </a:r>
            <a:r>
              <a:rPr sz="4400" b="0" i="0" u="none" dirty="0" err="1">
                <a:solidFill>
                  <a:srgbClr val="FFFFFF"/>
                </a:solidFill>
              </a:rPr>
              <a:t>mới</a:t>
            </a:r>
            <a:r>
              <a:rPr sz="4400" b="0" i="0" u="none" dirty="0">
                <a:solidFill>
                  <a:srgbClr val="FFFFFF"/>
                </a:solidFill>
              </a:rPr>
              <a:t>.</a:t>
            </a:r>
          </a:p>
        </p:txBody>
      </p:sp>
    </p:spTree>
    <p:extLst>
      <p:ext uri="{BB962C8B-B14F-4D97-AF65-F5344CB8AC3E}">
        <p14:creationId xmlns:p14="http://schemas.microsoft.com/office/powerpoint/2010/main" val="786232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ĐK2:</a:t>
            </a:r>
            <a:r>
              <a:rPr sz="4200" b="0" i="0" u="none" dirty="0">
                <a:solidFill>
                  <a:srgbClr val="FFFF00"/>
                </a:solidFill>
              </a:rPr>
              <a:t> </a:t>
            </a:r>
            <a:r>
              <a:rPr sz="4200" b="0" i="0" u="none" dirty="0">
                <a:solidFill>
                  <a:srgbClr val="FFFFFF"/>
                </a:solidFill>
              </a:rPr>
              <a:t>Ra </a:t>
            </a:r>
            <a:r>
              <a:rPr sz="4200" b="0" i="0" u="none" dirty="0" err="1">
                <a:solidFill>
                  <a:srgbClr val="FFFFFF"/>
                </a:solidFill>
              </a:rPr>
              <a:t>khơi</a:t>
            </a:r>
            <a:r>
              <a:rPr sz="4200" b="0" i="0" u="none" dirty="0">
                <a:solidFill>
                  <a:srgbClr val="FFFFFF"/>
                </a:solidFill>
              </a:rPr>
              <a:t>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ta </a:t>
            </a:r>
            <a:r>
              <a:rPr sz="4200" b="0" i="0" u="none" dirty="0" err="1">
                <a:solidFill>
                  <a:srgbClr val="FFFFFF"/>
                </a:solidFill>
              </a:rPr>
              <a:t>ra</a:t>
            </a:r>
            <a:r>
              <a:rPr sz="4200" b="0" i="0" u="none" dirty="0">
                <a:solidFill>
                  <a:srgbClr val="FFFFFF"/>
                </a:solidFill>
              </a:rPr>
              <a:t> </a:t>
            </a:r>
            <a:r>
              <a:rPr sz="4200" b="0" i="0" u="none" dirty="0" err="1">
                <a:solidFill>
                  <a:srgbClr val="FFFFFF"/>
                </a:solidFill>
              </a:rPr>
              <a:t>khơi</a:t>
            </a:r>
            <a:r>
              <a:rPr sz="4200" b="0" i="0" u="none" dirty="0">
                <a:solidFill>
                  <a:srgbClr val="FFFFFF"/>
                </a:solidFill>
              </a:rPr>
              <a:t> tung </a:t>
            </a:r>
            <a:r>
              <a:rPr sz="4200" b="0" i="0" u="none" dirty="0" err="1">
                <a:solidFill>
                  <a:srgbClr val="FFFFFF"/>
                </a:solidFill>
              </a:rPr>
              <a:t>lưới</a:t>
            </a:r>
            <a:r>
              <a:rPr sz="4200" b="0" i="0" u="none" dirty="0">
                <a:solidFill>
                  <a:srgbClr val="FFFFFF"/>
                </a:solidFill>
              </a:rPr>
              <a:t> </a:t>
            </a:r>
            <a:r>
              <a:rPr sz="4200" b="0" i="0" u="none" dirty="0" err="1">
                <a:solidFill>
                  <a:srgbClr val="FFFFFF"/>
                </a:solidFill>
              </a:rPr>
              <a:t>cứu</a:t>
            </a:r>
            <a:r>
              <a:rPr sz="4200" b="0" i="0" u="none" dirty="0">
                <a:solidFill>
                  <a:srgbClr val="FFFFFF"/>
                </a:solidFill>
              </a:rPr>
              <a:t> </a:t>
            </a:r>
            <a:r>
              <a:rPr sz="4200" b="0" i="0" u="none" dirty="0" err="1">
                <a:solidFill>
                  <a:srgbClr val="FFFFFF"/>
                </a:solidFill>
              </a:rPr>
              <a:t>người</a:t>
            </a:r>
            <a:r>
              <a:rPr sz="4200" b="0" i="0" u="none" dirty="0">
                <a:solidFill>
                  <a:srgbClr val="FFFFFF"/>
                </a:solidFill>
              </a:rPr>
              <a:t>, </a:t>
            </a:r>
            <a:r>
              <a:rPr sz="4200" b="0" i="0" u="none" dirty="0" err="1">
                <a:solidFill>
                  <a:srgbClr val="FFFFFF"/>
                </a:solidFill>
              </a:rPr>
              <a:t>nương</a:t>
            </a:r>
            <a:r>
              <a:rPr sz="4200" b="0" i="0" u="none" dirty="0">
                <a:solidFill>
                  <a:srgbClr val="FFFFFF"/>
                </a:solidFill>
              </a:rPr>
              <a:t> </a:t>
            </a:r>
            <a:r>
              <a:rPr sz="4200" b="0" i="0" u="none" dirty="0" err="1">
                <a:solidFill>
                  <a:srgbClr val="FFFFFF"/>
                </a:solidFill>
              </a:rPr>
              <a:t>theo</a:t>
            </a:r>
            <a:r>
              <a:rPr sz="4200" b="0" i="0" u="none" dirty="0">
                <a:solidFill>
                  <a:srgbClr val="FFFFFF"/>
                </a:solidFill>
              </a:rPr>
              <a:t> </a:t>
            </a:r>
            <a:r>
              <a:rPr sz="4200" b="0" i="0" u="none" dirty="0" err="1">
                <a:solidFill>
                  <a:srgbClr val="FFFFFF"/>
                </a:solidFill>
              </a:rPr>
              <a:t>hướng</a:t>
            </a:r>
            <a:r>
              <a:rPr sz="4200" b="0" i="0" u="none" dirty="0">
                <a:solidFill>
                  <a:srgbClr val="FFFFFF"/>
                </a:solidFill>
              </a:rPr>
              <a:t> </a:t>
            </a:r>
            <a:r>
              <a:rPr sz="4200" b="0" i="0" u="none" dirty="0" err="1">
                <a:solidFill>
                  <a:srgbClr val="FFFFFF"/>
                </a:solidFill>
              </a:rPr>
              <a:t>gió</a:t>
            </a:r>
            <a:r>
              <a:rPr sz="4200" b="0" i="0" u="none" dirty="0">
                <a:solidFill>
                  <a:srgbClr val="FFFFFF"/>
                </a:solidFill>
              </a:rPr>
              <a:t> Chúa Thánh </a:t>
            </a:r>
            <a:r>
              <a:rPr sz="4200" b="0" i="0" u="none" dirty="0" err="1">
                <a:solidFill>
                  <a:srgbClr val="FFFFFF"/>
                </a:solidFill>
              </a:rPr>
              <a:t>Thần</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lướt</a:t>
            </a:r>
            <a:r>
              <a:rPr sz="4200" b="0" i="0" u="none" dirty="0">
                <a:solidFill>
                  <a:srgbClr val="FFFFFF"/>
                </a:solidFill>
              </a:rPr>
              <a:t> </a:t>
            </a:r>
            <a:r>
              <a:rPr sz="4200" b="0" i="0" u="none" dirty="0" err="1">
                <a:solidFill>
                  <a:srgbClr val="FFFFFF"/>
                </a:solidFill>
              </a:rPr>
              <a:t>tới</a:t>
            </a:r>
            <a:r>
              <a:rPr sz="4200" b="0" i="0" u="none" dirty="0">
                <a:solidFill>
                  <a:srgbClr val="FFFFFF"/>
                </a:solidFill>
              </a:rPr>
              <a:t>. </a:t>
            </a:r>
            <a:r>
              <a:rPr sz="4200" b="0" i="0" u="none" dirty="0" err="1">
                <a:solidFill>
                  <a:srgbClr val="FFFFFF"/>
                </a:solidFill>
              </a:rPr>
              <a:t>Vượt</a:t>
            </a:r>
            <a:r>
              <a:rPr sz="4200" b="0" i="0" u="none" dirty="0">
                <a:solidFill>
                  <a:srgbClr val="FFFFFF"/>
                </a:solidFill>
              </a:rPr>
              <a:t> </a:t>
            </a:r>
            <a:r>
              <a:rPr sz="4200" b="0" i="0" u="none" dirty="0" err="1">
                <a:solidFill>
                  <a:srgbClr val="FFFFFF"/>
                </a:solidFill>
              </a:rPr>
              <a:t>ngàn</a:t>
            </a:r>
            <a:r>
              <a:rPr sz="4200" b="0" i="0" u="none" dirty="0">
                <a:solidFill>
                  <a:srgbClr val="FFFFFF"/>
                </a:solidFill>
              </a:rPr>
              <a:t> </a:t>
            </a:r>
            <a:r>
              <a:rPr sz="4200" b="0" i="0" u="none" dirty="0" err="1">
                <a:solidFill>
                  <a:srgbClr val="FFFFFF"/>
                </a:solidFill>
              </a:rPr>
              <a:t>cơn</a:t>
            </a:r>
            <a:r>
              <a:rPr sz="4200" b="0" i="0" u="none" dirty="0">
                <a:solidFill>
                  <a:srgbClr val="FFFFFF"/>
                </a:solidFill>
              </a:rPr>
              <a:t> </a:t>
            </a:r>
            <a:r>
              <a:rPr sz="4200" b="0" i="0" u="none" dirty="0" err="1">
                <a:solidFill>
                  <a:srgbClr val="FFFFFF"/>
                </a:solidFill>
              </a:rPr>
              <a:t>sóng</a:t>
            </a:r>
            <a:r>
              <a:rPr sz="4200" b="0" i="0" u="none" dirty="0">
                <a:solidFill>
                  <a:srgbClr val="FFFFFF"/>
                </a:solidFill>
              </a:rPr>
              <a:t> </a:t>
            </a:r>
            <a:r>
              <a:rPr sz="4200" b="0" i="0" u="none" dirty="0" err="1">
                <a:solidFill>
                  <a:srgbClr val="FFFFFF"/>
                </a:solidFill>
              </a:rPr>
              <a:t>nước</a:t>
            </a:r>
            <a:r>
              <a:rPr sz="4200" b="0" i="0" u="none" dirty="0">
                <a:solidFill>
                  <a:srgbClr val="FFFFFF"/>
                </a:solidFill>
              </a:rPr>
              <a:t> </a:t>
            </a:r>
            <a:r>
              <a:rPr sz="4200" b="0" i="0" u="none" dirty="0" err="1">
                <a:solidFill>
                  <a:srgbClr val="FFFFFF"/>
                </a:solidFill>
              </a:rPr>
              <a:t>chới</a:t>
            </a:r>
            <a:r>
              <a:rPr sz="4200" b="0" i="0" u="none" dirty="0">
                <a:solidFill>
                  <a:srgbClr val="FFFFFF"/>
                </a:solidFill>
              </a:rPr>
              <a:t> </a:t>
            </a:r>
            <a:r>
              <a:rPr sz="4200" b="0" i="0" u="none" dirty="0" err="1">
                <a:solidFill>
                  <a:srgbClr val="FFFFFF"/>
                </a:solidFill>
              </a:rPr>
              <a:t>với</a:t>
            </a:r>
            <a:r>
              <a:rPr sz="4200" b="0" i="0" u="none" dirty="0">
                <a:solidFill>
                  <a:srgbClr val="FFFFFF"/>
                </a:solidFill>
              </a:rPr>
              <a:t>, </a:t>
            </a:r>
            <a:r>
              <a:rPr sz="4200" b="0" i="0" u="none" dirty="0" err="1">
                <a:solidFill>
                  <a:srgbClr val="FFFFFF"/>
                </a:solidFill>
              </a:rPr>
              <a:t>dẫu</a:t>
            </a:r>
            <a:r>
              <a:rPr sz="4200" b="0" i="0" u="none" dirty="0">
                <a:solidFill>
                  <a:srgbClr val="FFFFFF"/>
                </a:solidFill>
              </a:rPr>
              <a:t> </a:t>
            </a:r>
            <a:r>
              <a:rPr sz="4200" b="0" i="0" u="none" dirty="0" err="1">
                <a:solidFill>
                  <a:srgbClr val="FFFFFF"/>
                </a:solidFill>
              </a:rPr>
              <a:t>thuyền</a:t>
            </a:r>
            <a:r>
              <a:rPr sz="4200" b="0" i="0" u="none" dirty="0">
                <a:solidFill>
                  <a:srgbClr val="FFFFFF"/>
                </a:solidFill>
              </a:rPr>
              <a:t> ta </a:t>
            </a:r>
            <a:r>
              <a:rPr sz="4200" b="0" i="0" u="none" dirty="0" err="1">
                <a:solidFill>
                  <a:srgbClr val="FFFFFF"/>
                </a:solidFill>
              </a:rPr>
              <a:t>yếu</a:t>
            </a:r>
            <a:r>
              <a:rPr sz="4200" b="0" i="0" u="none" dirty="0">
                <a:solidFill>
                  <a:srgbClr val="FFFFFF"/>
                </a:solidFill>
              </a:rPr>
              <a:t> </a:t>
            </a:r>
            <a:r>
              <a:rPr sz="4200" b="0" i="0" u="none" dirty="0" err="1">
                <a:solidFill>
                  <a:srgbClr val="FFFFFF"/>
                </a:solidFill>
              </a:rPr>
              <a:t>đuối</a:t>
            </a:r>
            <a:r>
              <a:rPr sz="4200" b="0" i="0" u="none" dirty="0">
                <a:solidFill>
                  <a:srgbClr val="FFFFFF"/>
                </a:solidFill>
              </a:rPr>
              <a:t> </a:t>
            </a:r>
            <a:r>
              <a:rPr sz="4200" b="0" i="0" u="none" dirty="0" err="1">
                <a:solidFill>
                  <a:srgbClr val="FFFFFF"/>
                </a:solidFill>
              </a:rPr>
              <a:t>tròng</a:t>
            </a:r>
            <a:r>
              <a:rPr sz="4200" b="0" i="0" u="none" dirty="0">
                <a:solidFill>
                  <a:srgbClr val="FFFFFF"/>
                </a:solidFill>
              </a:rPr>
              <a:t> </a:t>
            </a:r>
            <a:r>
              <a:rPr sz="4200" b="0" i="0" u="none" dirty="0" err="1">
                <a:solidFill>
                  <a:srgbClr val="FFFFFF"/>
                </a:solidFill>
              </a:rPr>
              <a:t>trành</a:t>
            </a:r>
            <a:r>
              <a:rPr sz="4200" b="0" i="0" u="none" dirty="0">
                <a:solidFill>
                  <a:srgbClr val="FFFFFF"/>
                </a:solidFill>
              </a:rPr>
              <a:t>, </a:t>
            </a:r>
            <a:r>
              <a:rPr sz="4200" b="0" i="0" u="none" dirty="0" err="1">
                <a:solidFill>
                  <a:srgbClr val="FFFFFF"/>
                </a:solidFill>
              </a:rPr>
              <a:t>phiêu</a:t>
            </a:r>
            <a:r>
              <a:rPr sz="4200" b="0" i="0" u="none" dirty="0">
                <a:solidFill>
                  <a:srgbClr val="FFFFFF"/>
                </a:solidFill>
              </a:rPr>
              <a:t> </a:t>
            </a:r>
            <a:r>
              <a:rPr sz="4200" b="0" i="0" u="none" dirty="0" err="1">
                <a:solidFill>
                  <a:srgbClr val="FFFFFF"/>
                </a:solidFill>
              </a:rPr>
              <a:t>bạt</a:t>
            </a:r>
            <a:r>
              <a:rPr sz="4200" b="0" i="0" u="none" dirty="0">
                <a:solidFill>
                  <a:srgbClr val="FFFFFF"/>
                </a:solidFill>
              </a:rPr>
              <a:t> </a:t>
            </a:r>
            <a:r>
              <a:rPr sz="4200" b="0" i="0" u="none" dirty="0" err="1">
                <a:solidFill>
                  <a:srgbClr val="FFFFFF"/>
                </a:solidFill>
              </a:rPr>
              <a:t>dạt</a:t>
            </a:r>
            <a:r>
              <a:rPr sz="4200" b="0" i="0" u="none" dirty="0">
                <a:solidFill>
                  <a:srgbClr val="FFFFFF"/>
                </a:solidFill>
              </a:rPr>
              <a:t> </a:t>
            </a:r>
            <a:r>
              <a:rPr sz="4200" b="0" i="0" u="none" dirty="0" err="1">
                <a:solidFill>
                  <a:srgbClr val="FFFFFF"/>
                </a:solidFill>
              </a:rPr>
              <a:t>trôi</a:t>
            </a:r>
            <a:r>
              <a:rPr sz="4200" b="0" i="0" u="none" dirty="0">
                <a:solidFill>
                  <a:srgbClr val="FFFFFF"/>
                </a:solidFill>
              </a:rPr>
              <a:t> </a:t>
            </a:r>
            <a:r>
              <a:rPr sz="4200" b="0" i="0" u="none" dirty="0" err="1">
                <a:solidFill>
                  <a:srgbClr val="FFFFFF"/>
                </a:solidFill>
              </a:rPr>
              <a:t>trong</a:t>
            </a:r>
            <a:r>
              <a:rPr sz="4200" b="0" i="0" u="none" dirty="0">
                <a:solidFill>
                  <a:srgbClr val="FFFFFF"/>
                </a:solidFill>
              </a:rPr>
              <a:t> </a:t>
            </a:r>
            <a:r>
              <a:rPr sz="4200" b="0" i="0" u="none" dirty="0" err="1">
                <a:solidFill>
                  <a:srgbClr val="FFFFFF"/>
                </a:solidFill>
              </a:rPr>
              <a:t>lênh</a:t>
            </a:r>
            <a:r>
              <a:rPr sz="4200" b="0" i="0" u="none" dirty="0">
                <a:solidFill>
                  <a:srgbClr val="FFFFFF"/>
                </a:solidFill>
              </a:rPr>
              <a:t> </a:t>
            </a:r>
            <a:r>
              <a:rPr sz="4200" b="0" i="0" u="none" dirty="0" err="1">
                <a:solidFill>
                  <a:srgbClr val="FFFFFF"/>
                </a:solidFill>
              </a:rPr>
              <a:t>đênh</a:t>
            </a:r>
            <a:r>
              <a:rPr sz="4200" b="0" i="0" u="none" dirty="0">
                <a:solidFill>
                  <a:srgbClr val="FFFFFF"/>
                </a:solidFill>
              </a:rPr>
              <a:t>, </a:t>
            </a:r>
            <a:r>
              <a:rPr sz="4200" b="0" i="0" u="none" dirty="0" err="1">
                <a:solidFill>
                  <a:srgbClr val="FFFFFF"/>
                </a:solidFill>
              </a:rPr>
              <a:t>nhưng</a:t>
            </a:r>
            <a:r>
              <a:rPr sz="4200" b="0" i="0" u="none" dirty="0">
                <a:solidFill>
                  <a:srgbClr val="FFFFFF"/>
                </a:solidFill>
              </a:rPr>
              <a:t> </a:t>
            </a:r>
            <a:r>
              <a:rPr sz="4200" b="0" i="0" u="none" dirty="0" err="1">
                <a:solidFill>
                  <a:srgbClr val="FFFFFF"/>
                </a:solidFill>
              </a:rPr>
              <a:t>lòng</a:t>
            </a:r>
            <a:r>
              <a:rPr sz="4200" b="0" i="0" u="none" dirty="0">
                <a:solidFill>
                  <a:srgbClr val="FFFFFF"/>
                </a:solidFill>
              </a:rPr>
              <a:t> </a:t>
            </a:r>
            <a:r>
              <a:rPr sz="4200" b="0" i="0" u="none" dirty="0" err="1">
                <a:solidFill>
                  <a:srgbClr val="FFFFFF"/>
                </a:solidFill>
              </a:rPr>
              <a:t>vững</a:t>
            </a:r>
            <a:r>
              <a:rPr sz="4200" b="0" i="0" u="none" dirty="0">
                <a:solidFill>
                  <a:srgbClr val="FFFFFF"/>
                </a:solidFill>
              </a:rPr>
              <a:t> tin.</a:t>
            </a:r>
          </a:p>
        </p:txBody>
      </p:sp>
    </p:spTree>
    <p:extLst>
      <p:ext uri="{BB962C8B-B14F-4D97-AF65-F5344CB8AC3E}">
        <p14:creationId xmlns:p14="http://schemas.microsoft.com/office/powerpoint/2010/main" val="1821890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1A664D-7561-1F9F-4543-F7E4083FD40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61AE21-03D5-9E48-D607-2619E20E35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4302476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TotalTime>
  <Words>1376</Words>
  <Application>Microsoft Office PowerPoint</Application>
  <PresentationFormat>On-screen Show (16:9)</PresentationFormat>
  <Paragraphs>50</Paragraphs>
  <Slides>42</Slides>
  <Notes>12</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42</vt:i4>
      </vt:variant>
    </vt:vector>
  </HeadingPairs>
  <TitlesOfParts>
    <vt:vector size="51" baseType="lpstr">
      <vt:lpstr>Arial</vt:lpstr>
      <vt:lpstr>Calibri</vt:lpstr>
      <vt:lpstr>UTM American Sans</vt:lpstr>
      <vt:lpstr>Office Theme</vt:lpstr>
      <vt:lpstr>1_Office Theme</vt:lpstr>
      <vt:lpstr>8_Office Theme</vt:lpstr>
      <vt:lpstr>15_Office Theme</vt:lpstr>
      <vt:lpstr>6_Office Theme</vt:lpstr>
      <vt:lpstr>2_Office Theme</vt:lpstr>
      <vt:lpstr>PowerPoint Presentation</vt:lpstr>
      <vt:lpstr>PowerPoint Presentation</vt:lpstr>
      <vt:lpstr>Ca Nhập Lễ Bài Ca Lên Đền Lm. Văn Chi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Tựa làn trầm hương thơm bay về Thiên đường. Nguyện tình yêu Chúa thánh hóa cho lễ dâng. Đây bánh thơm nồng, đây chén rượu hồng. Làm thành lễ vật dâng về Cha chí nhân.</vt:lpstr>
      <vt:lpstr>ĐK: Chúc tụng Ngài là Chúa tể càn khôn, đã rộng tình nuôi sống con từng ngày. Chúc tụng Ngài là Chúa khắp mọi nơi. Chúc tụng Ngài mãi đến muôn muôn đời.</vt:lpstr>
      <vt:lpstr>TK2: Một niềm thành tâm xin dâng trọn xác hồn. Nguyện tình yêu Chúa thánh hóa cho lễ dâng. Bao ước mơ hồng đẹp lứa tuổi xuân. Làm thành lễ vật dâng về Cha chí nhân.</vt:lpstr>
      <vt:lpstr>ĐK: Chúc tụng Ngài là Chúa tể càn khôn, đã rộng tình nuôi sống con từng ngày. Chúc tụng Ngài là Chúa khắp mọi nơi. Chúc tụng Ngài mãi đến muôn muôn đời.</vt:lpstr>
      <vt:lpstr>TK3: Hòa lời trầm ca cao bay về chín tầng. Nguyện tình yêu Chúa thánh hóa cho lễ dâng. Muôn tiếng tơ đàn, giọng hát nhịp nhàng. Làm thành lễ vật dâng về Cha chí nhân.</vt:lpstr>
      <vt:lpstr>ĐK: Chúc tụng Ngài là Chúa tể càn khôn, đã rộng tình nuôi sống con từng ngày. Chúc tụng Ngài là Chúa khắp mọi nơi. Chúc tụng Ngài mãi đến muôn muôn đời.</vt:lpstr>
      <vt:lpstr>PowerPoint Presentation</vt:lpstr>
      <vt:lpstr>PowerPoint Presentation</vt:lpstr>
      <vt:lpstr>CA HIỆP LỄ Tình Chúa Cao Vời Lm. Duy Thiên</vt:lpstr>
      <vt:lpstr>ĐK: Tình yêu Chúa cao vời biết bao nào con biết đáp đền thế nào để cho cân xứng Chúa ơi! Để cho cân xứng Chúa ơi!</vt:lpstr>
      <vt:lpstr>TK1: Ôi! Tình yêu thương Chúa cao vời, tình yêu thương Chúa muôn đời. Người yêu con từ ngàn xưa, từ khi chưa có đồi non, từ khi chưa có trời cao, chưa có vầng trăng với ngàn sao, gọi con giữa muôn muôn người, tìm con giữa nơi bùn nhơ.</vt:lpstr>
      <vt:lpstr>ĐK: Tình yêu Chúa cao vời biết bao nào con biết đáp đền thế nào để cho cân xứng Chúa ơi! Để cho cân xứng Chúa ơi!</vt:lpstr>
      <vt:lpstr>TK2: Ôi! Vì thương con Chúa quên mình, vì yêu nên hiến thân mình, gọi con nên bạn tình Cha. Dù bao sóng gió hiểm nguy, dìu con đi giữa trần gian. Ơn Chúa ngày đêm ấp ủ con, vì con Chúa quên thân mình, đời con dám mơ gì hơn.</vt:lpstr>
      <vt:lpstr>ĐK: Tình yêu Chúa cao vời biết bao nào con biết đáp đền thế nào để cho cân xứng Chúa ơi! Để cho cân xứng Chúa ơi!</vt:lpstr>
      <vt:lpstr>TK3: Con thành tâm dâng hiến trọn đời, thành tâm dâng hiến xác hồn, để nên tông đồ của Cha và nên nhân chứng của Cha. Truyền rao chân lý của Cha, gieo rắc Lời Cha khắp gần xa, rồi con sẽ đi khắp miền, làm nhân chứng cho tình yêu.</vt:lpstr>
      <vt:lpstr>ĐK: Tình yêu Chúa cao vời biết bao nào con biết đáp đền thế nào để cho cân xứng Chúa ơi! Để cho cân xứng Chúa ơi!</vt:lpstr>
      <vt:lpstr>PowerPoint Presentation</vt:lpstr>
      <vt:lpstr>Ca Kết Lễ Ra Đi Loan Tin Mừng Quý Báu</vt:lpstr>
      <vt:lpstr>ĐK1: Ra đi ra đi ta ra đi loan báo Tin Mừng, đến với muôn dân khắp xa gần để nên nhân chứng. Đem tình thương đến với thế giới, khơi niềm tin chiếu sáng trần đời, xây tình liên đới cho muôn nơi hướng về trời mới.</vt:lpstr>
      <vt:lpstr>ĐK2: Ra khơi ra khơi ta ra khơi tung lưới cứu người, nương theo hướng gió Chúa Thánh Thần, thuyền ta lướt tới. Vượt ngàn cơn sóng nước chới với, dẫu thuyền ta yếu đuối tròng trành, phiêu bạt dạt trôi trong lênh đênh, nhưng lòng vững tin.</vt:lpstr>
      <vt:lpstr>TK1: Quyết chí bước đi, dù cho gian khó lo gì. Lệnh Chúa đã truyền: Hãy đi đến khắp mọi miền. Không còn giới hạn biên cương. Không còn phân biệt dân lương. Nhưng làm cho người muôn phương tin nhận Thiên Chúa Tình Thương.</vt:lpstr>
      <vt:lpstr>ĐK1: Ra đi ra đi ta ra đi loan báo Tin Mừng, đến với muôn dân khắp xa gần để nên nhân chứng. Đem tình thương đến với thế giới, khơi niềm tin chiếu sáng trần đời, xây tình liên đới cho muôn nơi hướng về trời mới.</vt:lpstr>
      <vt:lpstr>ĐK2: Ra khơi ra khơi ta ra khơi tung lưới cứu người, nương theo hướng gió Chúa Thánh Thần, thuyền ta lướt tới. Vượt ngàn cơn sóng nước chới với, dẫu thuyền ta yếu đuối tròng trành, phiêu bạt dạt trôi trong lênh đênh, nhưng lòng vững tin.</vt:lpstr>
      <vt:lpstr>TK2: Tin yêu vâng lời, thuyền ta lướt sóng ra khơi. Theo Chúa kêu mời: Hãy ra khơi giữa biển đời. Bến bờ an bình mở ra, nơi trần gian đầy phong ba, ta cùng đưa thuyền vượt qua, tiến về bờ bến nhà Cha.</vt:lpstr>
      <vt:lpstr>ĐK1: Ra đi ra đi ta ra đi loan báo Tin Mừng, đến với muôn dân khắp xa gần để nên nhân chứng. Đem tình thương đến với thế giới, khơi niềm tin chiếu sáng trần đời, xây tình liên đới cho muôn nơi hướng về trời mới.</vt:lpstr>
      <vt:lpstr>ĐK2: Ra khơi ra khơi ta ra khơi tung lưới cứu người, nương theo hướng gió Chúa Thánh Thần, thuyền ta lướt tới. Vượt ngàn cơn sóng nước chới với, dẫu thuyền ta yếu đuối tròng trành, phiêu bạt dạt trôi trong lênh đênh, nhưng lòng vững tin.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104</cp:revision>
  <dcterms:created xsi:type="dcterms:W3CDTF">2022-10-30T00:36:35Z</dcterms:created>
  <dcterms:modified xsi:type="dcterms:W3CDTF">2026-10-08T04:11:28Z</dcterms:modified>
</cp:coreProperties>
</file>