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42"/>
  </p:notesMasterIdLst>
  <p:handoutMasterIdLst>
    <p:handoutMasterId r:id="rId43"/>
  </p:handoutMasterIdLst>
  <p:sldIdLst>
    <p:sldId id="289" r:id="rId5"/>
    <p:sldId id="340" r:id="rId6"/>
    <p:sldId id="258" r:id="rId7"/>
    <p:sldId id="259" r:id="rId8"/>
    <p:sldId id="260" r:id="rId9"/>
    <p:sldId id="261" r:id="rId10"/>
    <p:sldId id="262" r:id="rId11"/>
    <p:sldId id="263" r:id="rId12"/>
    <p:sldId id="417" r:id="rId13"/>
    <p:sldId id="445" r:id="rId14"/>
    <p:sldId id="315" r:id="rId15"/>
    <p:sldId id="291" r:id="rId16"/>
    <p:sldId id="439" r:id="rId17"/>
    <p:sldId id="269" r:id="rId18"/>
    <p:sldId id="270" r:id="rId19"/>
    <p:sldId id="271" r:id="rId20"/>
    <p:sldId id="272" r:id="rId21"/>
    <p:sldId id="273" r:id="rId22"/>
    <p:sldId id="274" r:id="rId23"/>
    <p:sldId id="449" r:id="rId24"/>
    <p:sldId id="448" r:id="rId25"/>
    <p:sldId id="277" r:id="rId26"/>
    <p:sldId id="278" r:id="rId27"/>
    <p:sldId id="279" r:id="rId28"/>
    <p:sldId id="280" r:id="rId29"/>
    <p:sldId id="281" r:id="rId30"/>
    <p:sldId id="282" r:id="rId31"/>
    <p:sldId id="283" r:id="rId32"/>
    <p:sldId id="284" r:id="rId33"/>
    <p:sldId id="285" r:id="rId34"/>
    <p:sldId id="450" r:id="rId35"/>
    <p:sldId id="287" r:id="rId36"/>
    <p:sldId id="288" r:id="rId37"/>
    <p:sldId id="446" r:id="rId38"/>
    <p:sldId id="290" r:id="rId39"/>
    <p:sldId id="447" r:id="rId40"/>
    <p:sldId id="451" r:id="rId4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79" autoAdjust="0"/>
    <p:restoredTop sz="94660" autoAdjust="0"/>
  </p:normalViewPr>
  <p:slideViewPr>
    <p:cSldViewPr>
      <p:cViewPr varScale="1">
        <p:scale>
          <a:sx n="168" d="100"/>
          <a:sy n="168" d="100"/>
        </p:scale>
        <p:origin x="138" y="258"/>
      </p:cViewPr>
      <p:guideLst>
        <p:guide orient="horz" pos="1620"/>
        <p:guide pos="2880"/>
      </p:guideLst>
    </p:cSldViewPr>
  </p:slideViewPr>
  <p:outlineViewPr>
    <p:cViewPr>
      <p:scale>
        <a:sx n="33" d="100"/>
        <a:sy n="33" d="100"/>
      </p:scale>
      <p:origin x="0" y="709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7" d="100"/>
          <a:sy n="97" d="100"/>
        </p:scale>
        <p:origin x="-4008"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096C54-0218-4041-8161-D3B4355EA71E}" type="datetimeFigureOut">
              <a:rPr lang="en-US" smtClean="0"/>
              <a:t>10/7/2026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B7A662-10C7-4621-A2E4-4CDBE970DF12}" type="slidenum">
              <a:rPr lang="en-US" smtClean="0"/>
              <a:t>‹#›</a:t>
            </a:fld>
            <a:endParaRPr lang="en-US"/>
          </a:p>
        </p:txBody>
      </p:sp>
    </p:spTree>
    <p:extLst>
      <p:ext uri="{BB962C8B-B14F-4D97-AF65-F5344CB8AC3E}">
        <p14:creationId xmlns:p14="http://schemas.microsoft.com/office/powerpoint/2010/main" val="2127609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815194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98020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830659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905661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807006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738269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525279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89685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953486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3828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141023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448702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562997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4279836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832043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52862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720147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586708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819796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0769368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4573571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623734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7923888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3338643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5790653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666910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71447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3959123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1639619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2114781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9191737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4668120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5181649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10/7/2026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2815023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10/7/2026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1528779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10/7/2026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0338016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2342489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9143076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0931638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799742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7595007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9326759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34.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endParaRPr lang="en-US" sz="4400" b="0">
              <a:solidFill>
                <a:srgbClr val="FFFF00"/>
              </a:solidFill>
              <a:effectLst/>
              <a:latin typeface="+mj-lt"/>
              <a:cs typeface="Times New Roman" pitchFamily="18" charset="0"/>
            </a:endParaRPr>
          </a:p>
          <a:p>
            <a:endParaRPr lang="en-US" sz="4400" b="0">
              <a:solidFill>
                <a:srgbClr val="FFFF00"/>
              </a:solidFill>
              <a:effectLst/>
              <a:latin typeface="+mj-lt"/>
              <a:cs typeface="Times New Roman" pitchFamily="18" charset="0"/>
            </a:endParaRPr>
          </a:p>
          <a:p>
            <a:r>
              <a:rPr lang="en-US" sz="4400" b="0">
                <a:solidFill>
                  <a:srgbClr val="FFFF00"/>
                </a:solidFill>
                <a:effectLst/>
                <a:latin typeface="+mj-lt"/>
                <a:cs typeface="Times New Roman" pitchFamily="18" charset="0"/>
              </a:rPr>
              <a:t>THỨ TƯ</a:t>
            </a:r>
          </a:p>
          <a:p>
            <a:r>
              <a:rPr lang="vi-VN" sz="4400" b="0">
                <a:solidFill>
                  <a:srgbClr val="FFFF00"/>
                </a:solidFill>
                <a:effectLst/>
                <a:latin typeface="+mj-lt"/>
                <a:cs typeface="Times New Roman" pitchFamily="18" charset="0"/>
              </a:rPr>
              <a:t>SAU CHÚA NHẬT X</a:t>
            </a:r>
            <a:r>
              <a:rPr lang="en-US" sz="4400" b="0">
                <a:solidFill>
                  <a:srgbClr val="FFFF00"/>
                </a:solidFill>
                <a:effectLst/>
                <a:latin typeface="+mj-lt"/>
                <a:cs typeface="Times New Roman" pitchFamily="18" charset="0"/>
              </a:rPr>
              <a:t>XVIII</a:t>
            </a:r>
            <a:endParaRPr lang="vi-VN" sz="4400" b="0">
              <a:solidFill>
                <a:srgbClr val="FFFF00"/>
              </a:solidFill>
              <a:effectLst/>
              <a:latin typeface="+mj-lt"/>
              <a:cs typeface="Times New Roman" pitchFamily="18" charset="0"/>
            </a:endParaRPr>
          </a:p>
          <a:p>
            <a:r>
              <a:rPr lang="vi-VN" sz="4400" b="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3108460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32222C-24B7-B3E7-BA8A-BA1D7B06F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077004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dirty="0">
                <a:solidFill>
                  <a:srgbClr val="FFFF00"/>
                </a:solidFill>
              </a:rPr>
              <a:t>Ca </a:t>
            </a:r>
            <a:r>
              <a:rPr sz="6000" b="0" i="0" u="none" dirty="0" err="1">
                <a:solidFill>
                  <a:srgbClr val="FFFF00"/>
                </a:solidFill>
              </a:rPr>
              <a:t>Nhập</a:t>
            </a:r>
            <a:r>
              <a:rPr sz="6000" b="0" i="0" u="none" dirty="0">
                <a:solidFill>
                  <a:srgbClr val="FFFF00"/>
                </a:solidFill>
              </a:rPr>
              <a:t> </a:t>
            </a:r>
            <a:r>
              <a:rPr sz="6000" b="0" i="0" u="none" dirty="0" err="1">
                <a:solidFill>
                  <a:srgbClr val="FFFF00"/>
                </a:solidFill>
              </a:rPr>
              <a:t>Lễ</a:t>
            </a:r>
            <a:endParaRPr sz="6000" b="0" i="1" dirty="0">
              <a:solidFill>
                <a:schemeClr val="bg1"/>
              </a:solidFill>
              <a:latin typeface="+mj-lt"/>
              <a:ea typeface="+mj-lt"/>
              <a:cs typeface="+mj-lt"/>
            </a:endParaRPr>
          </a:p>
          <a:p>
            <a:pPr algn="ctr">
              <a:spcBef>
                <a:spcPts val="0"/>
              </a:spcBef>
              <a:spcAft>
                <a:spcPts val="0"/>
              </a:spcAft>
            </a:pPr>
            <a:r>
              <a:rPr sz="6000" b="0" i="0" u="none" dirty="0" err="1">
                <a:solidFill>
                  <a:srgbClr val="FFFF00"/>
                </a:solidFill>
              </a:rPr>
              <a:t>Nào</a:t>
            </a:r>
            <a:r>
              <a:rPr sz="6000" b="0" i="0" u="none" dirty="0">
                <a:solidFill>
                  <a:srgbClr val="FFFF00"/>
                </a:solidFill>
              </a:rPr>
              <a:t> Ta </a:t>
            </a:r>
            <a:r>
              <a:rPr sz="6000" b="0" i="0" u="none" dirty="0" err="1">
                <a:solidFill>
                  <a:srgbClr val="FFFF00"/>
                </a:solidFill>
              </a:rPr>
              <a:t>Hân</a:t>
            </a:r>
            <a:r>
              <a:rPr sz="6000" b="0" i="0" u="none" dirty="0">
                <a:solidFill>
                  <a:srgbClr val="FFFF00"/>
                </a:solidFill>
              </a:rPr>
              <a:t> Hoan</a:t>
            </a:r>
          </a:p>
        </p:txBody>
      </p:sp>
    </p:spTree>
    <p:extLst>
      <p:ext uri="{BB962C8B-B14F-4D97-AF65-F5344CB8AC3E}">
        <p14:creationId xmlns:p14="http://schemas.microsoft.com/office/powerpoint/2010/main" val="114841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400" b="0" i="0" u="sng">
                <a:solidFill>
                  <a:srgbClr val="FFFF00"/>
                </a:solidFill>
              </a:rPr>
              <a:t>ĐK:</a:t>
            </a:r>
            <a:r>
              <a:rPr sz="5400" b="0" i="0" u="none">
                <a:solidFill>
                  <a:srgbClr val="FFFF00"/>
                </a:solidFill>
              </a:rPr>
              <a:t> </a:t>
            </a:r>
            <a:r>
              <a:rPr sz="5400" b="0" i="0" u="none">
                <a:solidFill>
                  <a:srgbClr val="FFFFFF"/>
                </a:solidFill>
              </a:rPr>
              <a:t>Nào ta hân hoan vào cung Thánh Chúa, tấu vang cung đàn mừng chúc không ngơi. Hòa trong câu ca, nhịp chân tiến bước, sánh vai tiến về đền Thánh Chúa Trời.</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600" b="0" i="0" u="sng">
                <a:solidFill>
                  <a:srgbClr val="FFFF00"/>
                </a:solidFill>
              </a:rPr>
              <a:t>TK1:</a:t>
            </a:r>
            <a:r>
              <a:rPr sz="5600" b="0" i="0" u="none">
                <a:solidFill>
                  <a:srgbClr val="FFFF00"/>
                </a:solidFill>
              </a:rPr>
              <a:t> </a:t>
            </a:r>
            <a:r>
              <a:rPr sz="5600" b="0" i="0" u="none">
                <a:solidFill>
                  <a:srgbClr val="FFFFFF"/>
                </a:solidFill>
              </a:rPr>
              <a:t>Chúc khen Người, nhân loại muôn phương dâng lên Người niềm tin kính mến. Ca khen Chúa, khắp chốn muôn nơi, vạn vật hỡi tán dương Danh Người.</a:t>
            </a:r>
            <a:endParaRPr sz="58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22EB9C-3108-456B-9AE7-28E1BFAF5C86}"/>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400" b="0" i="0" u="sng">
                <a:solidFill>
                  <a:srgbClr val="FFFF00"/>
                </a:solidFill>
              </a:rPr>
              <a:t>ĐK:</a:t>
            </a:r>
            <a:r>
              <a:rPr sz="5400" b="0" i="0" u="none">
                <a:solidFill>
                  <a:srgbClr val="FFFF00"/>
                </a:solidFill>
              </a:rPr>
              <a:t> </a:t>
            </a:r>
            <a:r>
              <a:rPr sz="5400" b="0" i="0" u="none">
                <a:solidFill>
                  <a:srgbClr val="FFFFFF"/>
                </a:solidFill>
              </a:rPr>
              <a:t>Nào ta hân hoan vào cung Thánh Chúa, tấu vang cung đàn mừng chúc không ngơi. Hòa trong câu ca, nhịp chân tiến bước, sánh vai tiến về đền Thánh Chúa Trời.</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3457751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D7D7AC-1FF7-43BF-9B1B-4990936DE096}"/>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600" b="0" i="0" u="sng">
                <a:solidFill>
                  <a:srgbClr val="FFFF00"/>
                </a:solidFill>
              </a:rPr>
              <a:t>TK2:</a:t>
            </a:r>
            <a:r>
              <a:rPr sz="5600" b="0" i="0" u="none">
                <a:solidFill>
                  <a:srgbClr val="FFFF00"/>
                </a:solidFill>
              </a:rPr>
              <a:t> </a:t>
            </a:r>
            <a:r>
              <a:rPr sz="5600" b="0" i="0" u="none">
                <a:solidFill>
                  <a:srgbClr val="FFFFFF"/>
                </a:solidFill>
              </a:rPr>
              <a:t>Hỡi muôn người chung hợp nhau đây, vui ca mừng ngợi khen Thiên Chúa. Nơi Nhan Thánh, thú hết lỗi lầm, vạn lạy Chúa thứ tha muôn lần.</a:t>
            </a:r>
          </a:p>
        </p:txBody>
      </p:sp>
    </p:spTree>
    <p:extLst>
      <p:ext uri="{BB962C8B-B14F-4D97-AF65-F5344CB8AC3E}">
        <p14:creationId xmlns:p14="http://schemas.microsoft.com/office/powerpoint/2010/main" val="2805845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D6574FC-5031-4593-B62D-C8058117E620}"/>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400" b="0" i="0" u="sng">
                <a:solidFill>
                  <a:srgbClr val="FFFF00"/>
                </a:solidFill>
              </a:rPr>
              <a:t>ĐK:</a:t>
            </a:r>
            <a:r>
              <a:rPr sz="5400" b="0" i="0" u="none">
                <a:solidFill>
                  <a:srgbClr val="FFFF00"/>
                </a:solidFill>
              </a:rPr>
              <a:t> </a:t>
            </a:r>
            <a:r>
              <a:rPr sz="5400" b="0" i="0" u="none">
                <a:solidFill>
                  <a:srgbClr val="FFFFFF"/>
                </a:solidFill>
              </a:rPr>
              <a:t>Nào ta hân hoan vào cung Thánh Chúa, tấu vang cung đàn mừng chúc không ngơi. Hòa trong câu ca, nhịp chân tiến bước, sánh vai tiến về đền Thánh Chúa Trời.</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620700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ook with green text&#10;&#10;Description automatically generated">
            <a:extLst>
              <a:ext uri="{FF2B5EF4-FFF2-40B4-BE49-F238E27FC236}">
                <a16:creationId xmlns:a16="http://schemas.microsoft.com/office/drawing/2014/main" id="{1CD87353-4734-44C4-B643-D8892446E1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713903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592704-71F5-610C-2485-B37C8C4A937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E57E61A-FF9F-8862-290A-FB723A4E36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489775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9150"/>
            <a:ext cx="9144000" cy="4324350"/>
          </a:xfrm>
        </p:spPr>
        <p:txBody>
          <a:bodyPr>
            <a:normAutofit fontScale="92500"/>
          </a:bodyPr>
          <a:lstStyle/>
          <a:p>
            <a:pPr algn="just"/>
            <a:r>
              <a:rPr lang="vi-VN" sz="8000" dirty="0">
                <a:solidFill>
                  <a:schemeClr val="bg1"/>
                </a:solidFill>
              </a:rPr>
              <a:t>Lạy Chúa, ai theo Ngài sẽ nhận được ánh sáng ban sự sống.</a:t>
            </a:r>
            <a:endParaRPr lang="en-US" sz="170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sng"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itchFamily="18" charset="0"/>
              </a:rPr>
              <a:t>Đáp ca:</a:t>
            </a:r>
          </a:p>
        </p:txBody>
      </p:sp>
      <p:pic>
        <p:nvPicPr>
          <p:cNvPr id="4" name="Picture 3">
            <a:extLst>
              <a:ext uri="{FF2B5EF4-FFF2-40B4-BE49-F238E27FC236}">
                <a16:creationId xmlns:a16="http://schemas.microsoft.com/office/drawing/2014/main" id="{822D07BF-1DDB-33AE-F87E-DB69B7340123}"/>
              </a:ext>
            </a:extLst>
          </p:cNvPr>
          <p:cNvPicPr>
            <a:picLocks noChangeAspect="1"/>
          </p:cNvPicPr>
          <p:nvPr/>
        </p:nvPicPr>
        <p:blipFill>
          <a:blip r:embed="rId3"/>
          <a:stretch>
            <a:fillRect/>
          </a:stretch>
        </p:blipFill>
        <p:spPr>
          <a:xfrm>
            <a:off x="1981200" y="285750"/>
            <a:ext cx="3771900" cy="393700"/>
          </a:xfrm>
          <a:prstGeom prst="rect">
            <a:avLst/>
          </a:prstGeom>
        </p:spPr>
      </p:pic>
    </p:spTree>
    <p:extLst>
      <p:ext uri="{BB962C8B-B14F-4D97-AF65-F5344CB8AC3E}">
        <p14:creationId xmlns:p14="http://schemas.microsoft.com/office/powerpoint/2010/main" val="3557987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oAutofit/>
          </a:bodyPr>
          <a:lstStyle/>
          <a:p>
            <a:pPr algn="just"/>
            <a:r>
              <a:rPr lang="en-US" sz="7200" dirty="0" err="1">
                <a:solidFill>
                  <a:schemeClr val="bg1"/>
                </a:solidFill>
              </a:rPr>
              <a:t>Chúa</a:t>
            </a:r>
            <a:r>
              <a:rPr lang="en-US" sz="7200" dirty="0">
                <a:solidFill>
                  <a:schemeClr val="bg1"/>
                </a:solidFill>
              </a:rPr>
              <a:t> </a:t>
            </a:r>
            <a:r>
              <a:rPr lang="en-US" sz="7200" dirty="0" err="1">
                <a:solidFill>
                  <a:schemeClr val="bg1"/>
                </a:solidFill>
              </a:rPr>
              <a:t>nói</a:t>
            </a:r>
            <a:r>
              <a:rPr lang="en-US" sz="7200" dirty="0">
                <a:solidFill>
                  <a:schemeClr val="bg1"/>
                </a:solidFill>
              </a:rPr>
              <a:t>: </a:t>
            </a:r>
            <a:r>
              <a:rPr lang="en-US" sz="7200" dirty="0" err="1">
                <a:solidFill>
                  <a:schemeClr val="bg1"/>
                </a:solidFill>
              </a:rPr>
              <a:t>Chiên</a:t>
            </a:r>
            <a:r>
              <a:rPr lang="en-US" sz="7200" dirty="0">
                <a:solidFill>
                  <a:schemeClr val="bg1"/>
                </a:solidFill>
              </a:rPr>
              <a:t> </a:t>
            </a:r>
            <a:r>
              <a:rPr lang="en-US" sz="7200" dirty="0" err="1">
                <a:solidFill>
                  <a:schemeClr val="bg1"/>
                </a:solidFill>
              </a:rPr>
              <a:t>của</a:t>
            </a:r>
            <a:r>
              <a:rPr lang="en-US" sz="7200" dirty="0">
                <a:solidFill>
                  <a:schemeClr val="bg1"/>
                </a:solidFill>
              </a:rPr>
              <a:t> </a:t>
            </a:r>
            <a:r>
              <a:rPr lang="en-US" sz="7200" dirty="0" err="1">
                <a:solidFill>
                  <a:schemeClr val="bg1"/>
                </a:solidFill>
              </a:rPr>
              <a:t>tôi</a:t>
            </a:r>
            <a:r>
              <a:rPr lang="en-US" sz="7200" dirty="0">
                <a:solidFill>
                  <a:schemeClr val="bg1"/>
                </a:solidFill>
              </a:rPr>
              <a:t> </a:t>
            </a:r>
            <a:r>
              <a:rPr lang="en-US" sz="7200" dirty="0" err="1">
                <a:solidFill>
                  <a:schemeClr val="bg1"/>
                </a:solidFill>
              </a:rPr>
              <a:t>thì</a:t>
            </a:r>
            <a:r>
              <a:rPr lang="en-US" sz="7200" dirty="0">
                <a:solidFill>
                  <a:schemeClr val="bg1"/>
                </a:solidFill>
              </a:rPr>
              <a:t> </a:t>
            </a:r>
            <a:r>
              <a:rPr lang="en-US" sz="7200" dirty="0" err="1">
                <a:solidFill>
                  <a:schemeClr val="bg1"/>
                </a:solidFill>
              </a:rPr>
              <a:t>nghe</a:t>
            </a:r>
            <a:r>
              <a:rPr lang="en-US" sz="7200" dirty="0">
                <a:solidFill>
                  <a:schemeClr val="bg1"/>
                </a:solidFill>
              </a:rPr>
              <a:t> </a:t>
            </a:r>
            <a:r>
              <a:rPr lang="en-US" sz="7200" dirty="0" err="1">
                <a:solidFill>
                  <a:schemeClr val="bg1"/>
                </a:solidFill>
              </a:rPr>
              <a:t>tiếng</a:t>
            </a:r>
            <a:r>
              <a:rPr lang="en-US" sz="7200" dirty="0">
                <a:solidFill>
                  <a:schemeClr val="bg1"/>
                </a:solidFill>
              </a:rPr>
              <a:t> </a:t>
            </a:r>
            <a:r>
              <a:rPr lang="en-US" sz="7200" dirty="0" err="1">
                <a:solidFill>
                  <a:schemeClr val="bg1"/>
                </a:solidFill>
              </a:rPr>
              <a:t>tôi</a:t>
            </a:r>
            <a:r>
              <a:rPr lang="en-US" sz="7200" dirty="0">
                <a:solidFill>
                  <a:schemeClr val="bg1"/>
                </a:solidFill>
              </a:rPr>
              <a:t>; </a:t>
            </a:r>
            <a:r>
              <a:rPr lang="en-US" sz="7200" dirty="0" err="1">
                <a:solidFill>
                  <a:schemeClr val="bg1"/>
                </a:solidFill>
              </a:rPr>
              <a:t>tôi</a:t>
            </a:r>
            <a:r>
              <a:rPr lang="en-US" sz="7200" dirty="0">
                <a:solidFill>
                  <a:schemeClr val="bg1"/>
                </a:solidFill>
              </a:rPr>
              <a:t> </a:t>
            </a:r>
            <a:r>
              <a:rPr lang="en-US" sz="7200" dirty="0" err="1">
                <a:solidFill>
                  <a:schemeClr val="bg1"/>
                </a:solidFill>
              </a:rPr>
              <a:t>biết</a:t>
            </a:r>
            <a:r>
              <a:rPr lang="en-US" sz="7200" dirty="0">
                <a:solidFill>
                  <a:schemeClr val="bg1"/>
                </a:solidFill>
              </a:rPr>
              <a:t> </a:t>
            </a:r>
            <a:r>
              <a:rPr lang="en-US" sz="7200" dirty="0" err="1">
                <a:solidFill>
                  <a:schemeClr val="bg1"/>
                </a:solidFill>
              </a:rPr>
              <a:t>chúng</a:t>
            </a:r>
            <a:r>
              <a:rPr lang="en-US" sz="7200" dirty="0">
                <a:solidFill>
                  <a:schemeClr val="bg1"/>
                </a:solidFill>
              </a:rPr>
              <a:t>, </a:t>
            </a:r>
            <a:r>
              <a:rPr lang="en-US" sz="7200" dirty="0" err="1">
                <a:solidFill>
                  <a:schemeClr val="bg1"/>
                </a:solidFill>
              </a:rPr>
              <a:t>và</a:t>
            </a:r>
            <a:r>
              <a:rPr lang="en-US" sz="7200" dirty="0">
                <a:solidFill>
                  <a:schemeClr val="bg1"/>
                </a:solidFill>
              </a:rPr>
              <a:t> </a:t>
            </a:r>
            <a:r>
              <a:rPr lang="en-US" sz="7200" dirty="0" err="1">
                <a:solidFill>
                  <a:schemeClr val="bg1"/>
                </a:solidFill>
              </a:rPr>
              <a:t>chúng</a:t>
            </a:r>
            <a:r>
              <a:rPr lang="en-US" sz="7200" dirty="0">
                <a:solidFill>
                  <a:schemeClr val="bg1"/>
                </a:solidFill>
              </a:rPr>
              <a:t> </a:t>
            </a:r>
            <a:r>
              <a:rPr lang="en-US" sz="7200" dirty="0" err="1">
                <a:solidFill>
                  <a:schemeClr val="bg1"/>
                </a:solidFill>
              </a:rPr>
              <a:t>theo</a:t>
            </a:r>
            <a:r>
              <a:rPr lang="en-US" sz="7200" dirty="0">
                <a:solidFill>
                  <a:schemeClr val="bg1"/>
                </a:solidFill>
              </a:rPr>
              <a:t> </a:t>
            </a:r>
            <a:r>
              <a:rPr lang="en-US" sz="7200" dirty="0" err="1">
                <a:solidFill>
                  <a:schemeClr val="bg1"/>
                </a:solidFill>
              </a:rPr>
              <a:t>tôi</a:t>
            </a:r>
            <a:r>
              <a:rPr lang="en-US" sz="7200" dirty="0">
                <a:solidFill>
                  <a:schemeClr val="bg1"/>
                </a:solidFill>
              </a:rPr>
              <a:t>.</a:t>
            </a:r>
            <a:endParaRPr lang="en-US" sz="115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itchFamily="18" charset="0"/>
              </a:rPr>
              <a:t>Alleluia-Alleluia:</a:t>
            </a:r>
          </a:p>
        </p:txBody>
      </p:sp>
      <p:sp>
        <p:nvSpPr>
          <p:cNvPr id="4" name="Rectangle 3"/>
          <p:cNvSpPr/>
          <p:nvPr/>
        </p:nvSpPr>
        <p:spPr>
          <a:xfrm>
            <a:off x="6690200" y="4501733"/>
            <a:ext cx="1664237" cy="646331"/>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itchFamily="18" charset="0"/>
              </a:rPr>
              <a:t>Alleluia:</a:t>
            </a:r>
          </a:p>
        </p:txBody>
      </p:sp>
    </p:spTree>
    <p:extLst>
      <p:ext uri="{BB962C8B-B14F-4D97-AF65-F5344CB8AC3E}">
        <p14:creationId xmlns:p14="http://schemas.microsoft.com/office/powerpoint/2010/main" val="4183675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24C05DD-4D46-2E23-9342-F29DFEB94A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34AD195-9B7F-BDBD-5D82-13AC69EB7A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678131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ea typeface="+mn-ea"/>
                <a:cs typeface="+mn-cs"/>
              </a:rPr>
              <a:t>CA DÂNG LỄ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ea typeface="+mn-ea"/>
                <a:cs typeface="+mn-cs"/>
              </a:rPr>
              <a:t>Lời Nguyện Cầu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3400" b="1" i="0" u="none" strike="noStrike" kern="1200" cap="none" spc="0" normalizeH="0" baseline="0" noProof="0">
                <a:ln>
                  <a:noFill/>
                </a:ln>
                <a:solidFill>
                  <a:srgbClr val="FFFF00"/>
                </a:solidFill>
                <a:effectLst/>
                <a:uLnTx/>
                <a:uFillTx/>
                <a:latin typeface="UTM American Sans"/>
                <a:ea typeface="+mn-ea"/>
                <a:cs typeface="+mn-cs"/>
              </a:rPr>
              <a:t>Thế Thông</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791439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Lời nguyện cầu như khói hương nhẹ bay lên thánh đài. Cầu Ngài thương đoái nhận này đây lễ dâng. Lời nguyện cầu bao thiết tha là niềm tin sáng ngời, dù trần gian đổi dời. Trọn đời yêu một Chúa thôi.</a:t>
            </a:r>
          </a:p>
        </p:txBody>
      </p:sp>
    </p:spTree>
    <p:extLst>
      <p:ext uri="{BB962C8B-B14F-4D97-AF65-F5344CB8AC3E}">
        <p14:creationId xmlns:p14="http://schemas.microsoft.com/office/powerpoint/2010/main" val="2476809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600" b="0" i="0" u="sng">
                <a:solidFill>
                  <a:srgbClr val="FFFF00"/>
                </a:solidFill>
              </a:rPr>
              <a:t>TK1:</a:t>
            </a:r>
            <a:r>
              <a:rPr sz="4600" b="0" i="0" u="none">
                <a:solidFill>
                  <a:srgbClr val="FFFF00"/>
                </a:solidFill>
              </a:rPr>
              <a:t> </a:t>
            </a:r>
            <a:r>
              <a:rPr sz="4600" b="0" i="0" u="none">
                <a:solidFill>
                  <a:srgbClr val="FFFFFF"/>
                </a:solidFill>
              </a:rPr>
              <a:t>Trên đường dương thế có nhiều nguy nan. Dâng về nhan Chúa với trọn tâm can. Dâng về nhan Chúa câu ca cảm mến. Dương thế mấy ngả, bao nỗi vất vả mà lòng mến chẳng phôi pha. Cùng Ngài bước trọn đường xa.</a:t>
            </a:r>
          </a:p>
        </p:txBody>
      </p:sp>
    </p:spTree>
    <p:extLst>
      <p:ext uri="{BB962C8B-B14F-4D97-AF65-F5344CB8AC3E}">
        <p14:creationId xmlns:p14="http://schemas.microsoft.com/office/powerpoint/2010/main" val="326194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5ACE-DC8E-F85A-1A8F-E5C6946914C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Lời nguyện cầu như khói hương nhẹ bay lên thánh đài. Cầu Ngài thương đoái nhận này đây lễ dâng. Lời nguyện cầu bao thiết tha là niềm tin sáng ngời, dù trần gian đổi dời. Trọn đời yêu một Chúa thôi.</a:t>
            </a:r>
          </a:p>
        </p:txBody>
      </p:sp>
    </p:spTree>
    <p:extLst>
      <p:ext uri="{BB962C8B-B14F-4D97-AF65-F5344CB8AC3E}">
        <p14:creationId xmlns:p14="http://schemas.microsoft.com/office/powerpoint/2010/main" val="3169283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10FC-8B18-4BDD-B412-A96414380D18}"/>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600" b="0" i="0" u="sng">
                <a:solidFill>
                  <a:srgbClr val="FFFF00"/>
                </a:solidFill>
              </a:rPr>
              <a:t>TK2:</a:t>
            </a:r>
            <a:r>
              <a:rPr sz="4600" b="0" i="0" u="none">
                <a:solidFill>
                  <a:srgbClr val="FFFF00"/>
                </a:solidFill>
              </a:rPr>
              <a:t> </a:t>
            </a:r>
            <a:r>
              <a:rPr sz="4600" b="0" i="0" u="none">
                <a:solidFill>
                  <a:srgbClr val="FFFFFF"/>
                </a:solidFill>
              </a:rPr>
              <a:t>Con nguyện dâng Chúa khó nhọc hôm nay. Con nguyện dâng Chúa khát vọng tương lai. Con nguyện dâng Chúa con tim nồng cháy. Dâng những tháng ngày, dâng những khắc khoải, miệt mài bước đường chông gai. Cậy Ngài dắt dìu ngày mai.</a:t>
            </a:r>
          </a:p>
        </p:txBody>
      </p:sp>
    </p:spTree>
    <p:extLst>
      <p:ext uri="{BB962C8B-B14F-4D97-AF65-F5344CB8AC3E}">
        <p14:creationId xmlns:p14="http://schemas.microsoft.com/office/powerpoint/2010/main" val="614914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8534-B9E0-EE9B-740A-9EE9CB1C2866}"/>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Lời nguyện cầu như khói hương nhẹ bay lên thánh đài. Cầu Ngài thương đoái nhận này đây lễ dâng. Lời nguyện cầu bao thiết tha là niềm tin sáng ngời, dù trần gian đổi dời. Trọn đời yêu một Chúa thôi.</a:t>
            </a:r>
          </a:p>
        </p:txBody>
      </p:sp>
    </p:spTree>
    <p:extLst>
      <p:ext uri="{BB962C8B-B14F-4D97-AF65-F5344CB8AC3E}">
        <p14:creationId xmlns:p14="http://schemas.microsoft.com/office/powerpoint/2010/main" val="1014159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7F348A8-A226-1425-D113-06C17712F799}"/>
            </a:ext>
          </a:extLst>
        </p:cNvPr>
        <p:cNvGrpSpPr/>
        <p:nvPr/>
      </p:nvGrpSpPr>
      <p:grpSpPr>
        <a:xfrm>
          <a:off x="0" y="0"/>
          <a:ext cx="0" cy="0"/>
          <a:chOff x="0" y="0"/>
          <a:chExt cx="0" cy="0"/>
        </a:xfrm>
      </p:grpSpPr>
    </p:spTree>
    <p:extLst>
      <p:ext uri="{BB962C8B-B14F-4D97-AF65-F5344CB8AC3E}">
        <p14:creationId xmlns:p14="http://schemas.microsoft.com/office/powerpoint/2010/main" val="3304492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01CC65-6094-B1FE-917B-BAF53E8A046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F693156-E6D1-AC0F-BD9F-D6C8B940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342267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HIỆP LỄ</a:t>
            </a:r>
            <a:endParaRPr sz="9600" b="0" i="1">
              <a:solidFill>
                <a:schemeClr val="bg1"/>
              </a:solidFill>
              <a:latin typeface="+mj-lt"/>
              <a:ea typeface="+mj-lt"/>
              <a:cs typeface="+mj-lt"/>
            </a:endParaRPr>
          </a:p>
          <a:p>
            <a:pPr algn="ctr">
              <a:spcBef>
                <a:spcPts val="0"/>
              </a:spcBef>
              <a:spcAft>
                <a:spcPts val="0"/>
              </a:spcAft>
            </a:pPr>
            <a:r>
              <a:rPr sz="6200" b="0" i="0" u="none">
                <a:solidFill>
                  <a:srgbClr val="FFFF00"/>
                </a:solidFill>
              </a:rPr>
              <a:t>Lắng Nghe Lời Chúa</a:t>
            </a:r>
          </a:p>
          <a:p>
            <a:pPr algn="ctr">
              <a:spcBef>
                <a:spcPts val="0"/>
              </a:spcBef>
              <a:spcAft>
                <a:spcPts val="0"/>
              </a:spcAft>
            </a:pPr>
            <a:r>
              <a:rPr sz="5000" b="0" i="0" u="none">
                <a:solidFill>
                  <a:srgbClr val="FFFF00"/>
                </a:solidFill>
              </a:rPr>
              <a:t>Lm. Nguyễn Duy</a:t>
            </a:r>
          </a:p>
        </p:txBody>
      </p:sp>
    </p:spTree>
    <p:extLst>
      <p:ext uri="{BB962C8B-B14F-4D97-AF65-F5344CB8AC3E}">
        <p14:creationId xmlns:p14="http://schemas.microsoft.com/office/powerpoint/2010/main" val="1860991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TK1:</a:t>
            </a:r>
            <a:r>
              <a:rPr sz="4200" b="0" i="0" u="none">
                <a:solidFill>
                  <a:srgbClr val="FFFF00"/>
                </a:solidFill>
              </a:rPr>
              <a:t> </a:t>
            </a:r>
            <a:r>
              <a:rPr sz="4200" b="0" i="0" u="none">
                <a:solidFill>
                  <a:srgbClr val="FFFFFF"/>
                </a:solidFill>
              </a:rPr>
              <a:t>Xin cho con biết lắng nghe Lời Ngài dạy con trong đêm tối. Xin cho con biết lắng nghe Lời Ngài dạy con lúc lẻ loi. Xin cho con cất tiếng lên trả lời vừa khi con nghe Chúa. Xin cho con biết thân thưa: Lạy Ngài! Ngài muốn con làm chi?</a:t>
            </a:r>
            <a:endParaRPr b="0" dirty="0">
              <a:solidFill>
                <a:schemeClr val="bg1"/>
              </a:solidFill>
            </a:endParaRPr>
          </a:p>
        </p:txBody>
      </p:sp>
    </p:spTree>
    <p:extLst>
      <p:ext uri="{BB962C8B-B14F-4D97-AF65-F5344CB8AC3E}">
        <p14:creationId xmlns:p14="http://schemas.microsoft.com/office/powerpoint/2010/main" val="3862867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a:t>
            </a:r>
          </a:p>
        </p:txBody>
      </p:sp>
    </p:spTree>
    <p:extLst>
      <p:ext uri="{BB962C8B-B14F-4D97-AF65-F5344CB8AC3E}">
        <p14:creationId xmlns:p14="http://schemas.microsoft.com/office/powerpoint/2010/main" val="4029780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3CCC-7AD3-4B83-9D49-08341F5A15E8}"/>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TK2:</a:t>
            </a:r>
            <a:r>
              <a:rPr sz="4200" b="0" i="0" u="none">
                <a:solidFill>
                  <a:srgbClr val="FFFF00"/>
                </a:solidFill>
              </a:rPr>
              <a:t> </a:t>
            </a:r>
            <a:r>
              <a:rPr sz="4200" b="0" i="0" u="none">
                <a:solidFill>
                  <a:srgbClr val="FFFFFF"/>
                </a:solidFill>
              </a:rPr>
              <a:t>Xin cho con biết lắng nghe Lời Ngài dạy con trong cuộc sống. Xin cho con biết lắng nghe Lời Ngài từng theo bước đời con. Xin cho con biết sẵn sàng chờ đợi và vâng nghe theo Chúa. Xin cho con biết sẵn sàng thực hành Lời Chúa đã truyền ban.</a:t>
            </a:r>
          </a:p>
        </p:txBody>
      </p:sp>
    </p:spTree>
    <p:extLst>
      <p:ext uri="{BB962C8B-B14F-4D97-AF65-F5344CB8AC3E}">
        <p14:creationId xmlns:p14="http://schemas.microsoft.com/office/powerpoint/2010/main" val="407204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3D62C-9C1B-B458-8463-2386DCDC13D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a:t>
            </a:r>
          </a:p>
        </p:txBody>
      </p:sp>
    </p:spTree>
    <p:extLst>
      <p:ext uri="{BB962C8B-B14F-4D97-AF65-F5344CB8AC3E}">
        <p14:creationId xmlns:p14="http://schemas.microsoft.com/office/powerpoint/2010/main" val="242288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33BF-3E05-4ADF-8749-229085AF8770}"/>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TK3:</a:t>
            </a:r>
            <a:r>
              <a:rPr sz="4200" b="0" i="0" u="none">
                <a:solidFill>
                  <a:srgbClr val="FFFF00"/>
                </a:solidFill>
              </a:rPr>
              <a:t> </a:t>
            </a:r>
            <a:r>
              <a:rPr sz="4200" b="0" i="0" u="none">
                <a:solidFill>
                  <a:srgbClr val="FFFFFF"/>
                </a:solidFill>
              </a:rPr>
              <a:t>Xin cho con vững bước đi vào đời truyền rao cho chân lý. Xin cho con biết say mê cuộc đời làm nhân chứng tình yêu. Cho môi con thắm nét cười, Lời Ngài được đem cho thế giới. Cho đôi tay sáng ơn trời, trọn vẹn hành lý cho ngày mai.</a:t>
            </a:r>
          </a:p>
        </p:txBody>
      </p:sp>
    </p:spTree>
    <p:extLst>
      <p:ext uri="{BB962C8B-B14F-4D97-AF65-F5344CB8AC3E}">
        <p14:creationId xmlns:p14="http://schemas.microsoft.com/office/powerpoint/2010/main" val="721327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DC65-44F4-7784-ECFE-E534508E115B}"/>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a:t>
            </a:r>
          </a:p>
        </p:txBody>
      </p:sp>
    </p:spTree>
    <p:extLst>
      <p:ext uri="{BB962C8B-B14F-4D97-AF65-F5344CB8AC3E}">
        <p14:creationId xmlns:p14="http://schemas.microsoft.com/office/powerpoint/2010/main" val="3884836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C6FBC-5E87-1A47-D973-B14934E2BE8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TK4:</a:t>
            </a:r>
            <a:r>
              <a:rPr sz="4200" b="0" i="0" u="none">
                <a:solidFill>
                  <a:srgbClr val="FFFF00"/>
                </a:solidFill>
              </a:rPr>
              <a:t> </a:t>
            </a:r>
            <a:r>
              <a:rPr sz="4200" b="0" i="0" u="none">
                <a:solidFill>
                  <a:srgbClr val="FFFFFF"/>
                </a:solidFill>
              </a:rPr>
              <a:t>Xin cho con đến với Người bằng một tình yêu không giả dối. Xin cho con đến trong đời tìm lại nguồn hạnh phúc mà thôi. Cho con khi đã lắng nghe Lời Ngài dạy con ôi cao quý. Xin cho con trái tim si, ngàn đời tình mến không nhạt đi.</a:t>
            </a:r>
          </a:p>
        </p:txBody>
      </p:sp>
    </p:spTree>
    <p:extLst>
      <p:ext uri="{BB962C8B-B14F-4D97-AF65-F5344CB8AC3E}">
        <p14:creationId xmlns:p14="http://schemas.microsoft.com/office/powerpoint/2010/main" val="1058658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DA723-B4D5-C41F-8E3E-52137E68FB08}"/>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a:t>
            </a:r>
          </a:p>
        </p:txBody>
      </p:sp>
    </p:spTree>
    <p:extLst>
      <p:ext uri="{BB962C8B-B14F-4D97-AF65-F5344CB8AC3E}">
        <p14:creationId xmlns:p14="http://schemas.microsoft.com/office/powerpoint/2010/main" val="4205979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820BB6D-8329-43B2-5EE8-CE983A3D84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68BD112-45F1-CA46-CCC6-787414CF67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5452114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7800" b="0" i="0" u="none">
                <a:solidFill>
                  <a:srgbClr val="FFFF00"/>
                </a:solidFill>
              </a:rPr>
              <a:t>Ca Kết Lễ</a:t>
            </a:r>
            <a:endParaRPr sz="6000" b="0" i="1">
              <a:solidFill>
                <a:schemeClr val="bg1"/>
              </a:solidFill>
              <a:latin typeface="+mj-lt"/>
              <a:ea typeface="+mj-lt"/>
              <a:cs typeface="+mj-lt"/>
            </a:endParaRPr>
          </a:p>
          <a:p>
            <a:pPr algn="ctr">
              <a:spcBef>
                <a:spcPts val="0"/>
              </a:spcBef>
              <a:spcAft>
                <a:spcPts val="0"/>
              </a:spcAft>
            </a:pPr>
            <a:r>
              <a:rPr sz="6800" b="0" i="0" u="none">
                <a:solidFill>
                  <a:srgbClr val="FFFF00"/>
                </a:solidFill>
              </a:rPr>
              <a:t>Chúa Sai Con Đi</a:t>
            </a:r>
          </a:p>
          <a:p>
            <a:pPr algn="ctr">
              <a:spcBef>
                <a:spcPts val="0"/>
              </a:spcBef>
              <a:spcAft>
                <a:spcPts val="0"/>
              </a:spcAft>
            </a:pPr>
            <a:r>
              <a:rPr sz="4400" b="0" i="1" u="none">
                <a:solidFill>
                  <a:srgbClr val="FFFF00"/>
                </a:solidFill>
              </a:rPr>
              <a:t>Sr. Trầm Hương - Lm. Dao Kim</a:t>
            </a:r>
          </a:p>
        </p:txBody>
      </p:sp>
    </p:spTree>
    <p:extLst>
      <p:ext uri="{BB962C8B-B14F-4D97-AF65-F5344CB8AC3E}">
        <p14:creationId xmlns:p14="http://schemas.microsoft.com/office/powerpoint/2010/main" val="3875717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800" b="0" i="0" u="sng">
                <a:solidFill>
                  <a:srgbClr val="FFFF00"/>
                </a:solidFill>
              </a:rPr>
              <a:t>TK1:</a:t>
            </a:r>
            <a:r>
              <a:rPr sz="5800" b="0" i="0" u="none">
                <a:solidFill>
                  <a:srgbClr val="FFFF00"/>
                </a:solidFill>
              </a:rPr>
              <a:t> </a:t>
            </a:r>
            <a:r>
              <a:rPr sz="5800" b="0" i="0" u="none">
                <a:solidFill>
                  <a:srgbClr val="FFFFFF"/>
                </a:solidFill>
              </a:rPr>
              <a:t>Lạy Chúa! Chúa sai con đi làm vườn nho Chúa. Niềm tin gieo rắc khắp nơi, đến cho cuộc đời, đến cho mọi người.</a:t>
            </a:r>
            <a:endParaRPr sz="5400" b="0" dirty="0">
              <a:solidFill>
                <a:schemeClr val="bg1"/>
              </a:solidFill>
            </a:endParaRPr>
          </a:p>
        </p:txBody>
      </p:sp>
    </p:spTree>
    <p:extLst>
      <p:ext uri="{BB962C8B-B14F-4D97-AF65-F5344CB8AC3E}">
        <p14:creationId xmlns:p14="http://schemas.microsoft.com/office/powerpoint/2010/main" val="345998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800" b="0" i="0" u="sng">
                <a:solidFill>
                  <a:srgbClr val="FFFF00"/>
                </a:solidFill>
              </a:rPr>
              <a:t>TK2:</a:t>
            </a:r>
            <a:r>
              <a:rPr sz="5800" b="0" i="0" u="none">
                <a:solidFill>
                  <a:srgbClr val="FFFF00"/>
                </a:solidFill>
              </a:rPr>
              <a:t> </a:t>
            </a:r>
            <a:r>
              <a:rPr sz="5800" b="0" i="0" u="none">
                <a:solidFill>
                  <a:srgbClr val="FFFFFF"/>
                </a:solidFill>
              </a:rPr>
              <a:t>Chúa dắt đưa con đi băng ngàn nguy khó. Nguyện đem ánh sáng Đức Tin chiếu soi cuộc đời, thắp lên tình người.</a:t>
            </a:r>
          </a:p>
        </p:txBody>
      </p:sp>
    </p:spTree>
    <p:extLst>
      <p:ext uri="{BB962C8B-B14F-4D97-AF65-F5344CB8AC3E}">
        <p14:creationId xmlns:p14="http://schemas.microsoft.com/office/powerpoint/2010/main" val="2651520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ĐK:</a:t>
            </a:r>
            <a:r>
              <a:rPr sz="5000" b="0" i="0" u="none">
                <a:solidFill>
                  <a:srgbClr val="FFFF00"/>
                </a:solidFill>
              </a:rPr>
              <a:t> </a:t>
            </a:r>
            <a:r>
              <a:rPr sz="5000" b="0" i="0" u="none">
                <a:solidFill>
                  <a:srgbClr val="FFFFFF"/>
                </a:solidFill>
              </a:rPr>
              <a:t>Vâng! Con quyết ra đi gieo rắc Lời Người. Lời tình thương cứu rỗi ban cho nhân loại. Đường thập giá hiên ngang con bước theo Người. Miệng reo vang câu hát hy vọng ngày mai.</a:t>
            </a:r>
          </a:p>
        </p:txBody>
      </p:sp>
    </p:spTree>
    <p:extLst>
      <p:ext uri="{BB962C8B-B14F-4D97-AF65-F5344CB8AC3E}">
        <p14:creationId xmlns:p14="http://schemas.microsoft.com/office/powerpoint/2010/main" val="30606414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800" b="0" i="0" u="sng">
                <a:solidFill>
                  <a:srgbClr val="FFFF00"/>
                </a:solidFill>
              </a:rPr>
              <a:t>KẾT:</a:t>
            </a:r>
            <a:r>
              <a:rPr sz="5800" b="0" i="0" u="none">
                <a:solidFill>
                  <a:srgbClr val="FFFF00"/>
                </a:solidFill>
              </a:rPr>
              <a:t> </a:t>
            </a:r>
            <a:r>
              <a:rPr sz="5800" b="0" i="0" u="none">
                <a:solidFill>
                  <a:srgbClr val="FFFFFF"/>
                </a:solidFill>
              </a:rPr>
              <a:t>Đại dương, lưới con tung xa giữa đời đêm tối. Trời cao xin Chúa dắt về lớp chiên lạc đàn sống vui một nhà.</a:t>
            </a:r>
            <a:endParaRPr sz="5400" b="0" dirty="0">
              <a:solidFill>
                <a:schemeClr val="bg1"/>
              </a:solidFill>
            </a:endParaRPr>
          </a:p>
        </p:txBody>
      </p:sp>
    </p:spTree>
    <p:extLst>
      <p:ext uri="{BB962C8B-B14F-4D97-AF65-F5344CB8AC3E}">
        <p14:creationId xmlns:p14="http://schemas.microsoft.com/office/powerpoint/2010/main" val="1285128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D5E0DE-C96E-C097-D755-6ADF56C24FD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D72F9FC-1B54-96DE-8B73-AE72DFC4FC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5205161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616</TotalTime>
  <Words>1164</Words>
  <Application>Microsoft Office PowerPoint</Application>
  <PresentationFormat>On-screen Show (16:9)</PresentationFormat>
  <Paragraphs>43</Paragraphs>
  <Slides>37</Slides>
  <Notes>24</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37</vt:i4>
      </vt:variant>
    </vt:vector>
  </HeadingPairs>
  <TitlesOfParts>
    <vt:vector size="44" baseType="lpstr">
      <vt:lpstr>Arial</vt:lpstr>
      <vt:lpstr>Calibri</vt:lpstr>
      <vt:lpstr>UTM American Sans</vt:lpstr>
      <vt:lpstr>Office Theme</vt:lpstr>
      <vt:lpstr>1_Office Theme</vt:lpstr>
      <vt:lpstr>6_Office Theme</vt:lpstr>
      <vt:lpstr>2_Office Theme</vt:lpstr>
      <vt:lpstr>PowerPoint Presentation</vt:lpstr>
      <vt:lpstr>PowerPoint Presentation</vt:lpstr>
      <vt:lpstr>Ca Nhập Lễ Nào Ta Hân Hoan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ĐK: Lời nguyện cầu như khói hương nhẹ bay lên thánh đài. Cầu Ngài thương đoái nhận này đây lễ dâng. Lời nguyện cầu bao thiết tha là niềm tin sáng ngời, dù trần gian đổi dời. Trọn đời yêu một Chúa thôi.</vt:lpstr>
      <vt:lpstr>TK1: Trên đường dương thế có nhiều nguy nan. Dâng về nhan Chúa với trọn tâm can. Dâng về nhan Chúa câu ca cảm mến. Dương thế mấy ngả, bao nỗi vất vả mà lòng mến chẳng phôi pha. Cùng Ngài bước trọn đường xa.</vt:lpstr>
      <vt:lpstr>ĐK: Lời nguyện cầu như khói hương nhẹ bay lên thánh đài. Cầu Ngài thương đoái nhận này đây lễ dâng. Lời nguyện cầu bao thiết tha là niềm tin sáng ngời, dù trần gian đổi dời. Trọn đời yêu một Chúa thôi.</vt:lpstr>
      <vt:lpstr>TK2: Con nguyện dâng Chúa khó nhọc hôm nay. Con nguyện dâng Chúa khát vọng tương lai. Con nguyện dâng Chúa con tim nồng cháy. Dâng những tháng ngày, dâng những khắc khoải, miệt mài bước đường chông gai. Cậy Ngài dắt dìu ngày mai.</vt:lpstr>
      <vt:lpstr>ĐK: Lời nguyện cầu như khói hương nhẹ bay lên thánh đài. Cầu Ngài thương đoái nhận này đây lễ dâng. Lời nguyện cầu bao thiết tha là niềm tin sáng ngời, dù trần gian đổi dời. Trọn đời yêu một Chúa thôi.</vt:lpstr>
      <vt:lpstr>PowerPoint Presentation</vt:lpstr>
      <vt:lpstr>PowerPoint Presentation</vt:lpstr>
      <vt:lpstr>CA HIỆP LỄ Lắng Nghe Lời Chúa Lm. Nguyễn Duy</vt:lpstr>
      <vt:lpstr>TK1: Xin cho con biết lắng nghe Lời Ngài dạy con trong đêm tối. Xin cho con biết lắng nghe Lời Ngài dạy con lúc lẻ loi. Xin cho con cất tiếng lên trả lời vừa khi con nghe Chúa. Xin cho con biết thân thưa: Lạy Ngài! Ngài muốn con làm chi?</vt:lpstr>
      <vt:lpstr>ĐK: 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vt:lpstr>
      <vt:lpstr>TK2: Xin cho con biết lắng nghe Lời Ngài dạy con trong cuộc sống. Xin cho con biết lắng nghe Lời Ngài từng theo bước đời con. Xin cho con biết sẵn sàng chờ đợi và vâng nghe theo Chúa. Xin cho con biết sẵn sàng thực hành Lời Chúa đã truyền ban.</vt:lpstr>
      <vt:lpstr>ĐK: 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vt:lpstr>
      <vt:lpstr>TK3: Xin cho con vững bước đi vào đời truyền rao cho chân lý. Xin cho con biết say mê cuộc đời làm nhân chứng tình yêu. Cho môi con thắm nét cười, Lời Ngài được đem cho thế giới. Cho đôi tay sáng ơn trời, trọn vẹn hành lý cho ngày mai.</vt:lpstr>
      <vt:lpstr>ĐK: 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vt:lpstr>
      <vt:lpstr>TK4: Xin cho con đến với Người bằng một tình yêu không giả dối. Xin cho con đến trong đời tìm lại nguồn hạnh phúc mà thôi. Cho con khi đã lắng nghe Lời Ngài dạy con ôi cao quý. Xin cho con trái tim si, ngàn đời tình mến không nhạt đi.</vt:lpstr>
      <vt:lpstr>ĐK: 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vt:lpstr>
      <vt:lpstr>PowerPoint Presentation</vt:lpstr>
      <vt:lpstr>Ca Kết Lễ Chúa Sai Con Đi Sr. Trầm Hương - Lm. Dao Kim</vt:lpstr>
      <vt:lpstr>TK1: Lạy Chúa! Chúa sai con đi làm vườn nho Chúa. Niềm tin gieo rắc khắp nơi, đến cho cuộc đời, đến cho mọi người.</vt:lpstr>
      <vt:lpstr>TK2: Chúa dắt đưa con đi băng ngàn nguy khó. Nguyện đem ánh sáng Đức Tin chiếu soi cuộc đời, thắp lên tình người.</vt:lpstr>
      <vt:lpstr>ĐK: Vâng! Con quyết ra đi gieo rắc Lời Người. Lời tình thương cứu rỗi ban cho nhân loại. Đường thập giá hiên ngang con bước theo Người. Miệng reo vang câu hát hy vọng ngày mai.</vt:lpstr>
      <vt:lpstr>KẾT: Đại dương, lưới con tung xa giữa đời đêm tối. Trời cao xin Chúa dắt về lớp chiên lạc đàn sống vui một nhà.</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101</cp:revision>
  <dcterms:created xsi:type="dcterms:W3CDTF">2022-10-30T00:36:35Z</dcterms:created>
  <dcterms:modified xsi:type="dcterms:W3CDTF">2026-10-06T18:43:15Z</dcterms:modified>
</cp:coreProperties>
</file>