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60" r:id="rId3"/>
    <p:sldMasterId id="2147483672" r:id="rId4"/>
    <p:sldMasterId id="2147483698" r:id="rId5"/>
  </p:sldMasterIdLst>
  <p:notesMasterIdLst>
    <p:notesMasterId r:id="rId79"/>
  </p:notesMasterIdLst>
  <p:sldIdLst>
    <p:sldId id="10244" r:id="rId6"/>
    <p:sldId id="257" r:id="rId7"/>
    <p:sldId id="10280" r:id="rId8"/>
    <p:sldId id="10281" r:id="rId9"/>
    <p:sldId id="10258" r:id="rId10"/>
    <p:sldId id="358" r:id="rId11"/>
    <p:sldId id="359" r:id="rId12"/>
    <p:sldId id="363" r:id="rId13"/>
    <p:sldId id="10268" r:id="rId14"/>
    <p:sldId id="10259" r:id="rId15"/>
    <p:sldId id="481" r:id="rId16"/>
    <p:sldId id="482" r:id="rId17"/>
    <p:sldId id="483" r:id="rId18"/>
    <p:sldId id="484" r:id="rId19"/>
    <p:sldId id="485" r:id="rId20"/>
    <p:sldId id="486" r:id="rId21"/>
    <p:sldId id="430" r:id="rId22"/>
    <p:sldId id="487" r:id="rId23"/>
    <p:sldId id="488" r:id="rId24"/>
    <p:sldId id="489" r:id="rId25"/>
    <p:sldId id="490" r:id="rId26"/>
    <p:sldId id="491" r:id="rId27"/>
    <p:sldId id="492" r:id="rId28"/>
    <p:sldId id="493" r:id="rId29"/>
    <p:sldId id="494" r:id="rId30"/>
    <p:sldId id="439" r:id="rId31"/>
    <p:sldId id="10260" r:id="rId32"/>
    <p:sldId id="256" r:id="rId33"/>
    <p:sldId id="10273" r:id="rId34"/>
    <p:sldId id="10274" r:id="rId35"/>
    <p:sldId id="10275" r:id="rId36"/>
    <p:sldId id="10276" r:id="rId37"/>
    <p:sldId id="259" r:id="rId38"/>
    <p:sldId id="10277" r:id="rId39"/>
    <p:sldId id="260" r:id="rId40"/>
    <p:sldId id="10278" r:id="rId41"/>
    <p:sldId id="258" r:id="rId42"/>
    <p:sldId id="10279" r:id="rId43"/>
    <p:sldId id="728" r:id="rId44"/>
    <p:sldId id="10057" r:id="rId45"/>
    <p:sldId id="10058" r:id="rId46"/>
    <p:sldId id="10059" r:id="rId47"/>
    <p:sldId id="10060" r:id="rId48"/>
    <p:sldId id="10061" r:id="rId49"/>
    <p:sldId id="10062" r:id="rId50"/>
    <p:sldId id="10064" r:id="rId51"/>
    <p:sldId id="10065" r:id="rId52"/>
    <p:sldId id="10066" r:id="rId53"/>
    <p:sldId id="10067" r:id="rId54"/>
    <p:sldId id="10068" r:id="rId55"/>
    <p:sldId id="10069" r:id="rId56"/>
    <p:sldId id="10070" r:id="rId57"/>
    <p:sldId id="10071" r:id="rId58"/>
    <p:sldId id="10003" r:id="rId59"/>
    <p:sldId id="10269" r:id="rId60"/>
    <p:sldId id="372" r:id="rId61"/>
    <p:sldId id="375" r:id="rId62"/>
    <p:sldId id="376" r:id="rId63"/>
    <p:sldId id="373" r:id="rId64"/>
    <p:sldId id="10002" r:id="rId65"/>
    <p:sldId id="10261" r:id="rId66"/>
    <p:sldId id="313" r:id="rId67"/>
    <p:sldId id="9664" r:id="rId68"/>
    <p:sldId id="9777" r:id="rId69"/>
    <p:sldId id="9696" r:id="rId70"/>
    <p:sldId id="10270" r:id="rId71"/>
    <p:sldId id="9667" r:id="rId72"/>
    <p:sldId id="10271" r:id="rId73"/>
    <p:sldId id="10262" r:id="rId74"/>
    <p:sldId id="293" r:id="rId75"/>
    <p:sldId id="294" r:id="rId76"/>
    <p:sldId id="10253" r:id="rId77"/>
    <p:sldId id="10272"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6600"/>
    <a:srgbClr val="003300"/>
    <a:srgbClr val="0000FF"/>
    <a:srgbClr val="FA0000"/>
    <a:srgbClr val="00FF00"/>
    <a:srgbClr val="FF0201"/>
    <a:srgbClr val="070000"/>
    <a:srgbClr val="6B625C"/>
    <a:srgbClr val="4139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9" autoAdjust="0"/>
    <p:restoredTop sz="86437" autoAdjust="0"/>
  </p:normalViewPr>
  <p:slideViewPr>
    <p:cSldViewPr snapToGrid="0" showGuides="1">
      <p:cViewPr>
        <p:scale>
          <a:sx n="100" d="100"/>
          <a:sy n="100" d="100"/>
        </p:scale>
        <p:origin x="828" y="558"/>
      </p:cViewPr>
      <p:guideLst>
        <p:guide orient="horz" pos="2160"/>
        <p:guide pos="3840"/>
      </p:guideLst>
    </p:cSldViewPr>
  </p:slideViewPr>
  <p:outlineViewPr>
    <p:cViewPr>
      <p:scale>
        <a:sx n="33" d="100"/>
        <a:sy n="33" d="100"/>
      </p:scale>
      <p:origin x="0" y="-405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6DEEA-1A5D-457F-81C3-759E61DD2C41}" type="datetimeFigureOut">
              <a:rPr lang="en-US" smtClean="0"/>
              <a:t>10/8/2026</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AD717-DEFC-465D-A9A0-FD17C35D4756}" type="slidenum">
              <a:rPr lang="en-US" smtClean="0"/>
              <a:t>‹#›</a:t>
            </a:fld>
            <a:endParaRPr lang="en-US"/>
          </a:p>
        </p:txBody>
      </p:sp>
    </p:spTree>
    <p:extLst>
      <p:ext uri="{BB962C8B-B14F-4D97-AF65-F5344CB8AC3E}">
        <p14:creationId xmlns:p14="http://schemas.microsoft.com/office/powerpoint/2010/main" val="84778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32AA440-2B46-9D03-7365-BD144B48DD7B}"/>
              </a:ext>
            </a:extLst>
          </p:cNvPr>
          <p:cNvSpPr>
            <a:spLocks noGrp="1"/>
          </p:cNvSpPr>
          <p:nvPr>
            <p:ph type="ctrTitle" hasCustomPrompt="1"/>
          </p:nvPr>
        </p:nvSpPr>
        <p:spPr>
          <a:xfrm>
            <a:off x="1524000" y="1122363"/>
            <a:ext cx="9144000" cy="2387600"/>
          </a:xfrm>
        </p:spPr>
        <p:txBody>
          <a:bodyPr anchor="ctr"/>
          <a:lstStyle>
            <a:lvl1pPr algn="ctr">
              <a:defRPr sz="6000"/>
            </a:lvl1pPr>
          </a:lstStyle>
          <a:p>
            <a:r>
              <a:rPr lang="vi-VN" dirty="0"/>
              <a:t>Bấm để sửa kiểu tiêu đề Bản cái</a:t>
            </a:r>
            <a:endParaRPr lang="en-US" dirty="0"/>
          </a:p>
        </p:txBody>
      </p:sp>
      <p:sp>
        <p:nvSpPr>
          <p:cNvPr id="3" name="Tiêu đề phụ 2">
            <a:extLst>
              <a:ext uri="{FF2B5EF4-FFF2-40B4-BE49-F238E27FC236}">
                <a16:creationId xmlns:a16="http://schemas.microsoft.com/office/drawing/2014/main" id="{3E5BBDA5-4B99-9B1D-0BAC-F6EA181B8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EB01D551-E7F5-2B49-B2B7-D29530528C01}"/>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F13D2CF0-1670-51F0-0AB8-D26D31955AD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A98E4FB-1A77-26B1-0468-741EA0A4FF20}"/>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18479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17311A-9D33-7ECD-DA5F-94D75544EF9B}"/>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76217853-7CE4-6F69-2D53-D88A2F2A43B2}"/>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677AFE97-40E1-EBE2-F902-8B6FEF56D387}"/>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F2C484C1-FE15-C3A6-AC6E-F299B84C6D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E725A40E-A223-2081-D939-AEF641A12AF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59119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B331DE8-5045-700A-76B7-FDC187C36E89}"/>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15C6CB-79A7-7A90-DF70-7AF809ABA1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C71D3C87-41BB-5666-4027-3C49CD12470A}"/>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583A9718-22A4-4AEF-30A8-AABF11C63A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20C630E-B614-5AC6-8D64-45E91655967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7596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BA0CF42-A82E-44BE-8538-21FC42FEEE60}"/>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F39AB57C-B3EA-E2B5-D6DF-760CBA31F611}"/>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895C4831-2B5D-A942-CA7C-AE649D4B2883}"/>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139E39BE-A1FD-4D55-3D13-9098800563A7}"/>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6" name="Chỗ dành sẵn cho Chân trang 5">
            <a:extLst>
              <a:ext uri="{FF2B5EF4-FFF2-40B4-BE49-F238E27FC236}">
                <a16:creationId xmlns:a16="http://schemas.microsoft.com/office/drawing/2014/main" id="{C74126F3-F934-4F71-CD4C-43EF64AC9D34}"/>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97B7F697-0CA1-9B9F-8B6F-30B26ECEA7C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838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9206FB6-3A8B-DB8F-D86A-1B012EED9C1B}"/>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51A2615-0ADD-587F-1245-2B45F68CD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6353D9A-47A1-22D5-23D3-A39DEC2ECCC8}"/>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E9352A12-BE2C-9115-01BB-18306E68B8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6851C88F-DF28-A03D-2217-E59BAC6723F8}"/>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5663EAEA-7A44-DB72-3DAB-D64ADA79228F}"/>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8" name="Chỗ dành sẵn cho Chân trang 7">
            <a:extLst>
              <a:ext uri="{FF2B5EF4-FFF2-40B4-BE49-F238E27FC236}">
                <a16:creationId xmlns:a16="http://schemas.microsoft.com/office/drawing/2014/main" id="{30DCD47A-0CD2-F92B-43F8-8D4ECF4D804B}"/>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061AFE31-2A74-2E41-E7AF-A00BAEE1798B}"/>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28350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AC36E0A-556F-8297-4FFC-2057D1B4A14B}"/>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F881D69D-C174-1231-3D73-0292CD519A29}"/>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4" name="Chỗ dành sẵn cho Chân trang 3">
            <a:extLst>
              <a:ext uri="{FF2B5EF4-FFF2-40B4-BE49-F238E27FC236}">
                <a16:creationId xmlns:a16="http://schemas.microsoft.com/office/drawing/2014/main" id="{D9F50343-2993-183D-43DB-41B9015461C5}"/>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86A12772-D14A-D623-83B6-18A5C74FDC5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96583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AAC4750-6844-8141-CD46-25AD5C35A3D0}"/>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3" name="Chỗ dành sẵn cho Chân trang 2">
            <a:extLst>
              <a:ext uri="{FF2B5EF4-FFF2-40B4-BE49-F238E27FC236}">
                <a16:creationId xmlns:a16="http://schemas.microsoft.com/office/drawing/2014/main" id="{C5541B6A-7B7A-11AA-8C03-D67C30DBA99F}"/>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16225483-7250-410B-6FB6-3ACC1CC5D04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63377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4B22F14-712B-C7A0-0664-C72C22332164}"/>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09E86289-AA7C-E724-25D1-07BDB65582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205C97EE-A4AF-8A77-1F13-A5A94ACED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96972C4-E22E-8AD6-77D7-C55B07245C73}"/>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6" name="Chỗ dành sẵn cho Chân trang 5">
            <a:extLst>
              <a:ext uri="{FF2B5EF4-FFF2-40B4-BE49-F238E27FC236}">
                <a16:creationId xmlns:a16="http://schemas.microsoft.com/office/drawing/2014/main" id="{EB3A6839-0836-8BDD-B751-031BC656A52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29D64F6-8308-D8B1-C0FC-22589825433A}"/>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87228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8122AF-1CCC-4FE3-95CE-585B16C1A4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6A78BC6C-AEE6-5B09-9425-B26540ABB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A8A0CE59-7E49-4981-8908-03A6B3748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D78AB497-C2F0-B986-5A4B-204AF75504A0}"/>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6" name="Chỗ dành sẵn cho Chân trang 5">
            <a:extLst>
              <a:ext uri="{FF2B5EF4-FFF2-40B4-BE49-F238E27FC236}">
                <a16:creationId xmlns:a16="http://schemas.microsoft.com/office/drawing/2014/main" id="{20056588-A131-3266-150B-2EEC99086232}"/>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A1960C6D-B3C3-C3B2-A2B9-6E72BC6FACBF}"/>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6721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06DC050-C3E9-4422-9F2C-17A676A99D4D}"/>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181F1D8B-0EAA-4D5C-62A5-7255946A89A4}"/>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53D43F1-D24D-41CE-5792-E3D4AE7EE9D5}"/>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1118B46D-2B66-B676-C408-FB2B38D4B45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DF44FFF-2201-CD46-DDD0-7235C35BF0A1}"/>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911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17C510AD-A900-9A54-A43A-1045F66D8ABB}"/>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EE56CCA-6A5F-1DD5-75DA-3F13A31C020B}"/>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7793041-A8F9-3795-45BD-4A26673A6474}"/>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C03754E5-B599-5C5B-A191-7A2E427988F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101FBF0-4A5A-5604-C439-817277DD1E7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425515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23AD3-4C84-487E-3F0C-843C9C416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8CF49C-3235-3313-3B70-72E1F25233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FE44E8-3A85-AC71-8B06-09FD062B7E7A}"/>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5" name="Footer Placeholder 4">
            <a:extLst>
              <a:ext uri="{FF2B5EF4-FFF2-40B4-BE49-F238E27FC236}">
                <a16:creationId xmlns:a16="http://schemas.microsoft.com/office/drawing/2014/main" id="{997134CE-BC18-53A5-E6C5-7999466BC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27FC3-02AA-0C61-DE6A-A7977A532FEA}"/>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1267382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FE331-F957-7DFA-E9D2-EDBD8C4EC9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A6D415-1321-38FA-5372-F8D6AB9165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806F56-85AE-4D25-FB90-4D4C8F2FB837}"/>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5" name="Footer Placeholder 4">
            <a:extLst>
              <a:ext uri="{FF2B5EF4-FFF2-40B4-BE49-F238E27FC236}">
                <a16:creationId xmlns:a16="http://schemas.microsoft.com/office/drawing/2014/main" id="{CDDB43CB-8C6D-6FBA-1290-36AD322FB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246A4-64B5-B7F8-C1FF-7612CEBBAA8A}"/>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2420116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10A4E-ADA9-AACA-A9CE-3B46637F67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E3EACF-2DB3-655B-5D11-E4EE35BFF03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06FC14-5BB5-E677-084A-65D30A67BAB9}"/>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5" name="Footer Placeholder 4">
            <a:extLst>
              <a:ext uri="{FF2B5EF4-FFF2-40B4-BE49-F238E27FC236}">
                <a16:creationId xmlns:a16="http://schemas.microsoft.com/office/drawing/2014/main" id="{4139FC6A-A3F4-E955-18DD-FE0FE17057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E48C4-BEF7-05C6-65A4-E717410F36D0}"/>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4004268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CAA97-29BD-0BEC-F3D6-BD28425A59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A3C61C-E7E7-0AB5-1B76-BBAF28AE08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1D8664-F097-2025-BA23-6051700D06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E5B2EF-DAFF-A521-6E3D-06016061D16C}"/>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6" name="Footer Placeholder 5">
            <a:extLst>
              <a:ext uri="{FF2B5EF4-FFF2-40B4-BE49-F238E27FC236}">
                <a16:creationId xmlns:a16="http://schemas.microsoft.com/office/drawing/2014/main" id="{B5668208-D4A3-7AAD-A4A9-8B67A9D8A5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75C7A4-B351-7782-190F-6CDC462B3D55}"/>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3545010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34003-709B-8161-4792-ECCB7B97CE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F52C93-3B0F-0405-3C67-09B664F9BB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F8EB55-1423-8E9A-0B42-D24C5E0D1D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35E241-1587-7653-87D0-56DD4993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4B7DE9-7B1F-47EF-A319-117168F69F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D2FF0F-2163-5A95-1D94-EA8BF2ED40D6}"/>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8" name="Footer Placeholder 7">
            <a:extLst>
              <a:ext uri="{FF2B5EF4-FFF2-40B4-BE49-F238E27FC236}">
                <a16:creationId xmlns:a16="http://schemas.microsoft.com/office/drawing/2014/main" id="{41FE5C89-3706-86D1-A092-D267CB1A78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B435E9-82F2-B111-7C29-66D367A4F277}"/>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1175756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1C27-E10F-B2C1-BB57-29CFFDD851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1C01E2-8141-281B-47BD-0C075514050B}"/>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4" name="Footer Placeholder 3">
            <a:extLst>
              <a:ext uri="{FF2B5EF4-FFF2-40B4-BE49-F238E27FC236}">
                <a16:creationId xmlns:a16="http://schemas.microsoft.com/office/drawing/2014/main" id="{C392122A-63ED-0EA0-0A95-698BBA6B34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C7C9C7-A1EB-CFAB-E2B8-DBB8A39AE36B}"/>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1812102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A5B539-0DE9-67FB-3FED-461615906A2D}"/>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3" name="Footer Placeholder 2">
            <a:extLst>
              <a:ext uri="{FF2B5EF4-FFF2-40B4-BE49-F238E27FC236}">
                <a16:creationId xmlns:a16="http://schemas.microsoft.com/office/drawing/2014/main" id="{277FAB2D-A90A-D48B-EA6B-82A5807310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9D2B69-F073-DED0-B10B-1823B4E43DC0}"/>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551398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E3BF5-04DB-AF5B-0904-CB9DDADFAC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742A89-BED5-BEFD-5260-3A3992BCB5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AD8018-948E-908F-3AE8-12BC89A62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D1378-2F11-02DE-42AF-211063980093}"/>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6" name="Footer Placeholder 5">
            <a:extLst>
              <a:ext uri="{FF2B5EF4-FFF2-40B4-BE49-F238E27FC236}">
                <a16:creationId xmlns:a16="http://schemas.microsoft.com/office/drawing/2014/main" id="{52C6680C-656D-0D39-0597-375F5B204E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E9B201-1C99-C6A9-3C80-44423CD8ABE5}"/>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434892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BC2C-C5D7-D9AD-C157-CAF31F4510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93CED3-09CA-7C97-7AA3-421E813A1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109CBC-826D-F6F9-1216-854EDB945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8453A-5228-AF85-E943-8C3FD5ACAD58}"/>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6" name="Footer Placeholder 5">
            <a:extLst>
              <a:ext uri="{FF2B5EF4-FFF2-40B4-BE49-F238E27FC236}">
                <a16:creationId xmlns:a16="http://schemas.microsoft.com/office/drawing/2014/main" id="{DB636DB8-7E05-E4CC-C28D-9E9CBF8721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F89CD1-27BB-9608-5FA4-4A22101207FB}"/>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3569567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4A8B-7F4D-91F0-3F75-9D46394EF9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460B4F-44A1-BCA3-D93A-433E73E809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07AD1E-974C-E411-82B9-48C19275AF2C}"/>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5" name="Footer Placeholder 4">
            <a:extLst>
              <a:ext uri="{FF2B5EF4-FFF2-40B4-BE49-F238E27FC236}">
                <a16:creationId xmlns:a16="http://schemas.microsoft.com/office/drawing/2014/main" id="{CAB566BC-7190-53A0-7AD4-6CF32DAE5C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8E443A-ACD2-C09A-DF80-77B359E5F248}"/>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3279558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F37FCC-FA1B-D372-3487-C0D9BD9D6F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B4F298-E349-9236-9039-724FEBDFBF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D02055-7D61-56B2-BA05-014C9C264F72}"/>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5" name="Footer Placeholder 4">
            <a:extLst>
              <a:ext uri="{FF2B5EF4-FFF2-40B4-BE49-F238E27FC236}">
                <a16:creationId xmlns:a16="http://schemas.microsoft.com/office/drawing/2014/main" id="{17B36557-CB57-DE7B-C9EE-3A76D17518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E5C90C-F4ED-340E-0D10-ADAD5FBE8FE2}"/>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179718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10CD5-BF39-1B3E-97E7-91F23D5937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B7139F-467D-A36B-D34E-0C85EE8F37FC}"/>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4" name="Footer Placeholder 3">
            <a:extLst>
              <a:ext uri="{FF2B5EF4-FFF2-40B4-BE49-F238E27FC236}">
                <a16:creationId xmlns:a16="http://schemas.microsoft.com/office/drawing/2014/main" id="{C37AA0A5-0E59-01F9-8B46-DD95E66745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C4E138-C121-A368-9040-C4E94D5CCE85}"/>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4023059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D4E9-302A-D3F6-7482-C0D9F75CCB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1446BF-29D9-21A1-DC65-C8F9E62DA4AF}"/>
              </a:ext>
            </a:extLst>
          </p:cNvPr>
          <p:cNvSpPr>
            <a:spLocks noGrp="1"/>
          </p:cNvSpPr>
          <p:nvPr>
            <p:ph type="dt" sz="half" idx="10"/>
          </p:nvPr>
        </p:nvSpPr>
        <p:spPr/>
        <p:txBody>
          <a:bodyPr/>
          <a:lstStyle/>
          <a:p>
            <a:fld id="{E3C87D7C-C2F9-40D2-8E6D-98DC368BF888}" type="datetimeFigureOut">
              <a:rPr lang="en-US" smtClean="0"/>
              <a:t>10/8/2026</a:t>
            </a:fld>
            <a:endParaRPr lang="en-US"/>
          </a:p>
        </p:txBody>
      </p:sp>
      <p:sp>
        <p:nvSpPr>
          <p:cNvPr id="4" name="Footer Placeholder 3">
            <a:extLst>
              <a:ext uri="{FF2B5EF4-FFF2-40B4-BE49-F238E27FC236}">
                <a16:creationId xmlns:a16="http://schemas.microsoft.com/office/drawing/2014/main" id="{B5F98D60-F4CB-98BA-EC89-1330E39EA1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4594CC-934C-2387-5B22-8495DE790C40}"/>
              </a:ext>
            </a:extLst>
          </p:cNvPr>
          <p:cNvSpPr>
            <a:spLocks noGrp="1"/>
          </p:cNvSpPr>
          <p:nvPr>
            <p:ph type="sldNum" sz="quarter" idx="12"/>
          </p:nvPr>
        </p:nvSpPr>
        <p:spPr/>
        <p:txBody>
          <a:bodyPr/>
          <a:lstStyle/>
          <a:p>
            <a:fld id="{37324449-EBA8-4E55-ACFB-F6DBB82123C8}" type="slidenum">
              <a:rPr lang="en-US" smtClean="0"/>
              <a:t>‹#›</a:t>
            </a:fld>
            <a:endParaRPr lang="en-US"/>
          </a:p>
        </p:txBody>
      </p:sp>
    </p:spTree>
    <p:extLst>
      <p:ext uri="{BB962C8B-B14F-4D97-AF65-F5344CB8AC3E}">
        <p14:creationId xmlns:p14="http://schemas.microsoft.com/office/powerpoint/2010/main" val="39694567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AA72-6328-3E7D-4C42-8A74C6A144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ED8E13-B5C8-6902-62D7-B1EF28C384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183FAB-B69C-07F1-3E72-91C3E890285C}"/>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5" name="Footer Placeholder 4">
            <a:extLst>
              <a:ext uri="{FF2B5EF4-FFF2-40B4-BE49-F238E27FC236}">
                <a16:creationId xmlns:a16="http://schemas.microsoft.com/office/drawing/2014/main" id="{DC0F2C73-672E-8667-CD70-870C3C16AC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832B0-592A-D16D-9628-DB1E287E79CC}"/>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4810353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33F45-E92F-4719-0316-21ABE3DB77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87DF3-3948-5DCF-1784-656B5ADD8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66D1E-07FB-A9B7-F48B-C6735BC5A841}"/>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5" name="Footer Placeholder 4">
            <a:extLst>
              <a:ext uri="{FF2B5EF4-FFF2-40B4-BE49-F238E27FC236}">
                <a16:creationId xmlns:a16="http://schemas.microsoft.com/office/drawing/2014/main" id="{9093522A-36EA-1A04-32C7-385C0BFBBD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AA559D-782B-1743-4127-3B0BCCF305AE}"/>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487125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0AD1-2E97-B4A2-EC08-2D69578375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C70694-892E-5642-C142-F0A37374E4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9344E5-943E-D725-3B8A-8C31DF856B07}"/>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5" name="Footer Placeholder 4">
            <a:extLst>
              <a:ext uri="{FF2B5EF4-FFF2-40B4-BE49-F238E27FC236}">
                <a16:creationId xmlns:a16="http://schemas.microsoft.com/office/drawing/2014/main" id="{74D2879E-F203-F602-32B6-C9D9A3560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BA418-0869-0774-B94C-7119A8BA191C}"/>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126328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C652-F0FD-6642-DAD4-D92B24AF9F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E222A1-38C1-4FD7-5289-91B033C056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6AF7C6-D5D3-09F6-96F9-96D6664AA2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BCAF0A-DE38-DD99-F241-DA0F16F4F3AE}"/>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6" name="Footer Placeholder 5">
            <a:extLst>
              <a:ext uri="{FF2B5EF4-FFF2-40B4-BE49-F238E27FC236}">
                <a16:creationId xmlns:a16="http://schemas.microsoft.com/office/drawing/2014/main" id="{24AF3300-1EE6-713F-992A-FD107ED913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EEC30E-64D8-3167-0059-ADA61D9C690B}"/>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467617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7F3D-E941-17BB-2C00-0508EB63F1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509E6-81EC-38F8-CA1B-D9031D91D4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E0AEB8-5BA7-9B17-B669-EB06E0302D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769680-2BE0-703F-7AEE-521EE5DCD3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7C38A6-73F8-8FA3-9BE5-E6A488AA68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D98252-3C25-FD5B-0E20-7C0D9F756F14}"/>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8" name="Footer Placeholder 7">
            <a:extLst>
              <a:ext uri="{FF2B5EF4-FFF2-40B4-BE49-F238E27FC236}">
                <a16:creationId xmlns:a16="http://schemas.microsoft.com/office/drawing/2014/main" id="{5B883026-AC42-D137-A32A-CB6A2B156D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7ECA48-157D-D522-7B7B-7183BFF9EDCD}"/>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34663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36FF-8276-BDD3-98BE-1087FE2976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12460B-9164-C9B9-9C63-07430AD95BFF}"/>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4" name="Footer Placeholder 3">
            <a:extLst>
              <a:ext uri="{FF2B5EF4-FFF2-40B4-BE49-F238E27FC236}">
                <a16:creationId xmlns:a16="http://schemas.microsoft.com/office/drawing/2014/main" id="{11119F83-0AEB-9E04-B986-297E201128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A68AE9-E2E9-818F-29D8-B07B976BE549}"/>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154935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0182E-14DD-BE73-2005-3C392B5333AA}"/>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3" name="Footer Placeholder 2">
            <a:extLst>
              <a:ext uri="{FF2B5EF4-FFF2-40B4-BE49-F238E27FC236}">
                <a16:creationId xmlns:a16="http://schemas.microsoft.com/office/drawing/2014/main" id="{9801D49C-500C-C1DA-EA04-2E049F6E89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5A4CE6-5E73-A0B9-61FA-6D3AC04B91D2}"/>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696471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D382F-C7AA-BE7C-F3EA-FFD9E71F2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414C19-563F-0756-2D9D-D54960C6E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B75CEE-B99D-9C05-31F3-32CAD3112C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AEC6-68AD-87C1-9F76-13095A173040}"/>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6" name="Footer Placeholder 5">
            <a:extLst>
              <a:ext uri="{FF2B5EF4-FFF2-40B4-BE49-F238E27FC236}">
                <a16:creationId xmlns:a16="http://schemas.microsoft.com/office/drawing/2014/main" id="{A5C5AE6B-373B-A6EC-13C3-F448CB845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6AAE8A-F3F5-FE14-4BC6-07839B32F1D7}"/>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994000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19A17-8F0E-0051-564B-3A03E7B83A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24F4D1-5E61-6852-18EE-B6880B7885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6E5AA9-DF71-74AB-2260-E1319DC21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6E6DAD-B4D6-D7BE-2BD1-7AE0DF5A8505}"/>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6" name="Footer Placeholder 5">
            <a:extLst>
              <a:ext uri="{FF2B5EF4-FFF2-40B4-BE49-F238E27FC236}">
                <a16:creationId xmlns:a16="http://schemas.microsoft.com/office/drawing/2014/main" id="{90E0C735-8CF9-A3DC-B9D5-43265DCBF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229505-B698-675D-46FC-753EB7DAAE96}"/>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6338849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9170-E54D-8050-50F9-D0B9E165A9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676A51-A397-FD75-7310-FBA5D6D3AA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31123-8E37-BAAE-60ED-1AECD82DD501}"/>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5" name="Footer Placeholder 4">
            <a:extLst>
              <a:ext uri="{FF2B5EF4-FFF2-40B4-BE49-F238E27FC236}">
                <a16:creationId xmlns:a16="http://schemas.microsoft.com/office/drawing/2014/main" id="{A738AB1A-2817-49CC-2B67-CC699B2AE1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BC92E9-BB76-5F80-0A0A-B731F35CF3F1}"/>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1218790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FDC0DD-603E-3E13-B293-B34F1BEFB8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A0640E-F92D-6565-ADF8-6A8D27B9AB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58056C-62E6-A1FC-3B1D-CE5CB4B7DA65}"/>
              </a:ext>
            </a:extLst>
          </p:cNvPr>
          <p:cNvSpPr>
            <a:spLocks noGrp="1"/>
          </p:cNvSpPr>
          <p:nvPr>
            <p:ph type="dt" sz="half" idx="10"/>
          </p:nvPr>
        </p:nvSpPr>
        <p:spPr/>
        <p:txBody>
          <a:bodyPr/>
          <a:lstStyle/>
          <a:p>
            <a:fld id="{A11843D8-B76D-42BC-A52C-6C531BE808E8}" type="datetimeFigureOut">
              <a:rPr lang="en-US" smtClean="0"/>
              <a:t>10/8/2026</a:t>
            </a:fld>
            <a:endParaRPr lang="en-US"/>
          </a:p>
        </p:txBody>
      </p:sp>
      <p:sp>
        <p:nvSpPr>
          <p:cNvPr id="5" name="Footer Placeholder 4">
            <a:extLst>
              <a:ext uri="{FF2B5EF4-FFF2-40B4-BE49-F238E27FC236}">
                <a16:creationId xmlns:a16="http://schemas.microsoft.com/office/drawing/2014/main" id="{D7AC0498-CE4E-E853-F855-1DF8AE476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B7404-6233-80C4-C953-333230AF62D1}"/>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5541160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1229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82197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4870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5169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8175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2233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654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1802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2147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479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171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C035E-5C9C-16A2-33F8-2027D5820E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019560-E90A-296B-9184-0807EE8C82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7F08F5-A94D-0D3B-BAA1-3803CDE5EC34}"/>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5" name="Footer Placeholder 4">
            <a:extLst>
              <a:ext uri="{FF2B5EF4-FFF2-40B4-BE49-F238E27FC236}">
                <a16:creationId xmlns:a16="http://schemas.microsoft.com/office/drawing/2014/main" id="{FE281ECB-F403-055A-0F5E-E4453F6ECB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B0046C-133A-F87D-9F32-022DF9B182F8}"/>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14872308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5FE30-D758-6D64-1672-F0737943A3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7683F0-8AD1-1853-C907-9DB4CDA5D3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68C3BD-85BA-5D56-293C-E2516524BEE8}"/>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5" name="Footer Placeholder 4">
            <a:extLst>
              <a:ext uri="{FF2B5EF4-FFF2-40B4-BE49-F238E27FC236}">
                <a16:creationId xmlns:a16="http://schemas.microsoft.com/office/drawing/2014/main" id="{7F09D74C-1572-632F-ED2C-7B995F0E76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4BCC7-6DD9-77EB-1189-2C182694D13E}"/>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24507267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80EEA-CFF4-CD6E-38C2-3212D8C5BE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0B9AFA-AAF5-3DD7-625C-F908783BF5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86421E-5004-5E60-0E84-F9589EEE6C44}"/>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5" name="Footer Placeholder 4">
            <a:extLst>
              <a:ext uri="{FF2B5EF4-FFF2-40B4-BE49-F238E27FC236}">
                <a16:creationId xmlns:a16="http://schemas.microsoft.com/office/drawing/2014/main" id="{2F830EE3-2CFC-8AE3-4571-EFB4523E3E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EA084-E4A8-723D-1DD6-9C68AB407C3C}"/>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2134064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5D16-742E-048B-284F-D89ECF7D23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1E160D-F075-0B70-1A99-5B902E6856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E42044-90A0-A3C6-A45D-23F6E81D09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C2A50F-44B5-2060-C7D5-A155A392C791}"/>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6" name="Footer Placeholder 5">
            <a:extLst>
              <a:ext uri="{FF2B5EF4-FFF2-40B4-BE49-F238E27FC236}">
                <a16:creationId xmlns:a16="http://schemas.microsoft.com/office/drawing/2014/main" id="{7CD71919-DBC0-5768-3A82-6D2EBF4CC9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03D398-C189-60DB-7862-CC6C7E07EFFB}"/>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19893679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32E2-6865-9A12-2FE2-6E575D2A78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421FE4-1DF4-C9B3-F672-2E9C17859F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209040-59CA-BF8F-E40F-45414C538B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CDA906-9454-40E0-FD1D-C200C5C12C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737E28-171B-1255-8373-6039C3C203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60B52A-1D38-C780-0049-557BFAA3118B}"/>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8" name="Footer Placeholder 7">
            <a:extLst>
              <a:ext uri="{FF2B5EF4-FFF2-40B4-BE49-F238E27FC236}">
                <a16:creationId xmlns:a16="http://schemas.microsoft.com/office/drawing/2014/main" id="{5B3D80A6-4BFB-8D83-A4BD-CF80F14274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D9B802-A044-0AEB-9155-B5C436C8959D}"/>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16350583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AE25F-2ABC-CDF9-D42E-DD2003B020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175C30-DFB3-72FA-A33A-CC0EA46AA904}"/>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4" name="Footer Placeholder 3">
            <a:extLst>
              <a:ext uri="{FF2B5EF4-FFF2-40B4-BE49-F238E27FC236}">
                <a16:creationId xmlns:a16="http://schemas.microsoft.com/office/drawing/2014/main" id="{A5FC3CC6-BEE1-5A13-B18E-4E9E799D07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1C7C9C-C223-163C-894A-52564ACD4A82}"/>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37786855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53AC77-014C-07BA-A6A5-28503567E3E2}"/>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3" name="Footer Placeholder 2">
            <a:extLst>
              <a:ext uri="{FF2B5EF4-FFF2-40B4-BE49-F238E27FC236}">
                <a16:creationId xmlns:a16="http://schemas.microsoft.com/office/drawing/2014/main" id="{F259A86D-674C-8E93-F88B-0C9F3AB8B5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2C1445-79B4-5755-D351-0AC87AABB370}"/>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37354356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5B5AB-2AB8-1530-6EFA-1BE4AF15F3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AA0BBF-562D-2361-256D-33EDE45F06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E48D63-4203-7F41-22CF-1CFA7E8E2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79577C-EA6E-E4E4-EDD0-D3FA2F342368}"/>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6" name="Footer Placeholder 5">
            <a:extLst>
              <a:ext uri="{FF2B5EF4-FFF2-40B4-BE49-F238E27FC236}">
                <a16:creationId xmlns:a16="http://schemas.microsoft.com/office/drawing/2014/main" id="{8C13CCAD-7D95-3DF1-0549-B9811B7E4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C4B141-8490-4463-2249-BB62889357AF}"/>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23042341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844D-F47C-F2A6-0EF9-4C2D66C08F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CAE6E8-361B-18D8-3550-1E2CF2E6E4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ACAEE3-44F1-446D-F7BA-65164D6E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6712B-CDB6-292C-F2CF-8110005CD8E6}"/>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6" name="Footer Placeholder 5">
            <a:extLst>
              <a:ext uri="{FF2B5EF4-FFF2-40B4-BE49-F238E27FC236}">
                <a16:creationId xmlns:a16="http://schemas.microsoft.com/office/drawing/2014/main" id="{2146ACE8-9671-72B7-34AE-CA280B9E32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1AD9DF-A89D-674D-7017-2AB03CAA66AC}"/>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203925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C758C-6A28-23EE-9E6E-D1010BB4FA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514CBE-CD63-E2C5-084F-4A203301E3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2AE3D3-0F39-39D5-BA13-1F5B5529D8D6}"/>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5" name="Footer Placeholder 4">
            <a:extLst>
              <a:ext uri="{FF2B5EF4-FFF2-40B4-BE49-F238E27FC236}">
                <a16:creationId xmlns:a16="http://schemas.microsoft.com/office/drawing/2014/main" id="{AAAAD148-4C2D-750A-C0B5-ACC1D2AB6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E3372-0FD7-AC6E-1404-29FACF85182E}"/>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25997153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C2BE4D-7AB2-2202-2A3E-CBAB4E7A35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EC8888-E81E-8423-3435-19812A22DC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B91D4-3017-33BE-1C5A-38C4BF138806}"/>
              </a:ext>
            </a:extLst>
          </p:cNvPr>
          <p:cNvSpPr>
            <a:spLocks noGrp="1"/>
          </p:cNvSpPr>
          <p:nvPr>
            <p:ph type="dt" sz="half" idx="10"/>
          </p:nvPr>
        </p:nvSpPr>
        <p:spPr/>
        <p:txBody>
          <a:bodyPr/>
          <a:lstStyle/>
          <a:p>
            <a:fld id="{3DB9363A-9A69-4F65-A29C-E75162DE45EC}" type="datetimeFigureOut">
              <a:rPr lang="en-US" smtClean="0"/>
              <a:t>10/8/2026</a:t>
            </a:fld>
            <a:endParaRPr lang="en-US"/>
          </a:p>
        </p:txBody>
      </p:sp>
      <p:sp>
        <p:nvSpPr>
          <p:cNvPr id="5" name="Footer Placeholder 4">
            <a:extLst>
              <a:ext uri="{FF2B5EF4-FFF2-40B4-BE49-F238E27FC236}">
                <a16:creationId xmlns:a16="http://schemas.microsoft.com/office/drawing/2014/main" id="{AFF09A01-8EAA-C249-494D-8E882F1FBA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1C5A6B-06B1-D424-1489-5C6CE9BB0591}"/>
              </a:ext>
            </a:extLst>
          </p:cNvPr>
          <p:cNvSpPr>
            <a:spLocks noGrp="1"/>
          </p:cNvSpPr>
          <p:nvPr>
            <p:ph type="sldNum" sz="quarter" idx="12"/>
          </p:nvPr>
        </p:nvSpPr>
        <p:spPr/>
        <p:txBody>
          <a:bodyPr/>
          <a:lstStyle/>
          <a:p>
            <a:fld id="{3DF0CA1C-9A22-444A-9594-327E51FC38BC}" type="slidenum">
              <a:rPr lang="en-US" smtClean="0"/>
              <a:t>‹#›</a:t>
            </a:fld>
            <a:endParaRPr lang="en-US"/>
          </a:p>
        </p:txBody>
      </p:sp>
    </p:spTree>
    <p:extLst>
      <p:ext uri="{BB962C8B-B14F-4D97-AF65-F5344CB8AC3E}">
        <p14:creationId xmlns:p14="http://schemas.microsoft.com/office/powerpoint/2010/main" val="215774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sv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sv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9782FBA0-56D0-7A71-1858-5D9126B8B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55B29C61-979D-FE74-D2A6-F9FA1FA0C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708A12B9-B0FB-08FB-16A3-896BB656BF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7BB09809-2105-A3C4-1086-EF0B4E55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598C7F4C-21D4-EA00-353F-9C35B08E5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FB78B-FD41-488F-ADE4-DC8AD74A8465}" type="slidenum">
              <a:rPr lang="en-US" smtClean="0"/>
              <a:t>‹#›</a:t>
            </a:fld>
            <a:endParaRPr lang="en-US"/>
          </a:p>
        </p:txBody>
      </p:sp>
    </p:spTree>
    <p:extLst>
      <p:ext uri="{BB962C8B-B14F-4D97-AF65-F5344CB8AC3E}">
        <p14:creationId xmlns:p14="http://schemas.microsoft.com/office/powerpoint/2010/main" val="268904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CA8874-7A73-209B-210D-2E8E32F27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6AED8F-8ABA-AD6B-6809-79F616E0FA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2D768-3688-BB7A-447E-2F7A20FFA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C87D7C-C2F9-40D2-8E6D-98DC368BF888}" type="datetimeFigureOut">
              <a:rPr lang="en-US" smtClean="0"/>
              <a:t>10/8/2026</a:t>
            </a:fld>
            <a:endParaRPr lang="en-US"/>
          </a:p>
        </p:txBody>
      </p:sp>
      <p:sp>
        <p:nvSpPr>
          <p:cNvPr id="5" name="Footer Placeholder 4">
            <a:extLst>
              <a:ext uri="{FF2B5EF4-FFF2-40B4-BE49-F238E27FC236}">
                <a16:creationId xmlns:a16="http://schemas.microsoft.com/office/drawing/2014/main" id="{657072E5-5990-AE4F-3F7B-E49F4CD58E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136ED9B-A01D-2F08-7F82-3CC4444F35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324449-EBA8-4E55-ACFB-F6DBB82123C8}" type="slidenum">
              <a:rPr lang="en-US" smtClean="0"/>
              <a:t>‹#›</a:t>
            </a:fld>
            <a:endParaRPr lang="en-US"/>
          </a:p>
        </p:txBody>
      </p:sp>
    </p:spTree>
    <p:extLst>
      <p:ext uri="{BB962C8B-B14F-4D97-AF65-F5344CB8AC3E}">
        <p14:creationId xmlns:p14="http://schemas.microsoft.com/office/powerpoint/2010/main" val="7921849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BA785-1063-2C7E-DDC3-5A874C5262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572D2A-8C03-7770-DE42-F1122D061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FF015E-7F21-64EC-243E-7659254CB3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843D8-B76D-42BC-A52C-6C531BE808E8}" type="datetimeFigureOut">
              <a:rPr lang="en-US" smtClean="0"/>
              <a:t>10/8/2026</a:t>
            </a:fld>
            <a:endParaRPr lang="en-US"/>
          </a:p>
        </p:txBody>
      </p:sp>
      <p:sp>
        <p:nvSpPr>
          <p:cNvPr id="5" name="Footer Placeholder 4">
            <a:extLst>
              <a:ext uri="{FF2B5EF4-FFF2-40B4-BE49-F238E27FC236}">
                <a16:creationId xmlns:a16="http://schemas.microsoft.com/office/drawing/2014/main" id="{D5DAF971-1A59-82F9-03CA-155D4BCFB3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3FA2B-8350-C2C2-D9CC-38A5B6F5A6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69E7C-1CB3-4E85-A587-2F388CBE0A8C}" type="slidenum">
              <a:rPr lang="en-US" smtClean="0"/>
              <a:t>‹#›</a:t>
            </a:fld>
            <a:endParaRPr lang="en-US"/>
          </a:p>
        </p:txBody>
      </p:sp>
    </p:spTree>
    <p:extLst>
      <p:ext uri="{BB962C8B-B14F-4D97-AF65-F5344CB8AC3E}">
        <p14:creationId xmlns:p14="http://schemas.microsoft.com/office/powerpoint/2010/main" val="2976463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Segoe UI Black" panose="020B0A02040204020203" pitchFamily="34" charset="0"/>
              </a:defRPr>
            </a:lvl1pPr>
          </a:lstStyle>
          <a:p>
            <a:fld id="{7B780D3A-F9B1-4E06-8497-5FDA6DAD9F39}" type="datetimeFigureOut">
              <a:rPr lang="en-US" smtClean="0">
                <a:solidFill>
                  <a:prstClr val="black">
                    <a:tint val="75000"/>
                  </a:prstClr>
                </a:solidFill>
              </a:rPr>
              <a:pPr/>
              <a:t>10/8/2026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latin typeface="Segoe UI Black" panose="020B0A020402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latin typeface="Segoe UI Black" panose="020B0A02040204020203" pitchFamily="34" charset="0"/>
              </a:defRPr>
            </a:lvl1pPr>
          </a:lstStyle>
          <a:p>
            <a:fld id="{C5D94259-B4C3-4BF0-AABA-28B4D95568F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6003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Segoe UI Black" panose="020B0A02040204020203" pitchFamily="34"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Segoe UI Black" panose="020B0A02040204020203"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Segoe UI Black" panose="020B0A02040204020203"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Segoe UI Black" panose="020B0A02040204020203"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4B6A1B-7347-FCD1-A325-BDC338497B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E858FA-134C-E195-2D91-579AED1187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0C4F24-8692-A140-27E8-BC5F85F6B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B9363A-9A69-4F65-A29C-E75162DE45EC}" type="datetimeFigureOut">
              <a:rPr lang="en-US" smtClean="0"/>
              <a:t>10/8/2026</a:t>
            </a:fld>
            <a:endParaRPr lang="en-US"/>
          </a:p>
        </p:txBody>
      </p:sp>
      <p:sp>
        <p:nvSpPr>
          <p:cNvPr id="5" name="Footer Placeholder 4">
            <a:extLst>
              <a:ext uri="{FF2B5EF4-FFF2-40B4-BE49-F238E27FC236}">
                <a16:creationId xmlns:a16="http://schemas.microsoft.com/office/drawing/2014/main" id="{69E8DBFC-1C9A-637C-35DB-A353F5CB51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95DFB98-C198-4246-CEDC-82055A8341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F0CA1C-9A22-444A-9594-327E51FC38BC}" type="slidenum">
              <a:rPr lang="en-US" smtClean="0"/>
              <a:t>‹#›</a:t>
            </a:fld>
            <a:endParaRPr lang="en-US"/>
          </a:p>
        </p:txBody>
      </p:sp>
    </p:spTree>
    <p:extLst>
      <p:ext uri="{BB962C8B-B14F-4D97-AF65-F5344CB8AC3E}">
        <p14:creationId xmlns:p14="http://schemas.microsoft.com/office/powerpoint/2010/main" val="8423691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7.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7823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1181686" y="1631852"/>
            <a:ext cx="9861452" cy="1200329"/>
          </a:xfrm>
          <a:prstGeom prst="rect">
            <a:avLst/>
          </a:prstGeom>
          <a:noFill/>
        </p:spPr>
        <p:txBody>
          <a:bodyPr wrap="square" rtlCol="0">
            <a:spAutoFit/>
          </a:bodyPr>
          <a:lstStyle/>
          <a:p>
            <a:pPr algn="ctr"/>
            <a:r>
              <a:rPr lang="en-US" sz="7200" dirty="0" err="1">
                <a:solidFill>
                  <a:srgbClr val="FFFF00"/>
                </a:solidFill>
                <a:latin typeface="+mj-lt"/>
                <a:ea typeface="Segoe UI Black" panose="020B0A02040204020203" pitchFamily="34" charset="0"/>
              </a:rPr>
              <a:t>Tập</a:t>
            </a:r>
            <a:r>
              <a:rPr lang="en-US" sz="7200" dirty="0">
                <a:solidFill>
                  <a:srgbClr val="FFFF00"/>
                </a:solidFill>
                <a:latin typeface="+mj-lt"/>
                <a:ea typeface="Segoe UI Black" panose="020B0A02040204020203" pitchFamily="34" charset="0"/>
              </a:rPr>
              <a:t> </a:t>
            </a:r>
            <a:r>
              <a:rPr lang="en-US" sz="7200" dirty="0" err="1">
                <a:solidFill>
                  <a:srgbClr val="FFFF00"/>
                </a:solidFill>
                <a:latin typeface="+mj-lt"/>
                <a:ea typeface="Segoe UI Black" panose="020B0A02040204020203" pitchFamily="34" charset="0"/>
              </a:rPr>
              <a:t>Hát</a:t>
            </a:r>
            <a:r>
              <a:rPr lang="en-US" sz="7200" dirty="0">
                <a:solidFill>
                  <a:srgbClr val="FFFF00"/>
                </a:solidFill>
                <a:latin typeface="+mj-lt"/>
                <a:ea typeface="Segoe UI Black" panose="020B0A02040204020203" pitchFamily="34" charset="0"/>
              </a:rPr>
              <a:t> </a:t>
            </a:r>
            <a:r>
              <a:rPr lang="en-US" sz="7200" dirty="0" err="1">
                <a:solidFill>
                  <a:srgbClr val="FFFF00"/>
                </a:solidFill>
                <a:latin typeface="+mj-lt"/>
                <a:ea typeface="Segoe UI Black" panose="020B0A02040204020203" pitchFamily="34" charset="0"/>
              </a:rPr>
              <a:t>Cộng</a:t>
            </a:r>
            <a:r>
              <a:rPr lang="en-US" sz="7200" dirty="0">
                <a:solidFill>
                  <a:srgbClr val="FFFF00"/>
                </a:solidFill>
                <a:latin typeface="+mj-lt"/>
                <a:ea typeface="Segoe UI Black" panose="020B0A02040204020203" pitchFamily="34" charset="0"/>
              </a:rPr>
              <a:t> </a:t>
            </a:r>
            <a:r>
              <a:rPr lang="en-US" sz="7200" dirty="0" err="1">
                <a:solidFill>
                  <a:srgbClr val="FFFF00"/>
                </a:solidFill>
                <a:latin typeface="+mj-lt"/>
                <a:ea typeface="Segoe UI Black" panose="020B0A02040204020203" pitchFamily="34" charset="0"/>
              </a:rPr>
              <a:t>Đoàn</a:t>
            </a:r>
            <a:endParaRPr lang="en-US" sz="7200" dirty="0">
              <a:solidFill>
                <a:srgbClr val="FFFF00"/>
              </a:solidFill>
              <a:latin typeface="+mj-lt"/>
              <a:ea typeface="Segoe UI Black" panose="020B0A02040204020203" pitchFamily="34" charset="0"/>
            </a:endParaRPr>
          </a:p>
        </p:txBody>
      </p:sp>
    </p:spTree>
    <p:extLst>
      <p:ext uri="{BB962C8B-B14F-4D97-AF65-F5344CB8AC3E}">
        <p14:creationId xmlns:p14="http://schemas.microsoft.com/office/powerpoint/2010/main" val="52036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D39650-6CAF-1DEC-7D1E-5ABADEE40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C10CB-030A-3EE2-0E45-9BAF0CC61344}"/>
              </a:ext>
            </a:extLst>
          </p:cNvPr>
          <p:cNvSpPr>
            <a:spLocks noGrp="1"/>
          </p:cNvSpPr>
          <p:nvPr>
            <p:ph type="ctrTitle"/>
          </p:nvPr>
        </p:nvSpPr>
        <p:spPr>
          <a:xfrm>
            <a:off x="0" y="0"/>
            <a:ext cx="12192000" cy="6858000"/>
          </a:xfrm>
        </p:spPr>
        <p:txBody>
          <a:bodyPr anchor="ctr" anchorCtr="0">
            <a:normAutofit/>
          </a:bodyPr>
          <a:lstStyle/>
          <a:p>
            <a:pPr algn="just"/>
            <a:r>
              <a:rPr lang="en-US" sz="11500" u="sng" dirty="0" err="1">
                <a:solidFill>
                  <a:srgbClr val="FFFF00"/>
                </a:solidFill>
                <a:latin typeface="+mj-lt"/>
                <a:ea typeface="Segoe UI Black" panose="020B0A02040204020203" pitchFamily="34" charset="0"/>
              </a:rPr>
              <a:t>Đk</a:t>
            </a:r>
            <a:r>
              <a:rPr lang="vi-VN" sz="11500" u="sng" dirty="0">
                <a:solidFill>
                  <a:srgbClr val="FFFF00"/>
                </a:solidFill>
                <a:latin typeface="+mj-lt"/>
                <a:ea typeface="Segoe UI Black" panose="020B0A02040204020203" pitchFamily="34" charset="0"/>
              </a:rPr>
              <a:t>:</a:t>
            </a:r>
            <a:r>
              <a:rPr lang="en-US" sz="11500" dirty="0">
                <a:solidFill>
                  <a:prstClr val="white"/>
                </a:solidFill>
                <a:latin typeface="+mj-lt"/>
                <a:ea typeface="Segoe UI Black" panose="020B0A02040204020203" pitchFamily="34" charset="0"/>
              </a:rPr>
              <a:t> </a:t>
            </a:r>
            <a:r>
              <a:rPr lang="vi-VN" sz="11500" dirty="0">
                <a:solidFill>
                  <a:prstClr val="white"/>
                </a:solidFill>
                <a:latin typeface="+mj-lt"/>
                <a:ea typeface="Segoe UI Black" panose="020B0A02040204020203" pitchFamily="34" charset="0"/>
              </a:rPr>
              <a:t>Tôi ở trong nhà Chúa những năm tháng dài triền miên. </a:t>
            </a:r>
            <a:endParaRPr lang="en-US" sz="11500" dirty="0">
              <a:latin typeface="+mj-lt"/>
            </a:endParaRPr>
          </a:p>
        </p:txBody>
      </p:sp>
    </p:spTree>
    <p:extLst>
      <p:ext uri="{BB962C8B-B14F-4D97-AF65-F5344CB8AC3E}">
        <p14:creationId xmlns:p14="http://schemas.microsoft.com/office/powerpoint/2010/main" val="174509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E30C75-0B82-3E0F-845F-5CA8B8CCE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ED388-CC11-081C-F01F-B86DAC4AB12E}"/>
              </a:ext>
            </a:extLst>
          </p:cNvPr>
          <p:cNvSpPr>
            <a:spLocks noGrp="1"/>
          </p:cNvSpPr>
          <p:nvPr>
            <p:ph type="ctrTitle"/>
          </p:nvPr>
        </p:nvSpPr>
        <p:spPr>
          <a:xfrm>
            <a:off x="0" y="1238250"/>
            <a:ext cx="12192000" cy="3971925"/>
          </a:xfrm>
        </p:spPr>
        <p:txBody>
          <a:bodyPr anchor="ctr" anchorCtr="0">
            <a:noAutofit/>
          </a:bodyPr>
          <a:lstStyle/>
          <a:p>
            <a:pPr marL="0" marR="0" lvl="0" indent="0" algn="just" defTabSz="914400" rtl="0" eaLnBrk="1" fontAlgn="auto" latinLnBrk="0" hangingPunct="1">
              <a:lnSpc>
                <a:spcPct val="100000"/>
              </a:lnSpc>
              <a:spcBef>
                <a:spcPts val="0"/>
              </a:spcBef>
              <a:spcAft>
                <a:spcPts val="0"/>
              </a:spcAft>
              <a:tabLst/>
              <a:defRPr/>
            </a:pPr>
            <a:br>
              <a:rPr kumimoji="0" lang="en-US" b="0" i="0" u="sng" strike="noStrike" kern="1200" cap="none" spc="0" normalizeH="0" baseline="0" noProof="0" dirty="0">
                <a:ln>
                  <a:noFill/>
                </a:ln>
                <a:solidFill>
                  <a:prstClr val="white"/>
                </a:solidFill>
                <a:effectLst/>
                <a:uLnTx/>
                <a:uFillTx/>
                <a:ea typeface="Segoe UI Black" panose="020B0A02040204020203" pitchFamily="34" charset="0"/>
                <a:cs typeface="+mn-cs"/>
              </a:rPr>
            </a:br>
            <a:r>
              <a:rPr kumimoji="0" lang="vi-VN" b="0" i="0" u="none" strike="noStrike" kern="1200" cap="none" spc="0" normalizeH="0" baseline="0" noProof="0" dirty="0">
                <a:ln>
                  <a:noFill/>
                </a:ln>
                <a:solidFill>
                  <a:prstClr val="white"/>
                </a:solidFill>
                <a:effectLst/>
                <a:uLnTx/>
                <a:uFillTx/>
                <a:ea typeface="Segoe UI Black" panose="020B0A02040204020203" pitchFamily="34" charset="0"/>
                <a:cs typeface="+mn-cs"/>
              </a:rPr>
              <a:t>Xin Thiên Chúa là Thân Phụ Đức Giê-su Ki-tô,</a:t>
            </a:r>
            <a:r>
              <a:rPr kumimoji="0" lang="en-US" b="0" i="0" u="none" strike="noStrike" kern="1200" cap="none" spc="0" normalizeH="0" baseline="0" noProof="0" dirty="0">
                <a:ln>
                  <a:noFill/>
                </a:ln>
                <a:solidFill>
                  <a:prstClr val="white"/>
                </a:solidFill>
                <a:effectLst/>
                <a:uLnTx/>
                <a:uFillTx/>
                <a:ea typeface="Segoe UI Black" panose="020B0A02040204020203" pitchFamily="34" charset="0"/>
                <a:cs typeface="+mn-cs"/>
              </a:rPr>
              <a:t> </a:t>
            </a:r>
            <a:r>
              <a:rPr kumimoji="0" lang="vi-VN" b="0" i="0" u="none" strike="noStrike" kern="1200" cap="none" spc="0" normalizeH="0" baseline="0" noProof="0" dirty="0">
                <a:ln>
                  <a:noFill/>
                </a:ln>
                <a:solidFill>
                  <a:prstClr val="white"/>
                </a:solidFill>
                <a:effectLst/>
                <a:uLnTx/>
                <a:uFillTx/>
                <a:ea typeface="Segoe UI Black" panose="020B0A02040204020203" pitchFamily="34" charset="0"/>
                <a:cs typeface="+mn-cs"/>
              </a:rPr>
              <a:t>Chúa chúng ta, soi mắt tâm hồn chúng ta, cho chúng ta nhận rõ, đâu là niềm hy vọng mà ơn Ngài kêu gọi mang lại cho chúng </a:t>
            </a:r>
            <a:r>
              <a:rPr kumimoji="0" lang="en-US" b="0" i="0" u="none" strike="noStrike" kern="1200" cap="none" spc="0" normalizeH="0" baseline="0" noProof="0" dirty="0">
                <a:ln>
                  <a:noFill/>
                </a:ln>
                <a:solidFill>
                  <a:prstClr val="white"/>
                </a:solidFill>
                <a:effectLst/>
                <a:uLnTx/>
                <a:uFillTx/>
                <a:ea typeface="Segoe UI Black" panose="020B0A02040204020203" pitchFamily="34" charset="0"/>
                <a:cs typeface="+mn-cs"/>
              </a:rPr>
              <a:t>ta.		</a:t>
            </a:r>
            <a:r>
              <a:rPr kumimoji="0" lang="en-US" b="0" i="0" u="none" strike="noStrike" kern="1200" cap="none" spc="0" normalizeH="0" baseline="0" noProof="0" dirty="0">
                <a:ln>
                  <a:noFill/>
                </a:ln>
                <a:solidFill>
                  <a:srgbClr val="FFFF00"/>
                </a:solidFill>
                <a:effectLst/>
                <a:uLnTx/>
                <a:uFillTx/>
                <a:ea typeface="Segoe UI Black" panose="020B0A02040204020203" pitchFamily="34" charset="0"/>
                <a:cs typeface="+mn-cs"/>
              </a:rPr>
              <a:t>		</a:t>
            </a:r>
            <a:endParaRPr lang="en-US" dirty="0"/>
          </a:p>
        </p:txBody>
      </p:sp>
      <p:sp>
        <p:nvSpPr>
          <p:cNvPr id="9" name="TextBox 8">
            <a:extLst>
              <a:ext uri="{FF2B5EF4-FFF2-40B4-BE49-F238E27FC236}">
                <a16:creationId xmlns:a16="http://schemas.microsoft.com/office/drawing/2014/main" id="{6BFC7632-F5B8-14F5-304B-2CAAB9415DE3}"/>
              </a:ext>
            </a:extLst>
          </p:cNvPr>
          <p:cNvSpPr txBox="1"/>
          <p:nvPr/>
        </p:nvSpPr>
        <p:spPr>
          <a:xfrm>
            <a:off x="171450" y="75961"/>
            <a:ext cx="63627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sng"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Allêluia</a:t>
            </a:r>
            <a:r>
              <a:rPr kumimoji="0" lang="en-US"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 – </a:t>
            </a:r>
            <a:r>
              <a:rPr kumimoji="0" lang="en-US" sz="5400" b="0" i="0" u="sng"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Allêluia</a:t>
            </a:r>
            <a:r>
              <a:rPr kumimoji="0" lang="en-US"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endParaRPr kumimoji="0" lang="en-US" sz="1400" b="0" i="0" u="none" strike="noStrike" kern="1200" cap="none" spc="0" normalizeH="0" baseline="0" noProof="0" dirty="0">
              <a:ln>
                <a:noFill/>
              </a:ln>
              <a:solidFill>
                <a:prstClr val="black"/>
              </a:solidFill>
              <a:effectLst/>
              <a:uLnTx/>
              <a:uFillTx/>
              <a:latin typeface="+mj-lt"/>
              <a:ea typeface="+mn-ea"/>
              <a:cs typeface="+mn-cs"/>
            </a:endParaRPr>
          </a:p>
        </p:txBody>
      </p:sp>
      <p:sp>
        <p:nvSpPr>
          <p:cNvPr id="13" name="TextBox 12">
            <a:extLst>
              <a:ext uri="{FF2B5EF4-FFF2-40B4-BE49-F238E27FC236}">
                <a16:creationId xmlns:a16="http://schemas.microsoft.com/office/drawing/2014/main" id="{A5F03092-EF73-2296-F4DE-6336AF388B24}"/>
              </a:ext>
            </a:extLst>
          </p:cNvPr>
          <p:cNvSpPr txBox="1"/>
          <p:nvPr/>
        </p:nvSpPr>
        <p:spPr>
          <a:xfrm>
            <a:off x="7915275" y="5867400"/>
            <a:ext cx="3171825" cy="92333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5400" b="0" i="0" u="sng"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Allêluia</a:t>
            </a:r>
            <a:endParaRPr kumimoji="0" lang="en-US" sz="1400" b="0" i="0" u="none" strike="noStrike" kern="1200" cap="none" spc="0" normalizeH="0" baseline="0" noProof="0" dirty="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450421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1071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p:cNvSpPr>
            <a:spLocks noGrp="1" noChangeArrowheads="1"/>
          </p:cNvSpPr>
          <p:nvPr>
            <p:ph type="subTitle" idx="1"/>
          </p:nvPr>
        </p:nvSpPr>
        <p:spPr>
          <a:xfrm>
            <a:off x="0" y="1236517"/>
            <a:ext cx="12192000" cy="5004587"/>
          </a:xfrm>
        </p:spPr>
        <p:txBody>
          <a:bodyPr>
            <a:normAutofit/>
          </a:bodyPr>
          <a:lstStyle/>
          <a:p>
            <a:pPr eaLnBrk="1" hangingPunct="1"/>
            <a:r>
              <a:rPr lang="en-US" sz="7000" b="1" dirty="0">
                <a:solidFill>
                  <a:srgbClr val="FFFF00"/>
                </a:solidFill>
                <a:latin typeface="+mj-lt"/>
                <a:ea typeface="Segoe UI Black" panose="020B0A02040204020203" pitchFamily="34" charset="0"/>
                <a:cs typeface="Times New Roman" panose="02020603050405020304" pitchFamily="18" charset="0"/>
              </a:rPr>
              <a:t>Ca </a:t>
            </a:r>
            <a:r>
              <a:rPr lang="vi-VN" sz="7000" b="1" dirty="0">
                <a:solidFill>
                  <a:srgbClr val="FFFF00"/>
                </a:solidFill>
                <a:latin typeface="+mj-lt"/>
                <a:ea typeface="Segoe UI Black" panose="020B0A02040204020203" pitchFamily="34" charset="0"/>
                <a:cs typeface="Times New Roman" panose="02020603050405020304" pitchFamily="18" charset="0"/>
              </a:rPr>
              <a:t>N</a:t>
            </a:r>
            <a:r>
              <a:rPr lang="en-US" sz="7000" b="1" dirty="0" err="1">
                <a:solidFill>
                  <a:srgbClr val="FFFF00"/>
                </a:solidFill>
                <a:latin typeface="+mj-lt"/>
                <a:ea typeface="Segoe UI Black" panose="020B0A02040204020203" pitchFamily="34" charset="0"/>
                <a:cs typeface="Times New Roman" panose="02020603050405020304" pitchFamily="18" charset="0"/>
              </a:rPr>
              <a:t>hập</a:t>
            </a:r>
            <a:r>
              <a:rPr lang="en-US" sz="7000" b="1" dirty="0">
                <a:solidFill>
                  <a:srgbClr val="FFFF00"/>
                </a:solidFill>
                <a:latin typeface="+mj-lt"/>
                <a:ea typeface="Segoe UI Black" panose="020B0A02040204020203" pitchFamily="34" charset="0"/>
                <a:cs typeface="Times New Roman" panose="02020603050405020304" pitchFamily="18" charset="0"/>
              </a:rPr>
              <a:t> </a:t>
            </a:r>
            <a:r>
              <a:rPr lang="vi-VN" sz="7000" b="1" dirty="0">
                <a:solidFill>
                  <a:srgbClr val="FFFF00"/>
                </a:solidFill>
                <a:latin typeface="+mj-lt"/>
                <a:ea typeface="Segoe UI Black" panose="020B0A02040204020203" pitchFamily="34" charset="0"/>
                <a:cs typeface="Times New Roman" panose="02020603050405020304" pitchFamily="18" charset="0"/>
              </a:rPr>
              <a:t>L</a:t>
            </a:r>
            <a:r>
              <a:rPr lang="en-US" sz="7000" b="1" dirty="0">
                <a:solidFill>
                  <a:srgbClr val="FFFF00"/>
                </a:solidFill>
                <a:latin typeface="+mj-lt"/>
                <a:ea typeface="Segoe UI Black" panose="020B0A02040204020203" pitchFamily="34" charset="0"/>
                <a:cs typeface="Times New Roman" panose="02020603050405020304" pitchFamily="18" charset="0"/>
              </a:rPr>
              <a:t>ễ</a:t>
            </a:r>
          </a:p>
          <a:p>
            <a:r>
              <a:rPr lang="en-US" sz="9600" b="1" dirty="0" err="1">
                <a:solidFill>
                  <a:srgbClr val="FFFF00"/>
                </a:solidFill>
                <a:latin typeface="+mj-lt"/>
                <a:ea typeface="Segoe UI Black" panose="020B0A02040204020203" pitchFamily="34" charset="0"/>
              </a:rPr>
              <a:t>Đến</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Dự</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Tiệc</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Thánh</a:t>
            </a:r>
            <a:br>
              <a:rPr lang="vi-VN" sz="23900" dirty="0">
                <a:solidFill>
                  <a:srgbClr val="FFFF00"/>
                </a:solidFill>
                <a:latin typeface="+mj-lt"/>
                <a:ea typeface="Segoe UI Black" panose="020B0A02040204020203" pitchFamily="34" charset="0"/>
              </a:rPr>
            </a:br>
            <a:r>
              <a:rPr lang="en-US" sz="5400" dirty="0" err="1">
                <a:solidFill>
                  <a:schemeClr val="bg1"/>
                </a:solidFill>
                <a:latin typeface="+mj-lt"/>
                <a:ea typeface="Segoe UI Black" panose="020B0A02040204020203" pitchFamily="34" charset="0"/>
              </a:rPr>
              <a:t>Lm</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Nguyễn</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Duy</a:t>
            </a:r>
            <a:endParaRPr lang="vi-VN" sz="11500" i="1"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595703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454C8E-073C-9C7B-1CED-C74E27DC03E3}"/>
              </a:ext>
            </a:extLst>
          </p:cNvPr>
          <p:cNvSpPr>
            <a:spLocks noGrp="1"/>
          </p:cNvSpPr>
          <p:nvPr>
            <p:ph type="title"/>
          </p:nvPr>
        </p:nvSpPr>
        <p:spPr>
          <a:xfrm>
            <a:off x="0" y="0"/>
            <a:ext cx="12192000" cy="6857999"/>
          </a:xfrm>
        </p:spPr>
        <p:txBody>
          <a:bodyPr>
            <a:normAutofit/>
          </a:bodyPr>
          <a:lstStyle/>
          <a:p>
            <a:pPr algn="just"/>
            <a:r>
              <a:rPr lang="vi-VN" sz="6600" dirty="0">
                <a:solidFill>
                  <a:srgbClr val="FFFF00"/>
                </a:solidFill>
              </a:rPr>
              <a:t>Đk:</a:t>
            </a:r>
            <a:r>
              <a:rPr lang="vi-VN" sz="6600" dirty="0">
                <a:solidFill>
                  <a:schemeClr val="bg1"/>
                </a:solidFill>
              </a:rPr>
              <a:t> Chúa mời gọi con đến dự tiệc thánh, con hân hoan vui mừng, con hân hoan vui mừng tạ ơn Chúa, Chúa ơi! Vì Chúa là lẽ sống của con rồi, là hạnh phúc suốt cuộc đời đến với Ngài nhận lãnh Nước Trời.</a:t>
            </a:r>
            <a:endParaRPr lang="en-US" sz="6600" dirty="0">
              <a:solidFill>
                <a:schemeClr val="bg1"/>
              </a:solidFill>
            </a:endParaRPr>
          </a:p>
        </p:txBody>
      </p:sp>
    </p:spTree>
    <p:extLst>
      <p:ext uri="{BB962C8B-B14F-4D97-AF65-F5344CB8AC3E}">
        <p14:creationId xmlns:p14="http://schemas.microsoft.com/office/powerpoint/2010/main" val="2924622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2" name="Content Placeholder 1">
            <a:extLst>
              <a:ext uri="{FF2B5EF4-FFF2-40B4-BE49-F238E27FC236}">
                <a16:creationId xmlns:a16="http://schemas.microsoft.com/office/drawing/2014/main" id="{45187581-6857-4D33-5205-807AFC20708F}"/>
              </a:ext>
            </a:extLst>
          </p:cNvPr>
          <p:cNvSpPr>
            <a:spLocks noGrp="1"/>
          </p:cNvSpPr>
          <p:nvPr>
            <p:ph idx="1"/>
          </p:nvPr>
        </p:nvSpPr>
        <p:spPr>
          <a:xfrm>
            <a:off x="0" y="0"/>
            <a:ext cx="12192000" cy="6858000"/>
          </a:xfrm>
        </p:spPr>
        <p:txBody>
          <a:bodyPr anchor="ctr" anchorCtr="0">
            <a:normAutofit/>
          </a:bodyPr>
          <a:lstStyle/>
          <a:p>
            <a:pPr marL="0" indent="0" algn="just">
              <a:buNone/>
            </a:pPr>
            <a:r>
              <a:rPr lang="vi-VN" sz="6000" dirty="0">
                <a:solidFill>
                  <a:srgbClr val="FFFF00"/>
                </a:solidFill>
              </a:rPr>
              <a:t>Tk3:</a:t>
            </a:r>
            <a:r>
              <a:rPr lang="vi-VN" sz="6000" dirty="0">
                <a:solidFill>
                  <a:schemeClr val="bg1"/>
                </a:solidFill>
              </a:rPr>
              <a:t> Muôn người từ khắp các nơi ăn cùng một tấm bánh, ngàn giọng nói chung câu nguyện cầu, ngàn ánh mắt chung trong niềm tin. Xin Ngài hiệp nhất các dân trong cùng một Thiên Chúa, tình hiệp nhất bao la tràn đầy tựa như nhánh chung trong một cây</a:t>
            </a:r>
          </a:p>
        </p:txBody>
      </p:sp>
    </p:spTree>
    <p:extLst>
      <p:ext uri="{BB962C8B-B14F-4D97-AF65-F5344CB8AC3E}">
        <p14:creationId xmlns:p14="http://schemas.microsoft.com/office/powerpoint/2010/main" val="3100041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8CC5612-42DD-DC85-8365-C5642E1FC27A}"/>
              </a:ext>
            </a:extLst>
          </p:cNvPr>
          <p:cNvSpPr>
            <a:spLocks noGrp="1"/>
          </p:cNvSpPr>
          <p:nvPr>
            <p:ph type="title"/>
          </p:nvPr>
        </p:nvSpPr>
        <p:spPr>
          <a:xfrm>
            <a:off x="0" y="0"/>
            <a:ext cx="12192000" cy="6858000"/>
          </a:xfrm>
        </p:spPr>
        <p:txBody>
          <a:bodyPr>
            <a:normAutofit/>
          </a:bodyPr>
          <a:lstStyle/>
          <a:p>
            <a:pPr algn="just"/>
            <a:r>
              <a:rPr lang="vi-VN" sz="6000" dirty="0">
                <a:solidFill>
                  <a:srgbClr val="FFFF00"/>
                </a:solidFill>
              </a:rPr>
              <a:t>Đk:</a:t>
            </a:r>
            <a:r>
              <a:rPr lang="vi-VN" sz="6000" dirty="0">
                <a:solidFill>
                  <a:schemeClr val="bg1"/>
                </a:solidFill>
              </a:rPr>
              <a:t> Chúa mời gọi con đến dự tiệc thánh, con hân hoan vui mừng, con hân hoan vui mừng tạ ơn Chúa, Chúa ơi! Vì Chúa là lẽ sống của con rồi, là hạnh phúc suốt cuộc đời đến với Ngài nhận lãnh Nước Trời.</a:t>
            </a:r>
            <a:endParaRPr lang="en-US" sz="6000" dirty="0">
              <a:solidFill>
                <a:schemeClr val="bg1"/>
              </a:solidFill>
            </a:endParaRPr>
          </a:p>
        </p:txBody>
      </p:sp>
    </p:spTree>
    <p:extLst>
      <p:ext uri="{BB962C8B-B14F-4D97-AF65-F5344CB8AC3E}">
        <p14:creationId xmlns:p14="http://schemas.microsoft.com/office/powerpoint/2010/main" val="3593697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32593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Subtitle 7">
            <a:extLst>
              <a:ext uri="{FF2B5EF4-FFF2-40B4-BE49-F238E27FC236}">
                <a16:creationId xmlns:a16="http://schemas.microsoft.com/office/drawing/2014/main" id="{6B595B29-F7E9-0562-F533-DEC1225411C4}"/>
              </a:ext>
            </a:extLst>
          </p:cNvPr>
          <p:cNvSpPr>
            <a:spLocks noGrp="1"/>
          </p:cNvSpPr>
          <p:nvPr>
            <p:ph type="subTitle" idx="1"/>
          </p:nvPr>
        </p:nvSpPr>
        <p:spPr>
          <a:xfrm>
            <a:off x="0" y="0"/>
            <a:ext cx="12192000" cy="6858000"/>
          </a:xfrm>
        </p:spPr>
        <p:txBody>
          <a:bodyPr anchor="ctr" anchorCtr="0">
            <a:normAutofit/>
          </a:bodyPr>
          <a:lstStyle/>
          <a:p>
            <a:r>
              <a:rPr lang="en-US" sz="8800" i="1" dirty="0">
                <a:solidFill>
                  <a:srgbClr val="FFFF00"/>
                </a:solidFill>
              </a:rPr>
              <a:t>KINH VINH DANH</a:t>
            </a:r>
          </a:p>
          <a:p>
            <a:r>
              <a:rPr lang="en-US" sz="8800" i="1" dirty="0">
                <a:solidFill>
                  <a:srgbClr val="FFFF00"/>
                </a:solidFill>
              </a:rPr>
              <a:t>Ca </a:t>
            </a:r>
            <a:r>
              <a:rPr lang="en-US" sz="8800" i="1" dirty="0" err="1">
                <a:solidFill>
                  <a:srgbClr val="FFFF00"/>
                </a:solidFill>
              </a:rPr>
              <a:t>Lên</a:t>
            </a:r>
            <a:r>
              <a:rPr lang="en-US" sz="8800" i="1" dirty="0">
                <a:solidFill>
                  <a:srgbClr val="FFFF00"/>
                </a:solidFill>
              </a:rPr>
              <a:t> </a:t>
            </a:r>
            <a:r>
              <a:rPr lang="en-US" sz="8800" i="1" dirty="0" err="1">
                <a:solidFill>
                  <a:srgbClr val="FFFF00"/>
                </a:solidFill>
              </a:rPr>
              <a:t>Đi</a:t>
            </a:r>
            <a:r>
              <a:rPr lang="en-US" sz="8800" i="1" dirty="0">
                <a:solidFill>
                  <a:srgbClr val="FFFF00"/>
                </a:solidFill>
              </a:rPr>
              <a:t> 2</a:t>
            </a:r>
          </a:p>
        </p:txBody>
      </p:sp>
    </p:spTree>
    <p:extLst>
      <p:ext uri="{BB962C8B-B14F-4D97-AF65-F5344CB8AC3E}">
        <p14:creationId xmlns:p14="http://schemas.microsoft.com/office/powerpoint/2010/main" val="25915394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5" name="Subtitle 4">
            <a:extLst>
              <a:ext uri="{FF2B5EF4-FFF2-40B4-BE49-F238E27FC236}">
                <a16:creationId xmlns:a16="http://schemas.microsoft.com/office/drawing/2014/main" id="{02B82BEA-02A1-60BE-1D27-52B146213027}"/>
              </a:ext>
            </a:extLst>
          </p:cNvPr>
          <p:cNvSpPr>
            <a:spLocks noGrp="1"/>
          </p:cNvSpPr>
          <p:nvPr>
            <p:ph type="subTitle" idx="1"/>
          </p:nvPr>
        </p:nvSpPr>
        <p:spPr>
          <a:xfrm>
            <a:off x="0" y="0"/>
            <a:ext cx="12192000" cy="6858000"/>
          </a:xfrm>
        </p:spPr>
        <p:txBody>
          <a:bodyPr anchor="ctr" anchorCtr="0">
            <a:normAutofit/>
          </a:bodyPr>
          <a:lstStyle/>
          <a:p>
            <a:pPr algn="just"/>
            <a:r>
              <a:rPr lang="vi-VN" sz="6600" dirty="0">
                <a:solidFill>
                  <a:schemeClr val="bg1"/>
                </a:solidFill>
              </a:rPr>
              <a:t>Chủ tế: Vinh danh Thiên Chúa trên các tầng trời. </a:t>
            </a:r>
          </a:p>
          <a:p>
            <a:pPr algn="just"/>
            <a:endParaRPr lang="vi-VN" sz="6600" dirty="0">
              <a:solidFill>
                <a:schemeClr val="bg1"/>
              </a:solidFill>
            </a:endParaRPr>
          </a:p>
          <a:p>
            <a:pPr algn="just"/>
            <a:r>
              <a:rPr lang="vi-VN" sz="6600" dirty="0">
                <a:solidFill>
                  <a:schemeClr val="bg1"/>
                </a:solidFill>
              </a:rPr>
              <a:t>Cộng đoàn: Và bình an dưới thế, bình an dưới thế cho người thiện tâm. </a:t>
            </a:r>
          </a:p>
        </p:txBody>
      </p:sp>
    </p:spTree>
    <p:extLst>
      <p:ext uri="{BB962C8B-B14F-4D97-AF65-F5344CB8AC3E}">
        <p14:creationId xmlns:p14="http://schemas.microsoft.com/office/powerpoint/2010/main" val="1683637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ca ngợi Chúa.</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chúc tụng Chúa.</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thờ lạy Chúa.</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tôn vinh Chúa.</a:t>
            </a:r>
          </a:p>
        </p:txBody>
      </p:sp>
    </p:spTree>
    <p:extLst>
      <p:ext uri="{BB962C8B-B14F-4D97-AF65-F5344CB8AC3E}">
        <p14:creationId xmlns:p14="http://schemas.microsoft.com/office/powerpoint/2010/main" val="50441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Chúng con cảm tạ Chúa vì vinh quang cao cả Chúa.</a:t>
            </a:r>
            <a:endParaRPr lang="en-US" sz="72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Lạy Chúa là Thiên Chúa, là Vua</a:t>
            </a:r>
            <a:r>
              <a:rPr lang="en-US" sz="7200" dirty="0">
                <a:solidFill>
                  <a:schemeClr val="bg1"/>
                </a:solidFill>
                <a:latin typeface="+mj-lt"/>
                <a:ea typeface="Segoe UI Black" panose="020B0A02040204020203" pitchFamily="34" charset="0"/>
                <a:cs typeface="Times New Roman" panose="02020603050405020304" pitchFamily="18" charset="0"/>
              </a:rPr>
              <a:t>…</a:t>
            </a:r>
            <a:r>
              <a:rPr lang="vi-VN" sz="7200" dirty="0">
                <a:solidFill>
                  <a:schemeClr val="bg1"/>
                </a:solidFill>
                <a:latin typeface="+mj-lt"/>
                <a:ea typeface="Segoe UI Black" panose="020B0A02040204020203" pitchFamily="34" charset="0"/>
                <a:cs typeface="Times New Roman" panose="02020603050405020304" pitchFamily="18" charset="0"/>
              </a:rPr>
              <a:t> trên trời, là Chúa Cha toàn năng. </a:t>
            </a:r>
            <a:endParaRPr lang="en-US" sz="72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419057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Lạy Con Một Thiên Chúa </a:t>
            </a:r>
            <a:r>
              <a:rPr lang="vi-VN" sz="7200" dirty="0">
                <a:solidFill>
                  <a:srgbClr val="FFFF00"/>
                </a:solidFill>
                <a:latin typeface="+mj-lt"/>
                <a:ea typeface="Segoe UI Black" panose="020B0A02040204020203" pitchFamily="34" charset="0"/>
                <a:cs typeface="Times New Roman" panose="02020603050405020304" pitchFamily="18" charset="0"/>
              </a:rPr>
              <a:t>Chúa Giê-su Ki-tô. </a:t>
            </a:r>
            <a:endParaRPr lang="en-US" sz="7200" dirty="0">
              <a:solidFill>
                <a:srgbClr val="FFFF00"/>
              </a:solidFill>
              <a:latin typeface="+mj-lt"/>
              <a:ea typeface="Segoe UI Black" panose="020B0A02040204020203" pitchFamily="34" charset="0"/>
              <a:cs typeface="Times New Roman" panose="02020603050405020304" pitchFamily="18" charset="0"/>
            </a:endParaRPr>
          </a:p>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Lạy Chúa là Thiên Chúa, là Chiên Thiên Chúa, là Con Đức Chúa Cha. </a:t>
            </a:r>
            <a:endParaRPr lang="en-US" sz="72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9744824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fontScale="92500"/>
          </a:bodyPr>
          <a:lstStyle/>
          <a:p>
            <a:pPr algn="just">
              <a:lnSpc>
                <a:spcPct val="110000"/>
              </a:lnSpc>
            </a:pPr>
            <a:endParaRPr lang="en-US" sz="1467" dirty="0">
              <a:solidFill>
                <a:schemeClr val="bg1"/>
              </a:solidFill>
              <a:latin typeface="+mj-lt"/>
              <a:ea typeface="Segoe UI Black" panose="020B0A02040204020203" pitchFamily="34" charset="0"/>
              <a:cs typeface="Times New Roman" panose="02020603050405020304" pitchFamily="18" charset="0"/>
            </a:endParaRPr>
          </a:p>
          <a:p>
            <a:pPr algn="just">
              <a:lnSpc>
                <a:spcPct val="110000"/>
              </a:lnSpc>
            </a:pPr>
            <a:r>
              <a:rPr lang="vi-VN" sz="8000" dirty="0">
                <a:solidFill>
                  <a:schemeClr val="bg1"/>
                </a:solidFill>
                <a:latin typeface="+mj-lt"/>
                <a:ea typeface="Segoe UI Black" panose="020B0A02040204020203" pitchFamily="34" charset="0"/>
                <a:cs typeface="Times New Roman" panose="02020603050405020304" pitchFamily="18" charset="0"/>
              </a:rPr>
              <a:t>Chúa xoá tội trần gian, xin thương, xin thương, xin thương xót chúng con.</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10000"/>
              </a:lnSpc>
            </a:pPr>
            <a:r>
              <a:rPr lang="vi-VN" sz="8000" dirty="0">
                <a:solidFill>
                  <a:schemeClr val="bg1"/>
                </a:solidFill>
                <a:latin typeface="+mj-lt"/>
                <a:ea typeface="Segoe UI Black" panose="020B0A02040204020203" pitchFamily="34" charset="0"/>
                <a:cs typeface="Times New Roman" panose="02020603050405020304" pitchFamily="18" charset="0"/>
              </a:rPr>
              <a:t>Chúa xoá tội trần gian, </a:t>
            </a:r>
            <a:r>
              <a:rPr lang="en-US" sz="8000" dirty="0">
                <a:solidFill>
                  <a:schemeClr val="bg1"/>
                </a:solidFill>
                <a:latin typeface="+mj-lt"/>
                <a:ea typeface="Segoe UI Black" panose="020B0A02040204020203" pitchFamily="34" charset="0"/>
                <a:cs typeface="Times New Roman" panose="02020603050405020304" pitchFamily="18" charset="0"/>
              </a:rPr>
              <a:t>x</a:t>
            </a:r>
            <a:r>
              <a:rPr lang="vi-VN" sz="8000" dirty="0">
                <a:solidFill>
                  <a:schemeClr val="bg1"/>
                </a:solidFill>
                <a:latin typeface="+mj-lt"/>
                <a:ea typeface="Segoe UI Black" panose="020B0A02040204020203" pitchFamily="34" charset="0"/>
                <a:cs typeface="Times New Roman" panose="02020603050405020304" pitchFamily="18" charset="0"/>
              </a:rPr>
              <a:t>in nhận lời chúng con cầu khẩn. </a:t>
            </a:r>
            <a:endParaRPr lang="en-US" sz="80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759954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vert="horz" lIns="91440" tIns="0" rIns="91440" bIns="731520" rtlCol="0" anchor="ctr" anchorCtr="0">
            <a:normAutofit/>
          </a:bodyPr>
          <a:lstStyle/>
          <a:p>
            <a:pPr algn="just"/>
            <a:r>
              <a:rPr lang="vi-VN" sz="8000" dirty="0">
                <a:solidFill>
                  <a:schemeClr val="bg1"/>
                </a:solidFill>
                <a:latin typeface="+mj-lt"/>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8000" dirty="0">
                <a:solidFill>
                  <a:schemeClr val="bg1"/>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169234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2947" name="Rectangle 3"/>
          <p:cNvSpPr>
            <a:spLocks noGrp="1" noChangeArrowheads="1"/>
          </p:cNvSpPr>
          <p:nvPr>
            <p:ph type="body" idx="1"/>
          </p:nvPr>
        </p:nvSpPr>
        <p:spPr>
          <a:xfrm>
            <a:off x="-1224" y="76200"/>
            <a:ext cx="12192000" cy="6781800"/>
          </a:xfrm>
        </p:spPr>
        <p:txBody>
          <a:bodyPr anchor="ctr" anchorCtr="0">
            <a:noAutofit/>
          </a:bodyPr>
          <a:lstStyle/>
          <a:p>
            <a:pPr marL="0" indent="0" algn="just">
              <a:lnSpc>
                <a:spcPct val="100000"/>
              </a:lnSpc>
              <a:buNone/>
            </a:pPr>
            <a:r>
              <a:rPr lang="vi-VN" sz="6200" dirty="0">
                <a:solidFill>
                  <a:schemeClr val="bg1"/>
                </a:solidFill>
                <a:latin typeface="+mj-lt"/>
                <a:ea typeface="Segoe UI Black" panose="020B0A02040204020203" pitchFamily="34" charset="0"/>
                <a:cs typeface="Times New Roman" panose="02020603050405020304" pitchFamily="18" charset="0"/>
              </a:rPr>
              <a:t>Vì lạy </a:t>
            </a:r>
            <a:r>
              <a:rPr lang="vi-VN" sz="6200" dirty="0">
                <a:solidFill>
                  <a:srgbClr val="FFFF00"/>
                </a:solidFill>
                <a:latin typeface="+mj-lt"/>
                <a:ea typeface="Segoe UI Black" panose="020B0A02040204020203" pitchFamily="34" charset="0"/>
                <a:cs typeface="Times New Roman" panose="02020603050405020304" pitchFamily="18" charset="0"/>
              </a:rPr>
              <a:t>Chúa Giê-su Ki-tô,</a:t>
            </a:r>
            <a:r>
              <a:rPr lang="vi-VN" sz="6200" dirty="0">
                <a:solidFill>
                  <a:schemeClr val="bg1"/>
                </a:solidFill>
                <a:latin typeface="+mj-lt"/>
                <a:ea typeface="Segoe UI Black" panose="020B0A02040204020203" pitchFamily="34" charset="0"/>
                <a:cs typeface="Times New Roman" panose="02020603050405020304" pitchFamily="18" charset="0"/>
              </a:rPr>
              <a:t> chỉ có Chúa là Đấng Thánh, chỉ có Chúa là Chúa, chỉ có Chúa là Đấng Tối Cao, cùng Đức Chúa Thánh Thần trong vinh quang Đức Chúa Cha. </a:t>
            </a:r>
            <a:r>
              <a:rPr lang="vi-VN" sz="6200" dirty="0">
                <a:solidFill>
                  <a:srgbClr val="FFFF00"/>
                </a:solidFill>
                <a:latin typeface="+mj-lt"/>
                <a:ea typeface="Segoe UI Black" panose="020B0A02040204020203" pitchFamily="34" charset="0"/>
                <a:cs typeface="Times New Roman" panose="02020603050405020304" pitchFamily="18" charset="0"/>
              </a:rPr>
              <a:t>A-men</a:t>
            </a:r>
            <a:r>
              <a:rPr lang="en-US" sz="6200" dirty="0">
                <a:solidFill>
                  <a:srgbClr val="FFFF00"/>
                </a:solidFill>
                <a:latin typeface="+mj-lt"/>
                <a:ea typeface="Segoe UI Black" panose="020B0A02040204020203" pitchFamily="34" charset="0"/>
                <a:cs typeface="Times New Roman" panose="02020603050405020304" pitchFamily="18" charset="0"/>
              </a:rPr>
              <a:t>!</a:t>
            </a:r>
            <a:r>
              <a:rPr lang="vi-VN" sz="6200" dirty="0">
                <a:solidFill>
                  <a:srgbClr val="FFFF00"/>
                </a:solidFill>
                <a:latin typeface="+mj-lt"/>
                <a:ea typeface="Segoe UI Black" panose="020B0A02040204020203" pitchFamily="34" charset="0"/>
                <a:cs typeface="Times New Roman" panose="02020603050405020304" pitchFamily="18" charset="0"/>
              </a:rPr>
              <a:t> A-men</a:t>
            </a:r>
          </a:p>
        </p:txBody>
      </p:sp>
    </p:spTree>
    <p:extLst>
      <p:ext uri="{BB962C8B-B14F-4D97-AF65-F5344CB8AC3E}">
        <p14:creationId xmlns:p14="http://schemas.microsoft.com/office/powerpoint/2010/main" val="12662544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lstStyle/>
          <a:p>
            <a:pPr eaLnBrk="1" hangingPunct="1">
              <a:lnSpc>
                <a:spcPct val="150000"/>
              </a:lnSpc>
            </a:pPr>
            <a:endParaRPr lang="en-US" sz="4800" dirty="0">
              <a:solidFill>
                <a:srgbClr val="FFFF00"/>
              </a:solidFill>
              <a:latin typeface="+mj-lt"/>
              <a:cs typeface="Times New Roman" panose="02020603050405020304" pitchFamily="18" charset="0"/>
            </a:endParaRPr>
          </a:p>
          <a:p>
            <a:pPr eaLnBrk="1" hangingPunct="1">
              <a:lnSpc>
                <a:spcPct val="150000"/>
              </a:lnSpc>
            </a:pPr>
            <a:r>
              <a:rPr lang="en-US" sz="9600" dirty="0">
                <a:solidFill>
                  <a:srgbClr val="FFFF00"/>
                </a:solidFill>
                <a:latin typeface="+mj-lt"/>
                <a:ea typeface="Segoe UI Black" panose="020B0A02040204020203" pitchFamily="34" charset="0"/>
                <a:cs typeface="Times New Roman" panose="02020603050405020304" pitchFamily="18" charset="0"/>
              </a:rPr>
              <a:t>KINH VINH DANH</a:t>
            </a:r>
            <a:endParaRPr lang="vi-VN" sz="9600" dirty="0">
              <a:solidFill>
                <a:srgbClr val="FFFF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143539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a:bodyPr>
          <a:lstStyle/>
          <a:p>
            <a:pPr algn="just" eaLnBrk="1" hangingPunct="1">
              <a:lnSpc>
                <a:spcPct val="100000"/>
              </a:lnSpc>
            </a:pPr>
            <a:r>
              <a:rPr lang="en-US" sz="7200" u="sng" dirty="0" err="1">
                <a:solidFill>
                  <a:srgbClr val="FFFF00"/>
                </a:solidFill>
                <a:latin typeface="+mj-lt"/>
                <a:ea typeface="Segoe UI Black" panose="020B0A02040204020203" pitchFamily="34" charset="0"/>
                <a:cs typeface="Times New Roman" panose="02020603050405020304" pitchFamily="18" charset="0"/>
              </a:rPr>
              <a:t>Chủ</a:t>
            </a:r>
            <a:r>
              <a:rPr lang="en-US" sz="7200" u="sng" dirty="0">
                <a:solidFill>
                  <a:srgbClr val="FFFF00"/>
                </a:solidFill>
                <a:latin typeface="+mj-lt"/>
                <a:ea typeface="Segoe UI Black" panose="020B0A02040204020203" pitchFamily="34" charset="0"/>
                <a:cs typeface="Times New Roman" panose="02020603050405020304" pitchFamily="18" charset="0"/>
              </a:rPr>
              <a:t> </a:t>
            </a:r>
            <a:r>
              <a:rPr lang="en-US" sz="7200" u="sng" dirty="0" err="1">
                <a:solidFill>
                  <a:srgbClr val="FFFF00"/>
                </a:solidFill>
                <a:latin typeface="+mj-lt"/>
                <a:ea typeface="Segoe UI Black" panose="020B0A02040204020203" pitchFamily="34" charset="0"/>
                <a:cs typeface="Times New Roman" panose="02020603050405020304" pitchFamily="18" charset="0"/>
              </a:rPr>
              <a:t>tế</a:t>
            </a:r>
            <a:r>
              <a:rPr lang="en-US" sz="7200" u="sng" dirty="0">
                <a:solidFill>
                  <a:srgbClr val="FFFF00"/>
                </a:solidFill>
                <a:latin typeface="+mj-lt"/>
                <a:ea typeface="Segoe UI Black" panose="020B0A02040204020203" pitchFamily="34" charset="0"/>
                <a:cs typeface="Times New Roman" panose="02020603050405020304" pitchFamily="18" charset="0"/>
              </a:rPr>
              <a:t>:</a:t>
            </a:r>
            <a:r>
              <a:rPr lang="en-US" sz="7200"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Vinh</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danh</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Thiên</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Chúa</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trên</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các</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tầng</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trời</a:t>
            </a:r>
            <a:r>
              <a:rPr lang="en-US" sz="7200" i="1" dirty="0">
                <a:solidFill>
                  <a:srgbClr val="FFFF00"/>
                </a:solidFill>
                <a:latin typeface="+mj-lt"/>
                <a:ea typeface="Segoe UI Black" panose="020B0A02040204020203" pitchFamily="34" charset="0"/>
                <a:cs typeface="Times New Roman" panose="02020603050405020304" pitchFamily="18" charset="0"/>
              </a:rPr>
              <a:t>.</a:t>
            </a:r>
            <a:br>
              <a:rPr lang="en-US" sz="7200" i="1" dirty="0">
                <a:solidFill>
                  <a:srgbClr val="FFFF00"/>
                </a:solidFill>
                <a:latin typeface="+mj-lt"/>
                <a:ea typeface="Segoe UI Black" panose="020B0A02040204020203" pitchFamily="34" charset="0"/>
                <a:cs typeface="Times New Roman" panose="02020603050405020304" pitchFamily="18" charset="0"/>
              </a:rPr>
            </a:br>
            <a:r>
              <a:rPr lang="vi-VN" sz="7200" u="sng" dirty="0">
                <a:solidFill>
                  <a:schemeClr val="accent2"/>
                </a:solidFill>
                <a:latin typeface="+mj-lt"/>
                <a:ea typeface="Segoe UI Black" panose="020B0A02040204020203" pitchFamily="34" charset="0"/>
                <a:cs typeface="Times New Roman" panose="02020603050405020304" pitchFamily="18" charset="0"/>
              </a:rPr>
              <a:t>A+B:</a:t>
            </a:r>
            <a:r>
              <a:rPr lang="vi-VN" sz="7200" dirty="0">
                <a:solidFill>
                  <a:schemeClr val="bg1"/>
                </a:solidFill>
                <a:latin typeface="+mj-lt"/>
                <a:ea typeface="Segoe UI Black" panose="020B0A02040204020203" pitchFamily="34" charset="0"/>
                <a:cs typeface="Times New Roman" panose="02020603050405020304" pitchFamily="18" charset="0"/>
              </a:rPr>
              <a:t> Và bình an dưới thế cho người thiện tâm</a:t>
            </a:r>
            <a:r>
              <a:rPr lang="en-US" sz="7200" dirty="0">
                <a:solidFill>
                  <a:schemeClr val="bg1"/>
                </a:solidFill>
                <a:latin typeface="+mj-lt"/>
                <a:ea typeface="Segoe UI Black" panose="020B0A02040204020203" pitchFamily="34" charset="0"/>
                <a:cs typeface="Times New Roman" panose="02020603050405020304" pitchFamily="18" charset="0"/>
              </a:rPr>
              <a:t>.</a:t>
            </a:r>
            <a:endParaRPr lang="vi-VN" sz="72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31135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eaLnBrk="1" hangingPunct="1">
              <a:lnSpc>
                <a:spcPct val="100000"/>
              </a:lnSpc>
            </a:pPr>
            <a:r>
              <a:rPr lang="en-US" sz="6600" u="sng" dirty="0">
                <a:solidFill>
                  <a:srgbClr val="FFFF00"/>
                </a:solidFill>
                <a:latin typeface="+mj-lt"/>
                <a:ea typeface="Segoe UI Black" panose="020B0A02040204020203" pitchFamily="34" charset="0"/>
                <a:cs typeface="Times New Roman" panose="02020603050405020304" pitchFamily="18" charset="0"/>
              </a:rPr>
              <a:t>A:</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Chúng</a:t>
            </a:r>
            <a:r>
              <a:rPr lang="en-US" sz="6600" dirty="0">
                <a:solidFill>
                  <a:schemeClr val="bg1"/>
                </a:solidFill>
                <a:latin typeface="+mj-lt"/>
                <a:ea typeface="Segoe UI Black" panose="020B0A02040204020203" pitchFamily="34" charset="0"/>
                <a:cs typeface="Times New Roman" panose="02020603050405020304" pitchFamily="18" charset="0"/>
              </a:rPr>
              <a:t> con </a:t>
            </a:r>
            <a:r>
              <a:rPr lang="en-US" sz="6600" dirty="0" err="1">
                <a:solidFill>
                  <a:schemeClr val="bg1"/>
                </a:solidFill>
                <a:latin typeface="+mj-lt"/>
                <a:ea typeface="Segoe UI Black" panose="020B0A02040204020203" pitchFamily="34" charset="0"/>
                <a:cs typeface="Times New Roman" panose="02020603050405020304" pitchFamily="18" charset="0"/>
              </a:rPr>
              <a:t>ca</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ngợi</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a:t>
            </a:r>
          </a:p>
          <a:p>
            <a:pPr algn="just" eaLnBrk="1" hangingPunct="1">
              <a:lnSpc>
                <a:spcPct val="100000"/>
              </a:lnSpc>
            </a:pPr>
            <a:r>
              <a:rPr lang="en-US" sz="6600" u="sng" dirty="0">
                <a:solidFill>
                  <a:srgbClr val="FFFF00"/>
                </a:solidFill>
                <a:latin typeface="+mj-lt"/>
                <a:ea typeface="Segoe UI Black" panose="020B0A02040204020203" pitchFamily="34" charset="0"/>
                <a:cs typeface="Times New Roman" panose="02020603050405020304" pitchFamily="18" charset="0"/>
              </a:rPr>
              <a:t>B:</a:t>
            </a:r>
            <a:r>
              <a:rPr lang="en-US" sz="6600" dirty="0">
                <a:solidFill>
                  <a:schemeClr val="bg1"/>
                </a:solidFill>
                <a:latin typeface="+mj-lt"/>
                <a:ea typeface="Segoe UI Black" panose="020B0A02040204020203" pitchFamily="34" charset="0"/>
                <a:cs typeface="Times New Roman" panose="02020603050405020304" pitchFamily="18" charset="0"/>
              </a:rPr>
              <a:t>Chúng con </a:t>
            </a:r>
            <a:r>
              <a:rPr lang="en-US" sz="6600" dirty="0" err="1">
                <a:solidFill>
                  <a:schemeClr val="bg1"/>
                </a:solidFill>
                <a:latin typeface="+mj-lt"/>
                <a:ea typeface="Segoe UI Black" panose="020B0A02040204020203" pitchFamily="34" charset="0"/>
                <a:cs typeface="Times New Roman" panose="02020603050405020304" pitchFamily="18" charset="0"/>
              </a:rPr>
              <a:t>chúc</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tụng</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 </a:t>
            </a:r>
            <a:br>
              <a:rPr lang="en-US" sz="6600" dirty="0">
                <a:solidFill>
                  <a:schemeClr val="bg1"/>
                </a:solidFill>
                <a:latin typeface="+mj-lt"/>
                <a:ea typeface="Segoe UI Black" panose="020B0A02040204020203" pitchFamily="34" charset="0"/>
                <a:cs typeface="Times New Roman" panose="02020603050405020304" pitchFamily="18" charset="0"/>
              </a:rPr>
            </a:br>
            <a:r>
              <a:rPr lang="en-US" sz="6600" dirty="0">
                <a:solidFill>
                  <a:srgbClr val="FFFF00"/>
                </a:solidFill>
                <a:latin typeface="+mj-lt"/>
                <a:ea typeface="Segoe UI Black" panose="020B0A02040204020203" pitchFamily="34" charset="0"/>
                <a:cs typeface="Times New Roman" panose="02020603050405020304" pitchFamily="18" charset="0"/>
              </a:rPr>
              <a:t>A:</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Chúng</a:t>
            </a:r>
            <a:r>
              <a:rPr lang="en-US" sz="6600" dirty="0">
                <a:solidFill>
                  <a:schemeClr val="bg1"/>
                </a:solidFill>
                <a:latin typeface="+mj-lt"/>
                <a:ea typeface="Segoe UI Black" panose="020B0A02040204020203" pitchFamily="34" charset="0"/>
                <a:cs typeface="Times New Roman" panose="02020603050405020304" pitchFamily="18" charset="0"/>
              </a:rPr>
              <a:t> con </a:t>
            </a:r>
            <a:r>
              <a:rPr lang="en-US" sz="6600" dirty="0" err="1">
                <a:solidFill>
                  <a:schemeClr val="bg1"/>
                </a:solidFill>
                <a:latin typeface="+mj-lt"/>
                <a:ea typeface="Segoe UI Black" panose="020B0A02040204020203" pitchFamily="34" charset="0"/>
                <a:cs typeface="Times New Roman" panose="02020603050405020304" pitchFamily="18" charset="0"/>
              </a:rPr>
              <a:t>thờ</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lạy</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 </a:t>
            </a:r>
          </a:p>
          <a:p>
            <a:pPr algn="just" eaLnBrk="1" hangingPunct="1">
              <a:lnSpc>
                <a:spcPct val="100000"/>
              </a:lnSpc>
            </a:pPr>
            <a:r>
              <a:rPr lang="en-US" sz="6600" dirty="0">
                <a:solidFill>
                  <a:srgbClr val="FFFF00"/>
                </a:solidFill>
                <a:latin typeface="+mj-lt"/>
                <a:ea typeface="Segoe UI Black" panose="020B0A02040204020203" pitchFamily="34" charset="0"/>
                <a:cs typeface="Times New Roman" panose="02020603050405020304" pitchFamily="18" charset="0"/>
              </a:rPr>
              <a:t>B:</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Chúng</a:t>
            </a:r>
            <a:r>
              <a:rPr lang="en-US" sz="6600" dirty="0">
                <a:solidFill>
                  <a:schemeClr val="bg1"/>
                </a:solidFill>
                <a:latin typeface="+mj-lt"/>
                <a:ea typeface="Segoe UI Black" panose="020B0A02040204020203" pitchFamily="34" charset="0"/>
                <a:cs typeface="Times New Roman" panose="02020603050405020304" pitchFamily="18" charset="0"/>
              </a:rPr>
              <a:t> con </a:t>
            </a:r>
            <a:r>
              <a:rPr lang="en-US" sz="6600" dirty="0" err="1">
                <a:solidFill>
                  <a:schemeClr val="bg1"/>
                </a:solidFill>
                <a:latin typeface="+mj-lt"/>
                <a:ea typeface="Segoe UI Black" panose="020B0A02040204020203" pitchFamily="34" charset="0"/>
                <a:cs typeface="Times New Roman" panose="02020603050405020304" pitchFamily="18" charset="0"/>
              </a:rPr>
              <a:t>tôn</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vinh</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7026856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2947" name="Rectangle 3"/>
          <p:cNvSpPr>
            <a:spLocks noGrp="1" noChangeArrowheads="1"/>
          </p:cNvSpPr>
          <p:nvPr>
            <p:ph type="body" idx="1"/>
          </p:nvPr>
        </p:nvSpPr>
        <p:spPr>
          <a:xfrm>
            <a:off x="0" y="-228600"/>
            <a:ext cx="12192000" cy="7086600"/>
          </a:xfrm>
        </p:spPr>
        <p:txBody>
          <a:bodyPr anchor="ctr" anchorCtr="0">
            <a:normAutofit/>
          </a:bodyPr>
          <a:lstStyle/>
          <a:p>
            <a:pPr marL="0" indent="0" algn="just">
              <a:lnSpc>
                <a:spcPct val="100000"/>
              </a:lnSpc>
              <a:buNone/>
            </a:pPr>
            <a:r>
              <a:rPr lang="en-US" sz="7000" u="sng" dirty="0">
                <a:solidFill>
                  <a:srgbClr val="FFFF00"/>
                </a:solidFill>
                <a:latin typeface="+mj-lt"/>
                <a:ea typeface="Segoe UI Black" panose="020B0A02040204020203" pitchFamily="34" charset="0"/>
                <a:cs typeface="Times New Roman" panose="02020603050405020304" pitchFamily="18" charset="0"/>
              </a:rPr>
              <a:t>A:</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Chúng</a:t>
            </a:r>
            <a:r>
              <a:rPr lang="en-US" sz="7000" dirty="0">
                <a:solidFill>
                  <a:schemeClr val="bg1"/>
                </a:solidFill>
                <a:latin typeface="+mj-lt"/>
                <a:ea typeface="Segoe UI Black" panose="020B0A02040204020203" pitchFamily="34" charset="0"/>
                <a:cs typeface="Times New Roman" panose="02020603050405020304" pitchFamily="18" charset="0"/>
              </a:rPr>
              <a:t> con </a:t>
            </a:r>
            <a:r>
              <a:rPr lang="en-US" sz="7000" dirty="0" err="1">
                <a:solidFill>
                  <a:schemeClr val="bg1"/>
                </a:solidFill>
                <a:latin typeface="+mj-lt"/>
                <a:ea typeface="Segoe UI Black" panose="020B0A02040204020203" pitchFamily="34" charset="0"/>
                <a:cs typeface="Times New Roman" panose="02020603050405020304" pitchFamily="18" charset="0"/>
              </a:rPr>
              <a:t>cảm</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tạ</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Chúa</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vì</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vinh</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quang</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cao</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cả</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Chúa</a:t>
            </a:r>
            <a:r>
              <a:rPr lang="en-US" sz="7000" dirty="0">
                <a:solidFill>
                  <a:schemeClr val="bg1"/>
                </a:solidFill>
                <a:latin typeface="+mj-lt"/>
                <a:ea typeface="Segoe UI Black" panose="020B0A02040204020203" pitchFamily="34" charset="0"/>
                <a:cs typeface="Times New Roman" panose="02020603050405020304" pitchFamily="18" charset="0"/>
              </a:rPr>
              <a:t>.</a:t>
            </a:r>
          </a:p>
          <a:p>
            <a:pPr marL="0" indent="0" algn="just">
              <a:lnSpc>
                <a:spcPct val="100000"/>
              </a:lnSpc>
              <a:buNone/>
            </a:pPr>
            <a:r>
              <a:rPr lang="vi-VN" sz="7000" dirty="0">
                <a:solidFill>
                  <a:srgbClr val="FFFF00"/>
                </a:solidFill>
                <a:latin typeface="+mj-lt"/>
                <a:ea typeface="Segoe UI Black" panose="020B0A02040204020203" pitchFamily="34" charset="0"/>
                <a:cs typeface="Times New Roman" panose="02020603050405020304" pitchFamily="18" charset="0"/>
              </a:rPr>
              <a:t>B:</a:t>
            </a:r>
            <a:r>
              <a:rPr lang="vi-VN" sz="7000" dirty="0">
                <a:solidFill>
                  <a:schemeClr val="bg1"/>
                </a:solidFill>
                <a:latin typeface="+mj-lt"/>
                <a:ea typeface="Segoe UI Black" panose="020B0A02040204020203" pitchFamily="34" charset="0"/>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4091480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4995" name="Rectangle 3"/>
          <p:cNvSpPr>
            <a:spLocks noGrp="1" noChangeArrowheads="1"/>
          </p:cNvSpPr>
          <p:nvPr>
            <p:ph type="body" idx="1"/>
          </p:nvPr>
        </p:nvSpPr>
        <p:spPr>
          <a:xfrm>
            <a:off x="0" y="-330200"/>
            <a:ext cx="12192000" cy="7188200"/>
          </a:xfrm>
        </p:spPr>
        <p:txBody>
          <a:bodyPr anchor="ctr" anchorCtr="0">
            <a:normAutofit/>
          </a:bodyPr>
          <a:lstStyle/>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Lạy</a:t>
            </a:r>
            <a:r>
              <a:rPr lang="en-US" sz="7200" dirty="0">
                <a:solidFill>
                  <a:schemeClr val="bg1"/>
                </a:solidFill>
                <a:latin typeface="+mj-lt"/>
                <a:ea typeface="Segoe UI Black" panose="020B0A02040204020203" pitchFamily="34" charset="0"/>
                <a:cs typeface="Times New Roman" panose="02020603050405020304" pitchFamily="18" charset="0"/>
              </a:rPr>
              <a:t> con </a:t>
            </a:r>
            <a:r>
              <a:rPr lang="en-US" sz="7200" dirty="0" err="1">
                <a:solidFill>
                  <a:schemeClr val="bg1"/>
                </a:solidFill>
                <a:latin typeface="+mj-lt"/>
                <a:ea typeface="Segoe UI Black" panose="020B0A02040204020203" pitchFamily="34" charset="0"/>
                <a:cs typeface="Times New Roman" panose="02020603050405020304" pitchFamily="18" charset="0"/>
              </a:rPr>
              <a:t>một</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Thiên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Giêsu</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Kitô</a:t>
            </a:r>
            <a:r>
              <a:rPr lang="en-US" sz="7200" dirty="0">
                <a:solidFill>
                  <a:schemeClr val="bg1"/>
                </a:solidFill>
                <a:latin typeface="+mj-lt"/>
                <a:ea typeface="Segoe UI Black" panose="020B0A02040204020203" pitchFamily="34" charset="0"/>
                <a:cs typeface="Times New Roman" panose="02020603050405020304" pitchFamily="18" charset="0"/>
              </a:rPr>
              <a:t>.</a:t>
            </a:r>
          </a:p>
          <a:p>
            <a:pPr marL="0" indent="0" algn="just">
              <a:lnSpc>
                <a:spcPct val="100000"/>
              </a:lnSpc>
              <a:buNone/>
            </a:pPr>
            <a:r>
              <a:rPr lang="vi-VN" sz="7200" dirty="0">
                <a:solidFill>
                  <a:srgbClr val="FFFF00"/>
                </a:solidFill>
                <a:latin typeface="+mj-lt"/>
                <a:ea typeface="Segoe UI Black" panose="020B0A02040204020203" pitchFamily="34" charset="0"/>
                <a:cs typeface="Times New Roman" panose="02020603050405020304" pitchFamily="18" charset="0"/>
              </a:rPr>
              <a:t>B:</a:t>
            </a:r>
            <a:r>
              <a:rPr lang="vi-VN" sz="7200" dirty="0">
                <a:solidFill>
                  <a:schemeClr val="bg1"/>
                </a:solidFill>
                <a:latin typeface="+mj-lt"/>
                <a:ea typeface="Segoe UI Black" panose="020B0A02040204020203" pitchFamily="34" charset="0"/>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30841180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7043" name="Rectangle 3"/>
          <p:cNvSpPr>
            <a:spLocks noGrp="1" noChangeArrowheads="1"/>
          </p:cNvSpPr>
          <p:nvPr>
            <p:ph type="body" idx="1"/>
          </p:nvPr>
        </p:nvSpPr>
        <p:spPr>
          <a:xfrm>
            <a:off x="0" y="126608"/>
            <a:ext cx="12192000" cy="6731391"/>
          </a:xfrm>
        </p:spPr>
        <p:txBody>
          <a:bodyPr anchor="ctr" anchorCtr="0">
            <a:normAutofit/>
          </a:bodyPr>
          <a:lstStyle/>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tội</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trần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gian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xin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thương</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xót</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chúng</a:t>
            </a:r>
            <a:r>
              <a:rPr lang="en-US" sz="7200" dirty="0">
                <a:solidFill>
                  <a:schemeClr val="bg1"/>
                </a:solidFill>
                <a:latin typeface="+mj-lt"/>
                <a:ea typeface="Segoe UI Black" panose="020B0A02040204020203" pitchFamily="34" charset="0"/>
                <a:cs typeface="Times New Roman" panose="02020603050405020304" pitchFamily="18" charset="0"/>
              </a:rPr>
              <a:t> con.</a:t>
            </a:r>
          </a:p>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B:</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tội</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trần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gian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xin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nhậm</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lời</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chúng</a:t>
            </a:r>
            <a:r>
              <a:rPr lang="en-US" sz="7200" dirty="0">
                <a:solidFill>
                  <a:schemeClr val="bg1"/>
                </a:solidFill>
                <a:latin typeface="+mj-lt"/>
                <a:ea typeface="Segoe UI Black" panose="020B0A02040204020203" pitchFamily="34" charset="0"/>
                <a:cs typeface="Times New Roman" panose="02020603050405020304" pitchFamily="18" charset="0"/>
              </a:rPr>
              <a:t> con </a:t>
            </a:r>
            <a:r>
              <a:rPr lang="en-US" sz="7200" dirty="0" err="1">
                <a:solidFill>
                  <a:schemeClr val="bg1"/>
                </a:solidFill>
                <a:latin typeface="+mj-lt"/>
                <a:ea typeface="Segoe UI Black" panose="020B0A02040204020203" pitchFamily="34" charset="0"/>
                <a:cs typeface="Times New Roman" panose="02020603050405020304" pitchFamily="18" charset="0"/>
              </a:rPr>
              <a:t>cầu</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khẩn</a:t>
            </a:r>
            <a:r>
              <a:rPr lang="en-US" sz="7200" dirty="0">
                <a:solidFill>
                  <a:schemeClr val="bg1"/>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9317995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9091" name="Rectangle 3"/>
          <p:cNvSpPr>
            <a:spLocks noGrp="1" noChangeArrowheads="1"/>
          </p:cNvSpPr>
          <p:nvPr>
            <p:ph type="body" idx="1"/>
          </p:nvPr>
        </p:nvSpPr>
        <p:spPr>
          <a:xfrm>
            <a:off x="0" y="0"/>
            <a:ext cx="12192000" cy="6858000"/>
          </a:xfrm>
        </p:spPr>
        <p:txBody>
          <a:bodyPr anchor="ctr" anchorCtr="0">
            <a:normAutofit/>
          </a:bodyPr>
          <a:lstStyle/>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ngự</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bên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hữu</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Đức</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Cha, </a:t>
            </a:r>
            <a:r>
              <a:rPr lang="en-US" sz="7200" dirty="0" err="1">
                <a:solidFill>
                  <a:schemeClr val="bg1"/>
                </a:solidFill>
                <a:latin typeface="+mj-lt"/>
                <a:ea typeface="Segoe UI Black" panose="020B0A02040204020203" pitchFamily="34" charset="0"/>
                <a:cs typeface="Times New Roman" panose="02020603050405020304" pitchFamily="18" charset="0"/>
              </a:rPr>
              <a:t>xin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thương</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xót</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chúng</a:t>
            </a:r>
            <a:r>
              <a:rPr lang="en-US" sz="7200" dirty="0">
                <a:solidFill>
                  <a:schemeClr val="bg1"/>
                </a:solidFill>
                <a:latin typeface="+mj-lt"/>
                <a:ea typeface="Segoe UI Black" panose="020B0A02040204020203" pitchFamily="34" charset="0"/>
                <a:cs typeface="Times New Roman" panose="02020603050405020304" pitchFamily="18" charset="0"/>
              </a:rPr>
              <a:t> con.</a:t>
            </a:r>
          </a:p>
          <a:p>
            <a:pPr marL="0" indent="0" algn="just">
              <a:lnSpc>
                <a:spcPct val="100000"/>
              </a:lnSpc>
              <a:buNone/>
            </a:pPr>
            <a:r>
              <a:rPr lang="vi-VN" sz="7200" u="sng" dirty="0">
                <a:solidFill>
                  <a:srgbClr val="FFFF00"/>
                </a:solidFill>
                <a:latin typeface="+mj-lt"/>
                <a:ea typeface="Segoe UI Black" panose="020B0A02040204020203" pitchFamily="34" charset="0"/>
                <a:cs typeface="Times New Roman" panose="02020603050405020304" pitchFamily="18" charset="0"/>
              </a:rPr>
              <a:t>B:</a:t>
            </a:r>
            <a:r>
              <a:rPr lang="vi-VN" sz="7200" dirty="0">
                <a:solidFill>
                  <a:schemeClr val="bg1"/>
                </a:solidFill>
                <a:latin typeface="+mj-lt"/>
                <a:ea typeface="Segoe UI Black" panose="020B0A02040204020203" pitchFamily="34" charset="0"/>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31638784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91139" name="Rectangle 3"/>
          <p:cNvSpPr>
            <a:spLocks noGrp="1" noChangeArrowheads="1"/>
          </p:cNvSpPr>
          <p:nvPr>
            <p:ph type="body" idx="1"/>
          </p:nvPr>
        </p:nvSpPr>
        <p:spPr>
          <a:xfrm>
            <a:off x="0" y="0"/>
            <a:ext cx="12192000" cy="6858000"/>
          </a:xfrm>
        </p:spPr>
        <p:txBody>
          <a:bodyPr anchor="ctr" anchorCtr="0">
            <a:normAutofit/>
          </a:bodyPr>
          <a:lstStyle/>
          <a:p>
            <a:pPr marL="0" indent="0" algn="just">
              <a:lnSpc>
                <a:spcPct val="100000"/>
              </a:lnSpc>
              <a:buNone/>
            </a:pPr>
            <a:r>
              <a:rPr lang="en-US" sz="6800" dirty="0" err="1">
                <a:solidFill>
                  <a:schemeClr val="bg1"/>
                </a:solidFill>
                <a:latin typeface="+mj-lt"/>
                <a:ea typeface="Segoe UI Black" panose="020B0A02040204020203" pitchFamily="34" charset="0"/>
                <a:cs typeface="Times New Roman" panose="02020603050405020304" pitchFamily="18" charset="0"/>
              </a:rPr>
              <a:t>Chỉ</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có</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Chúa</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là</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Chúa</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chỉ</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có</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Chúa</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là</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đấng</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tối</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cao</a:t>
            </a:r>
            <a:r>
              <a:rPr lang="en-US" sz="6800" dirty="0">
                <a:solidFill>
                  <a:schemeClr val="bg1"/>
                </a:solidFill>
                <a:latin typeface="+mj-lt"/>
                <a:ea typeface="Segoe UI Black" panose="020B0A02040204020203" pitchFamily="34" charset="0"/>
                <a:cs typeface="Times New Roman" panose="02020603050405020304" pitchFamily="18" charset="0"/>
              </a:rPr>
              <a:t>.</a:t>
            </a:r>
          </a:p>
          <a:p>
            <a:pPr marL="0" indent="0" algn="just">
              <a:lnSpc>
                <a:spcPct val="100000"/>
              </a:lnSpc>
              <a:buNone/>
            </a:pPr>
            <a:r>
              <a:rPr lang="vi-VN" sz="6800" u="sng" dirty="0">
                <a:solidFill>
                  <a:srgbClr val="FFFF00"/>
                </a:solidFill>
                <a:latin typeface="+mj-lt"/>
                <a:ea typeface="Segoe UI Black" panose="020B0A02040204020203" pitchFamily="34" charset="0"/>
                <a:cs typeface="Times New Roman" panose="02020603050405020304" pitchFamily="18" charset="0"/>
              </a:rPr>
              <a:t>A+</a:t>
            </a:r>
            <a:r>
              <a:rPr lang="en-US" sz="6800" u="sng" dirty="0">
                <a:solidFill>
                  <a:srgbClr val="FFFF00"/>
                </a:solidFill>
                <a:latin typeface="+mj-lt"/>
                <a:ea typeface="Segoe UI Black" panose="020B0A02040204020203" pitchFamily="34" charset="0"/>
                <a:cs typeface="Times New Roman" panose="02020603050405020304" pitchFamily="18" charset="0"/>
              </a:rPr>
              <a:t>B</a:t>
            </a:r>
            <a:r>
              <a:rPr lang="vi-VN" sz="6800" u="sng" dirty="0">
                <a:solidFill>
                  <a:srgbClr val="FFFF00"/>
                </a:solidFill>
                <a:latin typeface="+mj-lt"/>
                <a:ea typeface="Segoe UI Black" panose="020B0A02040204020203" pitchFamily="34" charset="0"/>
                <a:cs typeface="Times New Roman" panose="02020603050405020304" pitchFamily="18" charset="0"/>
              </a:rPr>
              <a:t>:</a:t>
            </a:r>
            <a:r>
              <a:rPr lang="vi-VN" sz="6800" dirty="0">
                <a:solidFill>
                  <a:schemeClr val="bg1"/>
                </a:solidFill>
                <a:latin typeface="+mj-lt"/>
                <a:ea typeface="Segoe UI Black" panose="020B0A02040204020203" pitchFamily="34" charset="0"/>
                <a:cs typeface="Times New Roman" panose="02020603050405020304" pitchFamily="18" charset="0"/>
              </a:rPr>
              <a:t> Cùng Đức Chúa Thánh Thần trong vinh quang Đức Chúa Cha. </a:t>
            </a:r>
            <a:r>
              <a:rPr lang="en-US" sz="6800" dirty="0">
                <a:solidFill>
                  <a:schemeClr val="bg1"/>
                </a:solidFill>
                <a:latin typeface="+mj-lt"/>
                <a:ea typeface="Segoe UI Black" panose="020B0A02040204020203" pitchFamily="34" charset="0"/>
                <a:cs typeface="Times New Roman" panose="02020603050405020304" pitchFamily="18" charset="0"/>
              </a:rPr>
              <a:t>	</a:t>
            </a:r>
            <a:r>
              <a:rPr lang="vi-VN" sz="6800" u="sng" dirty="0">
                <a:solidFill>
                  <a:srgbClr val="FFFF00"/>
                </a:solidFill>
                <a:latin typeface="+mj-lt"/>
                <a:ea typeface="Segoe UI Black" panose="020B0A02040204020203" pitchFamily="34" charset="0"/>
                <a:cs typeface="Times New Roman" panose="02020603050405020304" pitchFamily="18" charset="0"/>
              </a:rPr>
              <a:t>Amen.</a:t>
            </a:r>
            <a:r>
              <a:rPr lang="en-US" sz="6800" dirty="0">
                <a:solidFill>
                  <a:srgbClr val="FFFF00"/>
                </a:solidFill>
                <a:latin typeface="+mj-lt"/>
                <a:ea typeface="Segoe UI Black" panose="020B0A02040204020203" pitchFamily="34" charset="0"/>
                <a:cs typeface="Times New Roman" panose="02020603050405020304" pitchFamily="18" charset="0"/>
              </a:rPr>
              <a:t>			</a:t>
            </a:r>
            <a:endParaRPr lang="vi-VN" sz="6800" u="sng" dirty="0">
              <a:solidFill>
                <a:srgbClr val="FFFF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7709628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00774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FCB263-6C7C-4CF6-8715-05D329F9290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88243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A13A5-F9C9-B44D-56BF-652B3CAEA3E3}"/>
              </a:ext>
            </a:extLst>
          </p:cNvPr>
          <p:cNvSpPr>
            <a:spLocks noGrp="1"/>
          </p:cNvSpPr>
          <p:nvPr>
            <p:ph type="ctrTitle"/>
          </p:nvPr>
        </p:nvSpPr>
        <p:spPr>
          <a:xfrm>
            <a:off x="0" y="0"/>
            <a:ext cx="12192000" cy="6858000"/>
          </a:xfrm>
        </p:spPr>
        <p:txBody>
          <a:bodyPr anchor="ctr" anchorCtr="0">
            <a:normAutofit fontScale="90000"/>
          </a:bodyPr>
          <a:lstStyle/>
          <a:p>
            <a:pPr marL="0" marR="0" lvl="0" indent="0" defTabSz="914400" rtl="0" eaLnBrk="1" fontAlgn="auto" latinLnBrk="0" hangingPunct="1">
              <a:lnSpc>
                <a:spcPct val="100000"/>
              </a:lnSpc>
              <a:spcBef>
                <a:spcPts val="0"/>
              </a:spcBef>
              <a:spcAft>
                <a:spcPts val="0"/>
              </a:spcAft>
              <a:tabLst/>
              <a:defRPr/>
            </a:pPr>
            <a:br>
              <a:rPr kumimoji="0" lang="en-US" sz="12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br>
            <a:br>
              <a:rPr kumimoji="0" lang="en-US" sz="72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br>
            <a:r>
              <a:rPr kumimoji="0" lang="en-US" sz="72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Thánh </a:t>
            </a:r>
            <a:r>
              <a:rPr kumimoji="0" lang="en-US" sz="7200" b="0" i="0" u="none"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vịnh</a:t>
            </a:r>
            <a:r>
              <a:rPr kumimoji="0" lang="en-US" sz="72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 22</a:t>
            </a:r>
            <a:br>
              <a:rPr kumimoji="0" lang="en-US" sz="72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br>
            <a:r>
              <a:rPr kumimoji="0" lang="en-US" sz="96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CN 28 TN Năm A</a:t>
            </a:r>
            <a:br>
              <a:rPr kumimoji="0" lang="en-US" sz="96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br>
            <a:r>
              <a:rPr kumimoji="0" lang="en-US" sz="7200" b="0" i="0" u="none"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Lm</a:t>
            </a:r>
            <a:r>
              <a:rPr kumimoji="0" lang="en-US" sz="72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 Kim Long</a:t>
            </a:r>
            <a:br>
              <a:rPr kumimoji="0" lang="en-US" sz="7200" b="0" i="0" u="none"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br>
            <a:r>
              <a:rPr kumimoji="0" lang="en-US" sz="72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05 </a:t>
            </a:r>
            <a:r>
              <a:rPr kumimoji="0" lang="en-US" sz="7200" b="0" i="0" u="none" strike="noStrike" kern="1200" cap="none" spc="0" normalizeH="0" baseline="0" noProof="0" dirty="0" err="1">
                <a:ln>
                  <a:noFill/>
                </a:ln>
                <a:solidFill>
                  <a:prstClr val="white"/>
                </a:solidFill>
                <a:effectLst/>
                <a:uLnTx/>
                <a:uFillTx/>
                <a:latin typeface="+mj-lt"/>
                <a:ea typeface="Segoe UI Black" panose="020B0A02040204020203" pitchFamily="34" charset="0"/>
                <a:cs typeface="+mn-cs"/>
              </a:rPr>
              <a:t>Câu</a:t>
            </a:r>
            <a:br>
              <a:rPr kumimoji="0" lang="vi-VN" sz="72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br>
            <a:endParaRPr lang="en-US" dirty="0">
              <a:latin typeface="+mj-lt"/>
            </a:endParaRPr>
          </a:p>
        </p:txBody>
      </p:sp>
    </p:spTree>
    <p:extLst>
      <p:ext uri="{BB962C8B-B14F-4D97-AF65-F5344CB8AC3E}">
        <p14:creationId xmlns:p14="http://schemas.microsoft.com/office/powerpoint/2010/main" val="3282292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B26100-820D-7B67-6A93-5A6BF0ECF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E4D36-3587-A521-3BD1-E2A1EF9B9E6A}"/>
              </a:ext>
            </a:extLst>
          </p:cNvPr>
          <p:cNvSpPr>
            <a:spLocks noGrp="1"/>
          </p:cNvSpPr>
          <p:nvPr>
            <p:ph type="ctrTitle"/>
          </p:nvPr>
        </p:nvSpPr>
        <p:spPr>
          <a:xfrm>
            <a:off x="0" y="0"/>
            <a:ext cx="12192000" cy="6858000"/>
          </a:xfrm>
        </p:spPr>
        <p:txBody>
          <a:bodyPr anchor="ctr" anchorCtr="0">
            <a:normAutofit/>
          </a:bodyPr>
          <a:lstStyle/>
          <a:p>
            <a:pPr algn="just"/>
            <a:r>
              <a:rPr lang="en-US" sz="11500" u="sng" dirty="0" err="1">
                <a:solidFill>
                  <a:srgbClr val="FFFF00"/>
                </a:solidFill>
                <a:latin typeface="+mj-lt"/>
                <a:ea typeface="Segoe UI Black" panose="020B0A02040204020203" pitchFamily="34" charset="0"/>
              </a:rPr>
              <a:t>Đk</a:t>
            </a:r>
            <a:r>
              <a:rPr lang="vi-VN" sz="11500" u="sng" dirty="0">
                <a:solidFill>
                  <a:srgbClr val="FFFF00"/>
                </a:solidFill>
                <a:latin typeface="+mj-lt"/>
                <a:ea typeface="Segoe UI Black" panose="020B0A02040204020203" pitchFamily="34" charset="0"/>
              </a:rPr>
              <a:t>:</a:t>
            </a:r>
            <a:r>
              <a:rPr lang="en-US" sz="11500" dirty="0">
                <a:solidFill>
                  <a:prstClr val="white"/>
                </a:solidFill>
                <a:latin typeface="+mj-lt"/>
                <a:ea typeface="Segoe UI Black" panose="020B0A02040204020203" pitchFamily="34" charset="0"/>
              </a:rPr>
              <a:t> </a:t>
            </a:r>
            <a:r>
              <a:rPr lang="vi-VN" sz="11500" dirty="0">
                <a:solidFill>
                  <a:prstClr val="white"/>
                </a:solidFill>
                <a:latin typeface="+mj-lt"/>
                <a:ea typeface="Segoe UI Black" panose="020B0A02040204020203" pitchFamily="34" charset="0"/>
              </a:rPr>
              <a:t>Tôi ở trong nhà Chúa những năm tháng dài triền miên. </a:t>
            </a:r>
            <a:endParaRPr lang="en-US" sz="11500" dirty="0">
              <a:latin typeface="+mj-lt"/>
            </a:endParaRPr>
          </a:p>
        </p:txBody>
      </p:sp>
    </p:spTree>
    <p:extLst>
      <p:ext uri="{BB962C8B-B14F-4D97-AF65-F5344CB8AC3E}">
        <p14:creationId xmlns:p14="http://schemas.microsoft.com/office/powerpoint/2010/main" val="788090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5E56DD-C32D-3FF0-1289-9F81D483A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BAB87-8B6C-9F00-F4E1-DDE963F9DD71}"/>
              </a:ext>
            </a:extLst>
          </p:cNvPr>
          <p:cNvSpPr>
            <a:spLocks noGrp="1"/>
          </p:cNvSpPr>
          <p:nvPr>
            <p:ph type="ctrTitle"/>
          </p:nvPr>
        </p:nvSpPr>
        <p:spPr>
          <a:xfrm>
            <a:off x="0" y="0"/>
            <a:ext cx="12192000" cy="6858000"/>
          </a:xfrm>
        </p:spPr>
        <p:txBody>
          <a:bodyPr anchor="ctr" anchorCtr="0"/>
          <a:lstStyle/>
          <a:p>
            <a:pPr marL="0" marR="0" lvl="0" indent="0" algn="just" defTabSz="914400" rtl="0" eaLnBrk="1" fontAlgn="auto" latinLnBrk="0" hangingPunct="1">
              <a:lnSpc>
                <a:spcPct val="100000"/>
              </a:lnSpc>
              <a:spcBef>
                <a:spcPts val="0"/>
              </a:spcBef>
              <a:spcAft>
                <a:spcPts val="0"/>
              </a:spcAft>
              <a:tabLst/>
              <a:defRPr/>
            </a:pPr>
            <a:r>
              <a:rPr kumimoji="0" lang="en-US" sz="76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Tk1</a:t>
            </a:r>
            <a:r>
              <a:rPr kumimoji="0" lang="vi-VN" sz="76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r>
              <a:rPr kumimoji="0" lang="en-US" sz="7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 </a:t>
            </a:r>
            <a:r>
              <a:rPr kumimoji="0" lang="vi-VN" sz="7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Có Chúa chăn dắt tôi, nên tôi không còn thiếu gì. </a:t>
            </a:r>
            <a:r>
              <a:rPr kumimoji="0" lang="en-US" sz="7600" b="0" i="0" u="none" strike="noStrike" kern="1200" cap="none" spc="0" normalizeH="0" baseline="0" noProof="0" dirty="0" err="1">
                <a:ln>
                  <a:noFill/>
                </a:ln>
                <a:solidFill>
                  <a:prstClr val="white"/>
                </a:solidFill>
                <a:effectLst/>
                <a:uLnTx/>
                <a:uFillTx/>
                <a:latin typeface="+mj-lt"/>
                <a:ea typeface="Segoe UI Black" panose="020B0A02040204020203" pitchFamily="34" charset="0"/>
                <a:cs typeface="+mn-cs"/>
              </a:rPr>
              <a:t>Trên</a:t>
            </a:r>
            <a:r>
              <a:rPr kumimoji="0" lang="vi-VN" sz="7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 đồng cỏ xanh tươi, Ngài dẫn tôi vào nghỉ ngơi. </a:t>
            </a:r>
            <a:endParaRPr lang="en-US" dirty="0">
              <a:latin typeface="+mj-lt"/>
            </a:endParaRPr>
          </a:p>
        </p:txBody>
      </p:sp>
    </p:spTree>
    <p:extLst>
      <p:ext uri="{BB962C8B-B14F-4D97-AF65-F5344CB8AC3E}">
        <p14:creationId xmlns:p14="http://schemas.microsoft.com/office/powerpoint/2010/main" val="1140838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95A796-B268-B432-8564-721B67BA7C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EEF9A0-01C1-E3C3-BB64-37A7023575CF}"/>
              </a:ext>
            </a:extLst>
          </p:cNvPr>
          <p:cNvSpPr>
            <a:spLocks noGrp="1"/>
          </p:cNvSpPr>
          <p:nvPr>
            <p:ph type="ctrTitle"/>
          </p:nvPr>
        </p:nvSpPr>
        <p:spPr>
          <a:xfrm>
            <a:off x="0" y="0"/>
            <a:ext cx="12192000" cy="6858000"/>
          </a:xfrm>
        </p:spPr>
        <p:txBody>
          <a:bodyPr anchor="ctr" anchorCtr="0">
            <a:normAutofit/>
          </a:bodyPr>
          <a:lstStyle/>
          <a:p>
            <a:pPr algn="just"/>
            <a:r>
              <a:rPr lang="en-US" sz="11500" u="sng" dirty="0" err="1">
                <a:solidFill>
                  <a:srgbClr val="FFFF00"/>
                </a:solidFill>
                <a:latin typeface="+mj-lt"/>
                <a:ea typeface="Segoe UI Black" panose="020B0A02040204020203" pitchFamily="34" charset="0"/>
              </a:rPr>
              <a:t>Đk</a:t>
            </a:r>
            <a:r>
              <a:rPr lang="vi-VN" sz="11500" u="sng" dirty="0">
                <a:solidFill>
                  <a:srgbClr val="FFFF00"/>
                </a:solidFill>
                <a:latin typeface="+mj-lt"/>
                <a:ea typeface="Segoe UI Black" panose="020B0A02040204020203" pitchFamily="34" charset="0"/>
              </a:rPr>
              <a:t>:</a:t>
            </a:r>
            <a:r>
              <a:rPr lang="en-US" sz="11500" dirty="0">
                <a:solidFill>
                  <a:prstClr val="white"/>
                </a:solidFill>
                <a:latin typeface="+mj-lt"/>
                <a:ea typeface="Segoe UI Black" panose="020B0A02040204020203" pitchFamily="34" charset="0"/>
              </a:rPr>
              <a:t> </a:t>
            </a:r>
            <a:r>
              <a:rPr lang="vi-VN" sz="11500" dirty="0">
                <a:solidFill>
                  <a:prstClr val="white"/>
                </a:solidFill>
                <a:latin typeface="+mj-lt"/>
                <a:ea typeface="Segoe UI Black" panose="020B0A02040204020203" pitchFamily="34" charset="0"/>
              </a:rPr>
              <a:t>Tôi ở trong nhà Chúa những năm tháng dài triền miên. </a:t>
            </a:r>
            <a:endParaRPr lang="en-US" sz="11500" dirty="0">
              <a:latin typeface="+mj-lt"/>
            </a:endParaRPr>
          </a:p>
        </p:txBody>
      </p:sp>
    </p:spTree>
    <p:extLst>
      <p:ext uri="{BB962C8B-B14F-4D97-AF65-F5344CB8AC3E}">
        <p14:creationId xmlns:p14="http://schemas.microsoft.com/office/powerpoint/2010/main" val="1800554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6DB3D5-C37A-643B-C7A6-6DFE4C23E4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A4E43-DC01-CCD1-D39E-0619231FAD1F}"/>
              </a:ext>
            </a:extLst>
          </p:cNvPr>
          <p:cNvSpPr>
            <a:spLocks noGrp="1"/>
          </p:cNvSpPr>
          <p:nvPr>
            <p:ph type="ctrTitle"/>
          </p:nvPr>
        </p:nvSpPr>
        <p:spPr>
          <a:xfrm>
            <a:off x="0" y="0"/>
            <a:ext cx="12192000" cy="6858000"/>
          </a:xfrm>
        </p:spPr>
        <p:txBody>
          <a:bodyPr anchor="ctr" anchorCtr="0">
            <a:noAutofit/>
          </a:bodyPr>
          <a:lstStyle/>
          <a:p>
            <a:pPr marL="0" marR="0" lvl="0" indent="0" algn="just" defTabSz="914400" rtl="0" eaLnBrk="1" fontAlgn="auto" latinLnBrk="0" hangingPunct="1">
              <a:lnSpc>
                <a:spcPct val="100000"/>
              </a:lnSpc>
              <a:spcBef>
                <a:spcPts val="0"/>
              </a:spcBef>
              <a:spcAft>
                <a:spcPts val="0"/>
              </a:spcAft>
              <a:tabLst/>
              <a:defRPr/>
            </a:pPr>
            <a:r>
              <a:rPr kumimoji="0" lang="en-US" sz="56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Tk2</a:t>
            </a:r>
            <a:r>
              <a:rPr kumimoji="0" lang="vi-VN" sz="56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r>
              <a:rPr kumimoji="0" lang="en-US" sz="5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 </a:t>
            </a:r>
            <a:r>
              <a:rPr kumimoji="0" lang="vi-VN" sz="5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Dẫn tới bên suối trong cho tôi đây bồi dưỡng lại. Theo đường nẻo công minh, Ngài dẫn tôi vì Uy Danh. </a:t>
            </a:r>
            <a:br>
              <a:rPr kumimoji="0" lang="en-US" sz="5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br>
            <a:r>
              <a:rPr kumimoji="0" lang="en-US" sz="56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Tk3</a:t>
            </a:r>
            <a:r>
              <a:rPr kumimoji="0" lang="vi-VN" sz="56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r>
              <a:rPr kumimoji="0" lang="en-US" sz="5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 </a:t>
            </a:r>
            <a:r>
              <a:rPr kumimoji="0" lang="vi-VN" sz="56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Dẫu lúc qua lũng sâu, con đâu lo sợ khốn cùng. Bởi Ngài ở bên con, cầm sẵn côn trượng chở che. </a:t>
            </a:r>
            <a:endParaRPr lang="en-US" sz="5600" dirty="0">
              <a:latin typeface="+mj-lt"/>
            </a:endParaRPr>
          </a:p>
        </p:txBody>
      </p:sp>
    </p:spTree>
    <p:extLst>
      <p:ext uri="{BB962C8B-B14F-4D97-AF65-F5344CB8AC3E}">
        <p14:creationId xmlns:p14="http://schemas.microsoft.com/office/powerpoint/2010/main" val="156987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AC7BC6-173F-ECAA-C01E-4C74815920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CEBD85-BF03-5791-9B32-D5402428EB9E}"/>
              </a:ext>
            </a:extLst>
          </p:cNvPr>
          <p:cNvSpPr>
            <a:spLocks noGrp="1"/>
          </p:cNvSpPr>
          <p:nvPr>
            <p:ph type="ctrTitle"/>
          </p:nvPr>
        </p:nvSpPr>
        <p:spPr>
          <a:xfrm>
            <a:off x="0" y="0"/>
            <a:ext cx="12192000" cy="6858000"/>
          </a:xfrm>
        </p:spPr>
        <p:txBody>
          <a:bodyPr anchor="ctr" anchorCtr="0">
            <a:normAutofit/>
          </a:bodyPr>
          <a:lstStyle/>
          <a:p>
            <a:pPr algn="just"/>
            <a:r>
              <a:rPr lang="en-US" sz="11500" u="sng" dirty="0" err="1">
                <a:solidFill>
                  <a:srgbClr val="FFFF00"/>
                </a:solidFill>
                <a:latin typeface="+mj-lt"/>
                <a:ea typeface="Segoe UI Black" panose="020B0A02040204020203" pitchFamily="34" charset="0"/>
              </a:rPr>
              <a:t>Đk</a:t>
            </a:r>
            <a:r>
              <a:rPr lang="vi-VN" sz="11500" u="sng" dirty="0">
                <a:solidFill>
                  <a:srgbClr val="FFFF00"/>
                </a:solidFill>
                <a:latin typeface="+mj-lt"/>
                <a:ea typeface="Segoe UI Black" panose="020B0A02040204020203" pitchFamily="34" charset="0"/>
              </a:rPr>
              <a:t>:</a:t>
            </a:r>
            <a:r>
              <a:rPr lang="en-US" sz="11500" dirty="0">
                <a:solidFill>
                  <a:prstClr val="white"/>
                </a:solidFill>
                <a:latin typeface="+mj-lt"/>
                <a:ea typeface="Segoe UI Black" panose="020B0A02040204020203" pitchFamily="34" charset="0"/>
              </a:rPr>
              <a:t> </a:t>
            </a:r>
            <a:r>
              <a:rPr lang="vi-VN" sz="11500" dirty="0">
                <a:solidFill>
                  <a:prstClr val="white"/>
                </a:solidFill>
                <a:latin typeface="+mj-lt"/>
                <a:ea typeface="Segoe UI Black" panose="020B0A02040204020203" pitchFamily="34" charset="0"/>
              </a:rPr>
              <a:t>Tôi ở trong nhà Chúa những năm tháng dài triền miên. </a:t>
            </a:r>
            <a:endParaRPr lang="en-US" sz="11500" dirty="0">
              <a:latin typeface="+mj-lt"/>
            </a:endParaRPr>
          </a:p>
        </p:txBody>
      </p:sp>
    </p:spTree>
    <p:extLst>
      <p:ext uri="{BB962C8B-B14F-4D97-AF65-F5344CB8AC3E}">
        <p14:creationId xmlns:p14="http://schemas.microsoft.com/office/powerpoint/2010/main" val="2897623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96ADFAA-C1E8-AB30-1EA8-37FF285FE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06D20-DAF1-D2A5-CF56-BD119B1E8545}"/>
              </a:ext>
            </a:extLst>
          </p:cNvPr>
          <p:cNvSpPr>
            <a:spLocks noGrp="1"/>
          </p:cNvSpPr>
          <p:nvPr>
            <p:ph type="ctrTitle"/>
          </p:nvPr>
        </p:nvSpPr>
        <p:spPr>
          <a:xfrm>
            <a:off x="0" y="0"/>
            <a:ext cx="12192000" cy="6858000"/>
          </a:xfrm>
        </p:spPr>
        <p:txBody>
          <a:bodyPr anchor="ctr" anchorCtr="0">
            <a:normAutofit/>
          </a:bodyPr>
          <a:lstStyle/>
          <a:p>
            <a:pPr marL="0" marR="0" lvl="0" indent="0" algn="just" defTabSz="914400" rtl="0" eaLnBrk="1" fontAlgn="auto" latinLnBrk="0" hangingPunct="1">
              <a:lnSpc>
                <a:spcPct val="100000"/>
              </a:lnSpc>
              <a:spcBef>
                <a:spcPts val="0"/>
              </a:spcBef>
              <a:spcAft>
                <a:spcPts val="0"/>
              </a:spcAft>
              <a:tabLst/>
              <a:defRPr/>
            </a:pPr>
            <a:r>
              <a:rPr kumimoji="0" lang="en-US"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Tk4</a:t>
            </a:r>
            <a:r>
              <a:rPr kumimoji="0" lang="vi-VN"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r>
              <a:rPr kumimoji="0" lang="en-US" sz="54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 </a:t>
            </a:r>
            <a:r>
              <a:rPr kumimoji="0" lang="vi-VN" sz="54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Chúa thiết con bữa ăn ngay khi quân thù đối mặt. Xức dầu tỏa hương thơm và cứ châm rượu đầy ly. </a:t>
            </a:r>
            <a:br>
              <a:rPr kumimoji="0" lang="en-US" sz="54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br>
            <a:r>
              <a:rPr kumimoji="0" lang="en-US"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Tk5</a:t>
            </a:r>
            <a:r>
              <a:rPr kumimoji="0" lang="vi-VN"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r>
              <a:rPr kumimoji="0" lang="en-US" sz="54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 </a:t>
            </a:r>
            <a:r>
              <a:rPr kumimoji="0" lang="vi-VN" sz="5400" b="0" i="0" u="none" strike="noStrike" kern="1200" cap="none" spc="0" normalizeH="0" baseline="0" noProof="0" dirty="0">
                <a:ln>
                  <a:noFill/>
                </a:ln>
                <a:solidFill>
                  <a:prstClr val="white"/>
                </a:solidFill>
                <a:effectLst/>
                <a:uLnTx/>
                <a:uFillTx/>
                <a:latin typeface="+mj-lt"/>
                <a:ea typeface="Segoe UI Black" panose="020B0A02040204020203" pitchFamily="34" charset="0"/>
                <a:cs typeface="+mn-cs"/>
              </a:rPr>
              <a:t>Chúa vẫn che chở con trong ân thiêng và nghĩa tình. Con được ở vương cung qua tháng năm dài triền miên. </a:t>
            </a:r>
            <a:endParaRPr lang="en-US" dirty="0">
              <a:latin typeface="+mj-lt"/>
            </a:endParaRPr>
          </a:p>
        </p:txBody>
      </p:sp>
    </p:spTree>
    <p:extLst>
      <p:ext uri="{BB962C8B-B14F-4D97-AF65-F5344CB8AC3E}">
        <p14:creationId xmlns:p14="http://schemas.microsoft.com/office/powerpoint/2010/main" val="490073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B76920-A693-0CE0-4DF8-85921C249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5B1778-A5DB-0880-4E6E-27D1BDD17894}"/>
              </a:ext>
            </a:extLst>
          </p:cNvPr>
          <p:cNvSpPr>
            <a:spLocks noGrp="1"/>
          </p:cNvSpPr>
          <p:nvPr>
            <p:ph type="ctrTitle"/>
          </p:nvPr>
        </p:nvSpPr>
        <p:spPr>
          <a:xfrm>
            <a:off x="0" y="0"/>
            <a:ext cx="12192000" cy="6858000"/>
          </a:xfrm>
        </p:spPr>
        <p:txBody>
          <a:bodyPr anchor="ctr" anchorCtr="0">
            <a:normAutofit/>
          </a:bodyPr>
          <a:lstStyle/>
          <a:p>
            <a:pPr algn="just"/>
            <a:r>
              <a:rPr lang="en-US" sz="11500" u="sng" dirty="0" err="1">
                <a:solidFill>
                  <a:srgbClr val="FFFF00"/>
                </a:solidFill>
                <a:latin typeface="+mj-lt"/>
                <a:ea typeface="Segoe UI Black" panose="020B0A02040204020203" pitchFamily="34" charset="0"/>
              </a:rPr>
              <a:t>Đk</a:t>
            </a:r>
            <a:r>
              <a:rPr lang="vi-VN" sz="11500" u="sng" dirty="0">
                <a:solidFill>
                  <a:srgbClr val="FFFF00"/>
                </a:solidFill>
                <a:latin typeface="+mj-lt"/>
                <a:ea typeface="Segoe UI Black" panose="020B0A02040204020203" pitchFamily="34" charset="0"/>
              </a:rPr>
              <a:t>:</a:t>
            </a:r>
            <a:r>
              <a:rPr lang="en-US" sz="11500" dirty="0">
                <a:solidFill>
                  <a:prstClr val="white"/>
                </a:solidFill>
                <a:latin typeface="+mj-lt"/>
                <a:ea typeface="Segoe UI Black" panose="020B0A02040204020203" pitchFamily="34" charset="0"/>
              </a:rPr>
              <a:t> </a:t>
            </a:r>
            <a:r>
              <a:rPr lang="vi-VN" sz="11500" dirty="0">
                <a:solidFill>
                  <a:prstClr val="white"/>
                </a:solidFill>
                <a:latin typeface="+mj-lt"/>
                <a:ea typeface="Segoe UI Black" panose="020B0A02040204020203" pitchFamily="34" charset="0"/>
              </a:rPr>
              <a:t>Tôi ở trong nhà Chúa những năm tháng dài triền miên. </a:t>
            </a:r>
            <a:endParaRPr lang="en-US" sz="11500" dirty="0">
              <a:latin typeface="+mj-lt"/>
            </a:endParaRPr>
          </a:p>
        </p:txBody>
      </p:sp>
    </p:spTree>
    <p:extLst>
      <p:ext uri="{BB962C8B-B14F-4D97-AF65-F5344CB8AC3E}">
        <p14:creationId xmlns:p14="http://schemas.microsoft.com/office/powerpoint/2010/main" val="1448321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6031BA-0C5E-4E20-BBEB-D7147A1CAFF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6278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A13A5-F9C9-B44D-56BF-652B3CAEA3E3}"/>
              </a:ext>
            </a:extLst>
          </p:cNvPr>
          <p:cNvSpPr>
            <a:spLocks noGrp="1"/>
          </p:cNvSpPr>
          <p:nvPr>
            <p:ph type="ctrTitle"/>
          </p:nvPr>
        </p:nvSpPr>
        <p:spPr>
          <a:xfrm>
            <a:off x="0" y="1238250"/>
            <a:ext cx="12192000" cy="3971925"/>
          </a:xfrm>
        </p:spPr>
        <p:txBody>
          <a:bodyPr anchor="ctr" anchorCtr="0">
            <a:noAutofit/>
          </a:bodyPr>
          <a:lstStyle/>
          <a:p>
            <a:pPr marL="0" marR="0" lvl="0" indent="0" algn="just" defTabSz="914400" rtl="0" eaLnBrk="1" fontAlgn="auto" latinLnBrk="0" hangingPunct="1">
              <a:lnSpc>
                <a:spcPct val="100000"/>
              </a:lnSpc>
              <a:spcBef>
                <a:spcPts val="0"/>
              </a:spcBef>
              <a:spcAft>
                <a:spcPts val="0"/>
              </a:spcAft>
              <a:tabLst/>
              <a:defRPr/>
            </a:pPr>
            <a:br>
              <a:rPr kumimoji="0" lang="en-US" sz="6600" b="0" i="0" u="sng" strike="noStrike" kern="1200" cap="none" spc="0" normalizeH="0" baseline="0" noProof="0" dirty="0">
                <a:ln>
                  <a:noFill/>
                </a:ln>
                <a:solidFill>
                  <a:prstClr val="white"/>
                </a:solidFill>
                <a:effectLst/>
                <a:uLnTx/>
                <a:uFillTx/>
                <a:ea typeface="Segoe UI Black" panose="020B0A02040204020203" pitchFamily="34" charset="0"/>
                <a:cs typeface="+mn-cs"/>
              </a:rPr>
            </a:br>
            <a:r>
              <a:rPr kumimoji="0" lang="vi-VN" sz="5400" b="0" i="0" u="none" strike="noStrike" kern="1200" cap="none" spc="0" normalizeH="0" baseline="0" noProof="0" dirty="0">
                <a:ln>
                  <a:noFill/>
                </a:ln>
                <a:solidFill>
                  <a:prstClr val="white"/>
                </a:solidFill>
                <a:effectLst/>
                <a:uLnTx/>
                <a:uFillTx/>
                <a:ea typeface="Segoe UI Black" panose="020B0A02040204020203" pitchFamily="34" charset="0"/>
                <a:cs typeface="+mn-cs"/>
              </a:rPr>
              <a:t>Xin Thiên Chúa là Thân Phụ Đức Giê-su Ki-tô,</a:t>
            </a:r>
            <a:r>
              <a:rPr kumimoji="0" lang="en-US" sz="5400" b="0" i="0" u="none" strike="noStrike" kern="1200" cap="none" spc="0" normalizeH="0" baseline="0" noProof="0" dirty="0">
                <a:ln>
                  <a:noFill/>
                </a:ln>
                <a:solidFill>
                  <a:prstClr val="white"/>
                </a:solidFill>
                <a:effectLst/>
                <a:uLnTx/>
                <a:uFillTx/>
                <a:ea typeface="Segoe UI Black" panose="020B0A02040204020203" pitchFamily="34" charset="0"/>
                <a:cs typeface="+mn-cs"/>
              </a:rPr>
              <a:t> </a:t>
            </a:r>
            <a:r>
              <a:rPr kumimoji="0" lang="vi-VN" sz="5400" b="0" i="0" u="none" strike="noStrike" kern="1200" cap="none" spc="0" normalizeH="0" baseline="0" noProof="0" dirty="0">
                <a:ln>
                  <a:noFill/>
                </a:ln>
                <a:solidFill>
                  <a:prstClr val="white"/>
                </a:solidFill>
                <a:effectLst/>
                <a:uLnTx/>
                <a:uFillTx/>
                <a:ea typeface="Segoe UI Black" panose="020B0A02040204020203" pitchFamily="34" charset="0"/>
                <a:cs typeface="+mn-cs"/>
              </a:rPr>
              <a:t>Chúa chúng ta, soi mắt tâm hồn chúng ta, cho chúng ta nhận rõ, đâu là niềm hy vọng mà ơn Ngài kêu gọi mang lại cho chúng </a:t>
            </a:r>
            <a:r>
              <a:rPr kumimoji="0" lang="en-US" sz="5400" b="0" i="0" u="none" strike="noStrike" kern="1200" cap="none" spc="0" normalizeH="0" baseline="0" noProof="0" dirty="0">
                <a:ln>
                  <a:noFill/>
                </a:ln>
                <a:solidFill>
                  <a:prstClr val="white"/>
                </a:solidFill>
                <a:effectLst/>
                <a:uLnTx/>
                <a:uFillTx/>
                <a:ea typeface="Segoe UI Black" panose="020B0A02040204020203" pitchFamily="34" charset="0"/>
                <a:cs typeface="+mn-cs"/>
              </a:rPr>
              <a:t>ta.</a:t>
            </a:r>
            <a:r>
              <a:rPr kumimoji="0" lang="en-US" sz="4800" b="0" i="0" u="none" strike="noStrike" kern="1200" cap="none" spc="0" normalizeH="0" baseline="0" noProof="0" dirty="0">
                <a:ln>
                  <a:noFill/>
                </a:ln>
                <a:solidFill>
                  <a:prstClr val="white"/>
                </a:solidFill>
                <a:effectLst/>
                <a:uLnTx/>
                <a:uFillTx/>
                <a:ea typeface="Segoe UI Black" panose="020B0A02040204020203" pitchFamily="34" charset="0"/>
                <a:cs typeface="+mn-cs"/>
              </a:rPr>
              <a:t>		</a:t>
            </a:r>
            <a:r>
              <a:rPr kumimoji="0" lang="en-US" sz="6600" b="0" i="0" u="none" strike="noStrike" kern="1200" cap="none" spc="0" normalizeH="0" baseline="0" noProof="0" dirty="0">
                <a:ln>
                  <a:noFill/>
                </a:ln>
                <a:solidFill>
                  <a:srgbClr val="FFFF00"/>
                </a:solidFill>
                <a:effectLst/>
                <a:uLnTx/>
                <a:uFillTx/>
                <a:ea typeface="Segoe UI Black" panose="020B0A02040204020203" pitchFamily="34" charset="0"/>
                <a:cs typeface="+mn-cs"/>
              </a:rPr>
              <a:t>			</a:t>
            </a:r>
            <a:r>
              <a:rPr kumimoji="0" lang="en-US" sz="6600" b="0" i="0" u="none" strike="noStrike" kern="1200" cap="none" spc="0" normalizeH="0" baseline="0" noProof="0" dirty="0">
                <a:ln>
                  <a:noFill/>
                </a:ln>
                <a:solidFill>
                  <a:prstClr val="white"/>
                </a:solidFill>
                <a:effectLst/>
                <a:uLnTx/>
                <a:uFillTx/>
                <a:ea typeface="Segoe UI Black" panose="020B0A02040204020203" pitchFamily="34" charset="0"/>
                <a:cs typeface="+mn-cs"/>
              </a:rPr>
              <a:t>			</a:t>
            </a:r>
            <a:endParaRPr lang="en-US" sz="6600" dirty="0"/>
          </a:p>
        </p:txBody>
      </p:sp>
      <p:sp>
        <p:nvSpPr>
          <p:cNvPr id="9" name="TextBox 8">
            <a:extLst>
              <a:ext uri="{FF2B5EF4-FFF2-40B4-BE49-F238E27FC236}">
                <a16:creationId xmlns:a16="http://schemas.microsoft.com/office/drawing/2014/main" id="{56B75982-23EA-8727-0A4B-89BA6CD737FD}"/>
              </a:ext>
            </a:extLst>
          </p:cNvPr>
          <p:cNvSpPr txBox="1"/>
          <p:nvPr/>
        </p:nvSpPr>
        <p:spPr>
          <a:xfrm>
            <a:off x="171450" y="75961"/>
            <a:ext cx="63627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sng"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Allêluia</a:t>
            </a:r>
            <a:r>
              <a:rPr kumimoji="0" lang="en-US"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 – </a:t>
            </a:r>
            <a:r>
              <a:rPr kumimoji="0" lang="en-US" sz="5400" b="0" i="0" u="sng"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Allêluia</a:t>
            </a:r>
            <a:r>
              <a:rPr kumimoji="0" lang="en-US" sz="5400" b="0" i="0" u="sng" strike="noStrike" kern="1200" cap="none" spc="0" normalizeH="0" baseline="0" noProof="0" dirty="0">
                <a:ln>
                  <a:noFill/>
                </a:ln>
                <a:solidFill>
                  <a:srgbClr val="FFFF00"/>
                </a:solidFill>
                <a:effectLst/>
                <a:uLnTx/>
                <a:uFillTx/>
                <a:latin typeface="+mj-lt"/>
                <a:ea typeface="Segoe UI Black" panose="020B0A02040204020203" pitchFamily="34" charset="0"/>
                <a:cs typeface="+mn-cs"/>
              </a:rPr>
              <a:t>:</a:t>
            </a:r>
            <a:endParaRPr kumimoji="0" lang="en-US" sz="1400" b="0" i="0" u="none" strike="noStrike" kern="1200" cap="none" spc="0" normalizeH="0" baseline="0" noProof="0" dirty="0">
              <a:ln>
                <a:noFill/>
              </a:ln>
              <a:solidFill>
                <a:prstClr val="black"/>
              </a:solidFill>
              <a:effectLst/>
              <a:uLnTx/>
              <a:uFillTx/>
              <a:latin typeface="+mj-lt"/>
              <a:ea typeface="+mn-ea"/>
              <a:cs typeface="+mn-cs"/>
            </a:endParaRPr>
          </a:p>
        </p:txBody>
      </p:sp>
      <p:sp>
        <p:nvSpPr>
          <p:cNvPr id="13" name="TextBox 12">
            <a:extLst>
              <a:ext uri="{FF2B5EF4-FFF2-40B4-BE49-F238E27FC236}">
                <a16:creationId xmlns:a16="http://schemas.microsoft.com/office/drawing/2014/main" id="{F521FAE3-6D84-DBE9-B5B6-BC26F6A3D5CC}"/>
              </a:ext>
            </a:extLst>
          </p:cNvPr>
          <p:cNvSpPr txBox="1"/>
          <p:nvPr/>
        </p:nvSpPr>
        <p:spPr>
          <a:xfrm>
            <a:off x="7915275" y="5867400"/>
            <a:ext cx="3171825" cy="92333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5400" b="0" i="0" u="sng" strike="noStrike" kern="1200" cap="none" spc="0" normalizeH="0" baseline="0" noProof="0" dirty="0" err="1">
                <a:ln>
                  <a:noFill/>
                </a:ln>
                <a:solidFill>
                  <a:srgbClr val="FFFF00"/>
                </a:solidFill>
                <a:effectLst/>
                <a:uLnTx/>
                <a:uFillTx/>
                <a:latin typeface="+mj-lt"/>
                <a:ea typeface="Segoe UI Black" panose="020B0A02040204020203" pitchFamily="34" charset="0"/>
                <a:cs typeface="+mn-cs"/>
              </a:rPr>
              <a:t>Allêluia</a:t>
            </a:r>
            <a:endParaRPr kumimoji="0" lang="en-US" sz="1400" b="0" i="0" u="none" strike="noStrike" kern="1200" cap="none" spc="0" normalizeH="0" baseline="0" noProof="0" dirty="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2930039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B320AF-1296-4AB7-9945-2386BEA5DA4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806548" y="5534561"/>
            <a:ext cx="9861452" cy="2215991"/>
          </a:xfrm>
          <a:prstGeom prst="rect">
            <a:avLst/>
          </a:prstGeom>
          <a:noFill/>
        </p:spPr>
        <p:txBody>
          <a:bodyPr wrap="square" rtlCol="0">
            <a:spAutoFit/>
          </a:bodyPr>
          <a:lstStyle/>
          <a:p>
            <a:pPr algn="ctr"/>
            <a:endParaRPr lang="en-US" sz="138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776F6872-BC68-6D72-764E-5F2F3FD12862}"/>
              </a:ext>
            </a:extLst>
          </p:cNvPr>
          <p:cNvSpPr>
            <a:spLocks noGrp="1"/>
          </p:cNvSpPr>
          <p:nvPr>
            <p:ph type="ctrTitle"/>
          </p:nvPr>
        </p:nvSpPr>
        <p:spPr>
          <a:xfrm>
            <a:off x="0" y="0"/>
            <a:ext cx="12192000" cy="6858000"/>
          </a:xfrm>
        </p:spPr>
        <p:txBody>
          <a:bodyPr anchor="ctr" anchorCtr="0">
            <a:normAutofit/>
          </a:bodyPr>
          <a:lstStyle/>
          <a:p>
            <a:r>
              <a:rPr lang="en-US" sz="9600" dirty="0">
                <a:solidFill>
                  <a:srgbClr val="FFFF00"/>
                </a:solidFill>
                <a:latin typeface="+mj-lt"/>
                <a:ea typeface="Segoe UI Black" panose="020B0A02040204020203" pitchFamily="34" charset="0"/>
              </a:rPr>
              <a:t>KINH TIN KÍNH</a:t>
            </a:r>
            <a:br>
              <a:rPr lang="en-US" sz="9600" dirty="0">
                <a:solidFill>
                  <a:schemeClr val="bg1"/>
                </a:solidFill>
                <a:latin typeface="+mj-lt"/>
                <a:ea typeface="Segoe UI Black" panose="020B0A02040204020203" pitchFamily="34" charset="0"/>
              </a:rPr>
            </a:br>
            <a:endParaRPr lang="en-US" sz="9600" dirty="0">
              <a:latin typeface="+mj-lt"/>
            </a:endParaRPr>
          </a:p>
        </p:txBody>
      </p:sp>
    </p:spTree>
    <p:extLst>
      <p:ext uri="{BB962C8B-B14F-4D97-AF65-F5344CB8AC3E}">
        <p14:creationId xmlns:p14="http://schemas.microsoft.com/office/powerpoint/2010/main" val="3343583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200329"/>
          </a:xfrm>
          <a:prstGeom prst="rect">
            <a:avLst/>
          </a:prstGeom>
        </p:spPr>
        <p:txBody>
          <a:bodyPr wrap="square">
            <a:spAutoFit/>
          </a:bodyPr>
          <a:lstStyle/>
          <a:p>
            <a:pPr algn="just">
              <a:spcBef>
                <a:spcPts val="0"/>
              </a:spcBef>
            </a:pPr>
            <a:endParaRPr lang="vi-VN" sz="72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E3588153-1C8E-7F0D-FC12-71D9E7791ABB}"/>
              </a:ext>
            </a:extLst>
          </p:cNvPr>
          <p:cNvSpPr>
            <a:spLocks noGrp="1"/>
          </p:cNvSpPr>
          <p:nvPr>
            <p:ph type="ctrTitle"/>
          </p:nvPr>
        </p:nvSpPr>
        <p:spPr>
          <a:xfrm>
            <a:off x="0" y="0"/>
            <a:ext cx="12192000" cy="6858000"/>
          </a:xfrm>
        </p:spPr>
        <p:txBody>
          <a:bodyPr anchor="ctr" anchorCtr="0">
            <a:normAutofit/>
          </a:bodyPr>
          <a:lstStyle/>
          <a:p>
            <a:pPr algn="just"/>
            <a:r>
              <a:rPr lang="vi-VN" sz="8800" dirty="0">
                <a:solidFill>
                  <a:schemeClr val="bg1"/>
                </a:solidFill>
                <a:latin typeface="+mj-lt"/>
                <a:ea typeface="Segoe UI Black" panose="020B0A02040204020203" pitchFamily="34" charset="0"/>
                <a:cs typeface="Times New Roman" pitchFamily="18" charset="0"/>
              </a:rPr>
              <a:t>Tôi tin kính một Thiên Chúa là Cha toàn năng, Đấng tạo thành trời đất, muôn vật hữu hình và vô hình. </a:t>
            </a:r>
            <a:endParaRPr lang="en-US" sz="8800" dirty="0">
              <a:latin typeface="+mj-lt"/>
            </a:endParaRPr>
          </a:p>
        </p:txBody>
      </p:sp>
    </p:spTree>
    <p:extLst>
      <p:ext uri="{BB962C8B-B14F-4D97-AF65-F5344CB8AC3E}">
        <p14:creationId xmlns:p14="http://schemas.microsoft.com/office/powerpoint/2010/main" val="3261638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200329"/>
          </a:xfrm>
          <a:prstGeom prst="rect">
            <a:avLst/>
          </a:prstGeom>
        </p:spPr>
        <p:txBody>
          <a:bodyPr wrap="square">
            <a:spAutoFit/>
          </a:bodyPr>
          <a:lstStyle/>
          <a:p>
            <a:pPr algn="just">
              <a:spcBef>
                <a:spcPts val="0"/>
              </a:spcBef>
            </a:pPr>
            <a:endParaRPr lang="vi-VN" sz="72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1717B5C4-3FB5-5507-7029-6CAF0BE14C91}"/>
              </a:ext>
            </a:extLst>
          </p:cNvPr>
          <p:cNvSpPr>
            <a:spLocks noGrp="1"/>
          </p:cNvSpPr>
          <p:nvPr>
            <p:ph type="ctrTitle"/>
          </p:nvPr>
        </p:nvSpPr>
        <p:spPr>
          <a:xfrm>
            <a:off x="0" y="0"/>
            <a:ext cx="12192000" cy="6857999"/>
          </a:xfrm>
        </p:spPr>
        <p:txBody>
          <a:bodyPr anchor="ctr" anchorCtr="0">
            <a:normAutofit/>
          </a:bodyPr>
          <a:lstStyle/>
          <a:p>
            <a:pPr algn="just"/>
            <a:r>
              <a:rPr lang="en-US" sz="9600" dirty="0" err="1">
                <a:solidFill>
                  <a:schemeClr val="bg1"/>
                </a:solidFill>
                <a:latin typeface="+mj-lt"/>
                <a:ea typeface="Segoe UI Black" panose="020B0A02040204020203" pitchFamily="34" charset="0"/>
                <a:cs typeface="Times New Roman" pitchFamily="18" charset="0"/>
              </a:rPr>
              <a:t>Tôi</a:t>
            </a:r>
            <a:r>
              <a:rPr lang="en-US" sz="9600" dirty="0">
                <a:solidFill>
                  <a:schemeClr val="bg1"/>
                </a:solidFill>
                <a:latin typeface="+mj-lt"/>
                <a:ea typeface="Segoe UI Black" panose="020B0A02040204020203" pitchFamily="34" charset="0"/>
                <a:cs typeface="Times New Roman" pitchFamily="18" charset="0"/>
              </a:rPr>
              <a:t> tin </a:t>
            </a:r>
            <a:r>
              <a:rPr lang="en-US" sz="9600" dirty="0" err="1">
                <a:solidFill>
                  <a:schemeClr val="bg1"/>
                </a:solidFill>
                <a:latin typeface="+mj-lt"/>
                <a:ea typeface="Segoe UI Black" panose="020B0A02040204020203" pitchFamily="34" charset="0"/>
                <a:cs typeface="Times New Roman" pitchFamily="18" charset="0"/>
              </a:rPr>
              <a:t>kính</a:t>
            </a:r>
            <a:r>
              <a:rPr lang="en-US" sz="9600" dirty="0">
                <a:solidFill>
                  <a:schemeClr val="bg1"/>
                </a:solidFill>
                <a:latin typeface="+mj-lt"/>
                <a:ea typeface="Segoe UI Black" panose="020B0A02040204020203" pitchFamily="34" charset="0"/>
                <a:cs typeface="Times New Roman" pitchFamily="18" charset="0"/>
              </a:rPr>
              <a:t> </a:t>
            </a:r>
            <a:r>
              <a:rPr lang="en-US" sz="9600" dirty="0" err="1">
                <a:solidFill>
                  <a:schemeClr val="bg1"/>
                </a:solidFill>
                <a:latin typeface="+mj-lt"/>
                <a:ea typeface="Segoe UI Black" panose="020B0A02040204020203" pitchFamily="34" charset="0"/>
                <a:cs typeface="Times New Roman" pitchFamily="18" charset="0"/>
              </a:rPr>
              <a:t>một</a:t>
            </a:r>
            <a:r>
              <a:rPr lang="en-US" sz="9600" dirty="0">
                <a:solidFill>
                  <a:schemeClr val="bg1"/>
                </a:solidFill>
                <a:latin typeface="+mj-lt"/>
                <a:ea typeface="Segoe UI Black" panose="020B0A02040204020203" pitchFamily="34" charset="0"/>
                <a:cs typeface="Times New Roman" pitchFamily="18" charset="0"/>
              </a:rPr>
              <a:t> Chúa </a:t>
            </a:r>
            <a:r>
              <a:rPr lang="en-US" sz="9600" dirty="0" err="1">
                <a:solidFill>
                  <a:schemeClr val="bg1"/>
                </a:solidFill>
                <a:latin typeface="+mj-lt"/>
                <a:ea typeface="Segoe UI Black" panose="020B0A02040204020203" pitchFamily="34" charset="0"/>
                <a:cs typeface="Times New Roman" pitchFamily="18" charset="0"/>
              </a:rPr>
              <a:t>Giêsu</a:t>
            </a:r>
            <a:r>
              <a:rPr lang="en-US" sz="9600" dirty="0">
                <a:solidFill>
                  <a:schemeClr val="bg1"/>
                </a:solidFill>
                <a:latin typeface="+mj-lt"/>
                <a:ea typeface="Segoe UI Black" panose="020B0A02040204020203" pitchFamily="34" charset="0"/>
                <a:cs typeface="Times New Roman" pitchFamily="18" charset="0"/>
              </a:rPr>
              <a:t> </a:t>
            </a:r>
            <a:r>
              <a:rPr lang="en-US" sz="9600" dirty="0" err="1">
                <a:solidFill>
                  <a:schemeClr val="bg1"/>
                </a:solidFill>
                <a:latin typeface="+mj-lt"/>
                <a:ea typeface="Segoe UI Black" panose="020B0A02040204020203" pitchFamily="34" charset="0"/>
                <a:cs typeface="Times New Roman" pitchFamily="18" charset="0"/>
              </a:rPr>
              <a:t>Kitô</a:t>
            </a:r>
            <a:r>
              <a:rPr lang="en-US" sz="9600" dirty="0">
                <a:solidFill>
                  <a:schemeClr val="bg1"/>
                </a:solidFill>
                <a:latin typeface="+mj-lt"/>
                <a:ea typeface="Segoe UI Black" panose="020B0A02040204020203" pitchFamily="34" charset="0"/>
                <a:cs typeface="Times New Roman" pitchFamily="18" charset="0"/>
              </a:rPr>
              <a:t>, Con </a:t>
            </a:r>
            <a:r>
              <a:rPr lang="en-US" sz="9600" dirty="0" err="1">
                <a:solidFill>
                  <a:schemeClr val="bg1"/>
                </a:solidFill>
                <a:latin typeface="+mj-lt"/>
                <a:ea typeface="Segoe UI Black" panose="020B0A02040204020203" pitchFamily="34" charset="0"/>
                <a:cs typeface="Times New Roman" pitchFamily="18" charset="0"/>
              </a:rPr>
              <a:t>Một</a:t>
            </a:r>
            <a:r>
              <a:rPr lang="en-US" sz="9600" dirty="0">
                <a:solidFill>
                  <a:schemeClr val="bg1"/>
                </a:solidFill>
                <a:latin typeface="+mj-lt"/>
                <a:ea typeface="Segoe UI Black" panose="020B0A02040204020203" pitchFamily="34" charset="0"/>
                <a:cs typeface="Times New Roman" pitchFamily="18" charset="0"/>
              </a:rPr>
              <a:t> Thiên Chúa, </a:t>
            </a:r>
            <a:r>
              <a:rPr lang="vi-VN" sz="9600" dirty="0">
                <a:solidFill>
                  <a:schemeClr val="bg1"/>
                </a:solidFill>
                <a:latin typeface="+mj-lt"/>
                <a:ea typeface="Segoe UI Black" panose="020B0A02040204020203" pitchFamily="34" charset="0"/>
                <a:cs typeface="Times New Roman" pitchFamily="18" charset="0"/>
              </a:rPr>
              <a:t>Sinh bởi Đức Chúa Cha từ trước muôn đời. </a:t>
            </a:r>
            <a:endParaRPr lang="en-US" sz="9600" dirty="0">
              <a:latin typeface="+mj-lt"/>
            </a:endParaRPr>
          </a:p>
        </p:txBody>
      </p:sp>
    </p:spTree>
    <p:extLst>
      <p:ext uri="{BB962C8B-B14F-4D97-AF65-F5344CB8AC3E}">
        <p14:creationId xmlns:p14="http://schemas.microsoft.com/office/powerpoint/2010/main" val="3086185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98474" y="618978"/>
            <a:ext cx="12093526" cy="1200329"/>
          </a:xfrm>
          <a:prstGeom prst="rect">
            <a:avLst/>
          </a:prstGeom>
        </p:spPr>
        <p:txBody>
          <a:bodyPr wrap="square">
            <a:spAutoFit/>
          </a:bodyPr>
          <a:lstStyle/>
          <a:p>
            <a:pPr algn="just">
              <a:spcBef>
                <a:spcPts val="0"/>
              </a:spcBef>
            </a:pPr>
            <a:endParaRPr lang="vi-VN" sz="72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888D7F78-52D6-A3D8-0332-FA2C0D4C52C7}"/>
              </a:ext>
            </a:extLst>
          </p:cNvPr>
          <p:cNvSpPr>
            <a:spLocks noGrp="1"/>
          </p:cNvSpPr>
          <p:nvPr>
            <p:ph type="ctrTitle"/>
          </p:nvPr>
        </p:nvSpPr>
        <p:spPr>
          <a:xfrm>
            <a:off x="0" y="0"/>
            <a:ext cx="12192000" cy="6857999"/>
          </a:xfrm>
        </p:spPr>
        <p:txBody>
          <a:bodyPr anchor="ctr" anchorCtr="0">
            <a:normAutofit/>
          </a:bodyPr>
          <a:lstStyle/>
          <a:p>
            <a:pPr algn="just"/>
            <a:r>
              <a:rPr lang="vi-VN" sz="9600" dirty="0">
                <a:solidFill>
                  <a:schemeClr val="bg1"/>
                </a:solidFill>
                <a:latin typeface="+mj-lt"/>
                <a:ea typeface="Segoe UI Black" panose="020B0A02040204020203" pitchFamily="34" charset="0"/>
                <a:cs typeface="Times New Roman" pitchFamily="18" charset="0"/>
              </a:rPr>
              <a:t>Người là Thiên Chúa bởi Thiên Chúa, Ánh Sáng bởi Ánh Sáng,</a:t>
            </a:r>
            <a:r>
              <a:rPr lang="en-US" sz="9600" dirty="0">
                <a:solidFill>
                  <a:schemeClr val="bg1"/>
                </a:solidFill>
                <a:latin typeface="+mj-lt"/>
                <a:ea typeface="Segoe UI Black" panose="020B0A02040204020203" pitchFamily="34" charset="0"/>
                <a:cs typeface="Times New Roman" pitchFamily="18" charset="0"/>
              </a:rPr>
              <a:t> Thiên Chúa </a:t>
            </a:r>
            <a:r>
              <a:rPr lang="en-US" sz="9600" dirty="0" err="1">
                <a:solidFill>
                  <a:schemeClr val="bg1"/>
                </a:solidFill>
                <a:latin typeface="+mj-lt"/>
                <a:ea typeface="Segoe UI Black" panose="020B0A02040204020203" pitchFamily="34" charset="0"/>
                <a:cs typeface="Times New Roman" pitchFamily="18" charset="0"/>
              </a:rPr>
              <a:t>thật</a:t>
            </a:r>
            <a:r>
              <a:rPr lang="en-US" sz="9600" dirty="0">
                <a:solidFill>
                  <a:schemeClr val="bg1"/>
                </a:solidFill>
                <a:latin typeface="+mj-lt"/>
                <a:ea typeface="Segoe UI Black" panose="020B0A02040204020203" pitchFamily="34" charset="0"/>
                <a:cs typeface="Times New Roman" pitchFamily="18" charset="0"/>
              </a:rPr>
              <a:t> </a:t>
            </a:r>
            <a:r>
              <a:rPr lang="en-US" sz="9600" dirty="0" err="1">
                <a:solidFill>
                  <a:schemeClr val="bg1"/>
                </a:solidFill>
                <a:latin typeface="+mj-lt"/>
                <a:ea typeface="Segoe UI Black" panose="020B0A02040204020203" pitchFamily="34" charset="0"/>
                <a:cs typeface="Times New Roman" pitchFamily="18" charset="0"/>
              </a:rPr>
              <a:t>bởi</a:t>
            </a:r>
            <a:r>
              <a:rPr lang="en-US" sz="9600" dirty="0">
                <a:solidFill>
                  <a:schemeClr val="bg1"/>
                </a:solidFill>
                <a:latin typeface="+mj-lt"/>
                <a:ea typeface="Segoe UI Black" panose="020B0A02040204020203" pitchFamily="34" charset="0"/>
                <a:cs typeface="Times New Roman" pitchFamily="18" charset="0"/>
              </a:rPr>
              <a:t> Thiên Chúa </a:t>
            </a:r>
            <a:r>
              <a:rPr lang="en-US" sz="9600" dirty="0" err="1">
                <a:solidFill>
                  <a:schemeClr val="bg1"/>
                </a:solidFill>
                <a:latin typeface="+mj-lt"/>
                <a:ea typeface="Segoe UI Black" panose="020B0A02040204020203" pitchFamily="34" charset="0"/>
                <a:cs typeface="Times New Roman" pitchFamily="18" charset="0"/>
              </a:rPr>
              <a:t>thật</a:t>
            </a:r>
            <a:r>
              <a:rPr lang="en-US" sz="9600" dirty="0">
                <a:solidFill>
                  <a:schemeClr val="bg1"/>
                </a:solidFill>
                <a:latin typeface="+mj-lt"/>
                <a:ea typeface="Segoe UI Black" panose="020B0A02040204020203" pitchFamily="34" charset="0"/>
                <a:cs typeface="Times New Roman" pitchFamily="18" charset="0"/>
              </a:rPr>
              <a:t>,</a:t>
            </a:r>
            <a:endParaRPr lang="en-US" sz="9600" dirty="0">
              <a:latin typeface="+mj-lt"/>
            </a:endParaRPr>
          </a:p>
        </p:txBody>
      </p:sp>
    </p:spTree>
    <p:extLst>
      <p:ext uri="{BB962C8B-B14F-4D97-AF65-F5344CB8AC3E}">
        <p14:creationId xmlns:p14="http://schemas.microsoft.com/office/powerpoint/2010/main" val="1825582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506437"/>
            <a:ext cx="12192000" cy="1231106"/>
          </a:xfrm>
          <a:prstGeom prst="rect">
            <a:avLst/>
          </a:prstGeom>
        </p:spPr>
        <p:txBody>
          <a:bodyPr wrap="square">
            <a:spAutoFit/>
          </a:bodyPr>
          <a:lstStyle/>
          <a:p>
            <a:pPr algn="just">
              <a:spcBef>
                <a:spcPts val="0"/>
              </a:spcBef>
            </a:pPr>
            <a:endParaRPr lang="vi-VN" sz="74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7459AE45-5780-0077-347D-031ADF39315B}"/>
              </a:ext>
            </a:extLst>
          </p:cNvPr>
          <p:cNvSpPr>
            <a:spLocks noGrp="1"/>
          </p:cNvSpPr>
          <p:nvPr>
            <p:ph type="ctrTitle"/>
          </p:nvPr>
        </p:nvSpPr>
        <p:spPr>
          <a:xfrm>
            <a:off x="-1" y="0"/>
            <a:ext cx="12191999" cy="6857999"/>
          </a:xfrm>
        </p:spPr>
        <p:txBody>
          <a:bodyPr anchor="ctr" anchorCtr="0">
            <a:normAutofit fontScale="90000"/>
          </a:bodyPr>
          <a:lstStyle/>
          <a:p>
            <a:pPr algn="just"/>
            <a:r>
              <a:rPr lang="vi-VN" sz="8800" dirty="0">
                <a:solidFill>
                  <a:schemeClr val="bg1"/>
                </a:solidFill>
                <a:latin typeface="+mj-lt"/>
                <a:ea typeface="Segoe UI Black" panose="020B0A02040204020203" pitchFamily="34" charset="0"/>
              </a:rPr>
              <a:t>được sinh ra mà không phải được tạo thành, đồng bản thể với Đức Chúa Cha: nhờ Người mà muôn vật được tạo thành. </a:t>
            </a:r>
            <a:endParaRPr lang="en-US" sz="8800" dirty="0">
              <a:latin typeface="+mj-lt"/>
            </a:endParaRPr>
          </a:p>
        </p:txBody>
      </p:sp>
    </p:spTree>
    <p:extLst>
      <p:ext uri="{BB962C8B-B14F-4D97-AF65-F5344CB8AC3E}">
        <p14:creationId xmlns:p14="http://schemas.microsoft.com/office/powerpoint/2010/main" val="2165627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446550"/>
          </a:xfrm>
          <a:prstGeom prst="rect">
            <a:avLst/>
          </a:prstGeom>
        </p:spPr>
        <p:txBody>
          <a:bodyPr wrap="square">
            <a:spAutoFit/>
          </a:bodyPr>
          <a:lstStyle/>
          <a:p>
            <a:pPr algn="just">
              <a:spcBef>
                <a:spcPts val="0"/>
              </a:spcBef>
            </a:pPr>
            <a:endParaRPr lang="vi-VN" sz="88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2C574179-A615-5214-0EFC-AF73CE9C929D}"/>
              </a:ext>
            </a:extLst>
          </p:cNvPr>
          <p:cNvSpPr>
            <a:spLocks noGrp="1"/>
          </p:cNvSpPr>
          <p:nvPr>
            <p:ph type="ctrTitle"/>
          </p:nvPr>
        </p:nvSpPr>
        <p:spPr>
          <a:xfrm>
            <a:off x="0" y="0"/>
            <a:ext cx="12192000" cy="6857999"/>
          </a:xfrm>
        </p:spPr>
        <p:txBody>
          <a:bodyPr anchor="ctr" anchorCtr="0">
            <a:normAutofit/>
          </a:bodyPr>
          <a:lstStyle/>
          <a:p>
            <a:pPr algn="just"/>
            <a:r>
              <a:rPr lang="vi-VN" sz="9600" dirty="0">
                <a:solidFill>
                  <a:schemeClr val="bg1"/>
                </a:solidFill>
                <a:latin typeface="+mj-lt"/>
                <a:ea typeface="Segoe UI Black" panose="020B0A02040204020203" pitchFamily="34" charset="0"/>
              </a:rPr>
              <a:t>Vì loài người chúng ta và để cứu độ chúng ta,</a:t>
            </a:r>
            <a:r>
              <a:rPr lang="en-US" sz="9600" dirty="0">
                <a:solidFill>
                  <a:schemeClr val="bg1"/>
                </a:solidFill>
                <a:latin typeface="+mj-lt"/>
                <a:ea typeface="Segoe UI Black" panose="020B0A02040204020203" pitchFamily="34" charset="0"/>
              </a:rPr>
              <a:t> </a:t>
            </a:r>
            <a:r>
              <a:rPr lang="vi-VN" sz="9600" dirty="0">
                <a:solidFill>
                  <a:schemeClr val="bg1"/>
                </a:solidFill>
                <a:latin typeface="+mj-lt"/>
                <a:ea typeface="Segoe UI Black" panose="020B0A02040204020203" pitchFamily="34" charset="0"/>
                <a:cs typeface="Times New Roman" pitchFamily="18" charset="0"/>
              </a:rPr>
              <a:t>Người đã từ trời xuống thế. </a:t>
            </a:r>
            <a:endParaRPr lang="en-US" sz="9600" dirty="0">
              <a:latin typeface="+mj-lt"/>
            </a:endParaRPr>
          </a:p>
        </p:txBody>
      </p:sp>
    </p:spTree>
    <p:extLst>
      <p:ext uri="{BB962C8B-B14F-4D97-AF65-F5344CB8AC3E}">
        <p14:creationId xmlns:p14="http://schemas.microsoft.com/office/powerpoint/2010/main" val="1896715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354217"/>
          </a:xfrm>
          <a:prstGeom prst="rect">
            <a:avLst/>
          </a:prstGeom>
        </p:spPr>
        <p:txBody>
          <a:bodyPr wrap="square">
            <a:spAutoFit/>
          </a:bodyPr>
          <a:lstStyle/>
          <a:p>
            <a:pPr algn="just">
              <a:spcBef>
                <a:spcPts val="0"/>
              </a:spcBef>
            </a:pPr>
            <a:endParaRPr lang="vi-VN" sz="82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6C923211-F790-2FBC-A21D-782C30620AB5}"/>
              </a:ext>
            </a:extLst>
          </p:cNvPr>
          <p:cNvSpPr>
            <a:spLocks noGrp="1"/>
          </p:cNvSpPr>
          <p:nvPr>
            <p:ph type="ctrTitle"/>
          </p:nvPr>
        </p:nvSpPr>
        <p:spPr>
          <a:xfrm>
            <a:off x="0" y="0"/>
            <a:ext cx="12192000" cy="6857999"/>
          </a:xfrm>
        </p:spPr>
        <p:txBody>
          <a:bodyPr anchor="ctr" anchorCtr="0">
            <a:normAutofit/>
          </a:bodyPr>
          <a:lstStyle/>
          <a:p>
            <a:pPr algn="just"/>
            <a:r>
              <a:rPr lang="vi-VN" sz="8800" dirty="0">
                <a:solidFill>
                  <a:srgbClr val="FFFF00"/>
                </a:solidFill>
                <a:latin typeface="+mj-lt"/>
                <a:ea typeface="Segoe UI Black" panose="020B0A02040204020203" pitchFamily="34" charset="0"/>
                <a:cs typeface="Times New Roman" pitchFamily="18" charset="0"/>
              </a:rPr>
              <a:t>Bởi phép Đức Chúa Thánh Thần, Người đã nhập thể trong lòng Trinh Nữ Maria, và đã làm người.</a:t>
            </a:r>
            <a:endParaRPr lang="en-US" sz="8800" dirty="0">
              <a:latin typeface="+mj-lt"/>
            </a:endParaRPr>
          </a:p>
        </p:txBody>
      </p:sp>
    </p:spTree>
    <p:extLst>
      <p:ext uri="{BB962C8B-B14F-4D97-AF65-F5344CB8AC3E}">
        <p14:creationId xmlns:p14="http://schemas.microsoft.com/office/powerpoint/2010/main" val="10955151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07963"/>
            <a:ext cx="12192000" cy="1107996"/>
          </a:xfrm>
          <a:prstGeom prst="rect">
            <a:avLst/>
          </a:prstGeom>
        </p:spPr>
        <p:txBody>
          <a:bodyPr wrap="square">
            <a:spAutoFit/>
          </a:bodyPr>
          <a:lstStyle/>
          <a:p>
            <a:pPr algn="just">
              <a:spcBef>
                <a:spcPts val="0"/>
              </a:spcBef>
            </a:pPr>
            <a:endParaRPr lang="vi-VN" sz="66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F3FD5676-C256-E614-90AA-D1EFD5FBEA9C}"/>
              </a:ext>
            </a:extLst>
          </p:cNvPr>
          <p:cNvSpPr>
            <a:spLocks noGrp="1"/>
          </p:cNvSpPr>
          <p:nvPr>
            <p:ph type="ctrTitle"/>
          </p:nvPr>
        </p:nvSpPr>
        <p:spPr>
          <a:xfrm>
            <a:off x="-1" y="0"/>
            <a:ext cx="12191999" cy="6857999"/>
          </a:xfrm>
        </p:spPr>
        <p:txBody>
          <a:bodyPr anchor="ctr" anchorCtr="0">
            <a:normAutofit/>
          </a:bodyPr>
          <a:lstStyle/>
          <a:p>
            <a:pPr algn="just"/>
            <a:r>
              <a:rPr lang="vi-VN" sz="7200" dirty="0">
                <a:solidFill>
                  <a:schemeClr val="bg1"/>
                </a:solidFill>
                <a:latin typeface="+mj-lt"/>
                <a:ea typeface="Segoe UI Black" panose="020B0A02040204020203" pitchFamily="34" charset="0"/>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7200" dirty="0">
              <a:latin typeface="+mj-lt"/>
            </a:endParaRPr>
          </a:p>
        </p:txBody>
      </p:sp>
    </p:spTree>
    <p:extLst>
      <p:ext uri="{BB962C8B-B14F-4D97-AF65-F5344CB8AC3E}">
        <p14:creationId xmlns:p14="http://schemas.microsoft.com/office/powerpoint/2010/main" val="1710482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78302"/>
            <a:ext cx="12192000" cy="1138773"/>
          </a:xfrm>
          <a:prstGeom prst="rect">
            <a:avLst/>
          </a:prstGeom>
        </p:spPr>
        <p:txBody>
          <a:bodyPr wrap="square">
            <a:spAutoFit/>
          </a:bodyPr>
          <a:lstStyle/>
          <a:p>
            <a:pPr algn="just">
              <a:spcBef>
                <a:spcPts val="0"/>
              </a:spcBef>
            </a:pPr>
            <a:endParaRPr lang="vi-VN" sz="68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FBFA946E-1AB3-399E-2138-4B283A031E52}"/>
              </a:ext>
            </a:extLst>
          </p:cNvPr>
          <p:cNvSpPr>
            <a:spLocks noGrp="1"/>
          </p:cNvSpPr>
          <p:nvPr>
            <p:ph type="ctrTitle"/>
          </p:nvPr>
        </p:nvSpPr>
        <p:spPr>
          <a:xfrm>
            <a:off x="-1" y="-76200"/>
            <a:ext cx="12191999" cy="6934199"/>
          </a:xfrm>
        </p:spPr>
        <p:txBody>
          <a:bodyPr anchor="ctr" anchorCtr="0">
            <a:normAutofit/>
          </a:bodyPr>
          <a:lstStyle/>
          <a:p>
            <a:pPr algn="just"/>
            <a:r>
              <a:rPr lang="vi-VN" sz="8000" dirty="0">
                <a:solidFill>
                  <a:schemeClr val="bg1"/>
                </a:solidFill>
                <a:latin typeface="+mj-lt"/>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endParaRPr lang="en-US" sz="8000" dirty="0">
              <a:latin typeface="+mj-lt"/>
            </a:endParaRPr>
          </a:p>
        </p:txBody>
      </p:sp>
    </p:spTree>
    <p:extLst>
      <p:ext uri="{BB962C8B-B14F-4D97-AF65-F5344CB8AC3E}">
        <p14:creationId xmlns:p14="http://schemas.microsoft.com/office/powerpoint/2010/main" val="15884027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64234"/>
            <a:ext cx="12192000" cy="1200329"/>
          </a:xfrm>
          <a:prstGeom prst="rect">
            <a:avLst/>
          </a:prstGeom>
        </p:spPr>
        <p:txBody>
          <a:bodyPr wrap="square">
            <a:spAutoFit/>
          </a:bodyPr>
          <a:lstStyle/>
          <a:p>
            <a:pPr algn="just">
              <a:spcBef>
                <a:spcPts val="0"/>
              </a:spcBef>
            </a:pPr>
            <a:endParaRPr lang="vi-VN" sz="72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F181572D-6A94-E7DF-6298-4F1B47A7A64F}"/>
              </a:ext>
            </a:extLst>
          </p:cNvPr>
          <p:cNvSpPr>
            <a:spLocks noGrp="1"/>
          </p:cNvSpPr>
          <p:nvPr>
            <p:ph type="ctrTitle"/>
          </p:nvPr>
        </p:nvSpPr>
        <p:spPr>
          <a:xfrm>
            <a:off x="0" y="0"/>
            <a:ext cx="12192000" cy="6857999"/>
          </a:xfrm>
        </p:spPr>
        <p:txBody>
          <a:bodyPr anchor="ctr" anchorCtr="0">
            <a:normAutofit fontScale="90000"/>
          </a:bodyPr>
          <a:lstStyle/>
          <a:p>
            <a:pPr algn="just"/>
            <a:r>
              <a:rPr lang="vi-VN" sz="8800" dirty="0">
                <a:solidFill>
                  <a:schemeClr val="bg1"/>
                </a:solidFill>
                <a:latin typeface="+mj-lt"/>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en-US" sz="8800" dirty="0">
              <a:latin typeface="+mj-lt"/>
            </a:endParaRPr>
          </a:p>
        </p:txBody>
      </p:sp>
    </p:spTree>
    <p:extLst>
      <p:ext uri="{BB962C8B-B14F-4D97-AF65-F5344CB8AC3E}">
        <p14:creationId xmlns:p14="http://schemas.microsoft.com/office/powerpoint/2010/main" val="3605115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261884"/>
          </a:xfrm>
          <a:prstGeom prst="rect">
            <a:avLst/>
          </a:prstGeom>
        </p:spPr>
        <p:txBody>
          <a:bodyPr wrap="square">
            <a:spAutoFit/>
          </a:bodyPr>
          <a:lstStyle/>
          <a:p>
            <a:pPr algn="just">
              <a:spcBef>
                <a:spcPts val="0"/>
              </a:spcBef>
            </a:pPr>
            <a:endParaRPr lang="vi-VN" sz="76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BA2032BA-165F-689E-4FD5-D1E95C5E2027}"/>
              </a:ext>
            </a:extLst>
          </p:cNvPr>
          <p:cNvSpPr>
            <a:spLocks noGrp="1"/>
          </p:cNvSpPr>
          <p:nvPr>
            <p:ph type="ctrTitle"/>
          </p:nvPr>
        </p:nvSpPr>
        <p:spPr>
          <a:xfrm>
            <a:off x="0" y="0"/>
            <a:ext cx="12192000" cy="6857999"/>
          </a:xfrm>
        </p:spPr>
        <p:txBody>
          <a:bodyPr anchor="ctr" anchorCtr="0">
            <a:normAutofit/>
          </a:bodyPr>
          <a:lstStyle/>
          <a:p>
            <a:pPr algn="just"/>
            <a:r>
              <a:rPr lang="vi-VN" sz="8800" dirty="0">
                <a:solidFill>
                  <a:schemeClr val="bg1"/>
                </a:solidFill>
                <a:latin typeface="+mj-lt"/>
                <a:ea typeface="Segoe UI Black" panose="020B0A02040204020203" pitchFamily="34" charset="0"/>
              </a:rPr>
              <a:t>Người được phụng thờ và tôn vinh cùng với Đức Chúa Cha và Đức Chúa Con: Người đã dùng các tiên tri mà phán dạy. </a:t>
            </a:r>
            <a:endParaRPr lang="en-US" sz="8800" dirty="0">
              <a:latin typeface="+mj-lt"/>
            </a:endParaRPr>
          </a:p>
        </p:txBody>
      </p:sp>
    </p:spTree>
    <p:extLst>
      <p:ext uri="{BB962C8B-B14F-4D97-AF65-F5344CB8AC3E}">
        <p14:creationId xmlns:p14="http://schemas.microsoft.com/office/powerpoint/2010/main" val="1265288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261884"/>
          </a:xfrm>
          <a:prstGeom prst="rect">
            <a:avLst/>
          </a:prstGeom>
        </p:spPr>
        <p:txBody>
          <a:bodyPr wrap="square">
            <a:spAutoFit/>
          </a:bodyPr>
          <a:lstStyle/>
          <a:p>
            <a:pPr algn="just">
              <a:spcBef>
                <a:spcPts val="0"/>
              </a:spcBef>
            </a:pPr>
            <a:endParaRPr lang="vi-VN" sz="76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EA979F09-E8FB-FE51-78A9-A6681D8245D1}"/>
              </a:ext>
            </a:extLst>
          </p:cNvPr>
          <p:cNvSpPr>
            <a:spLocks noGrp="1"/>
          </p:cNvSpPr>
          <p:nvPr>
            <p:ph type="ctrTitle"/>
          </p:nvPr>
        </p:nvSpPr>
        <p:spPr>
          <a:xfrm>
            <a:off x="0" y="0"/>
            <a:ext cx="12192000" cy="6857999"/>
          </a:xfrm>
        </p:spPr>
        <p:txBody>
          <a:bodyPr anchor="ctr" anchorCtr="0">
            <a:normAutofit/>
          </a:bodyPr>
          <a:lstStyle/>
          <a:p>
            <a:pPr algn="just"/>
            <a:r>
              <a:rPr lang="vi-VN" sz="8800" dirty="0">
                <a:solidFill>
                  <a:schemeClr val="bg1"/>
                </a:solidFill>
                <a:latin typeface="+mj-lt"/>
                <a:ea typeface="Segoe UI Black" panose="020B0A02040204020203" pitchFamily="34" charset="0"/>
              </a:rPr>
              <a:t>Người được phụng thờ và tôn vinh cùng với Đức Chúa Cha và Đức Chúa Con: Người đã dùng các tiên tri mà phán dạy. </a:t>
            </a:r>
            <a:endParaRPr lang="en-US" sz="8800" dirty="0">
              <a:latin typeface="+mj-lt"/>
            </a:endParaRPr>
          </a:p>
        </p:txBody>
      </p:sp>
    </p:spTree>
    <p:extLst>
      <p:ext uri="{BB962C8B-B14F-4D97-AF65-F5344CB8AC3E}">
        <p14:creationId xmlns:p14="http://schemas.microsoft.com/office/powerpoint/2010/main" val="3193969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261884"/>
          </a:xfrm>
          <a:prstGeom prst="rect">
            <a:avLst/>
          </a:prstGeom>
        </p:spPr>
        <p:txBody>
          <a:bodyPr wrap="square">
            <a:spAutoFit/>
          </a:bodyPr>
          <a:lstStyle/>
          <a:p>
            <a:pPr algn="just">
              <a:spcBef>
                <a:spcPts val="0"/>
              </a:spcBef>
            </a:pPr>
            <a:endParaRPr lang="vi-VN" sz="76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746657A7-94FD-6EAC-93DF-E664AABC6EEC}"/>
              </a:ext>
            </a:extLst>
          </p:cNvPr>
          <p:cNvSpPr>
            <a:spLocks noGrp="1"/>
          </p:cNvSpPr>
          <p:nvPr>
            <p:ph type="ctrTitle"/>
          </p:nvPr>
        </p:nvSpPr>
        <p:spPr>
          <a:xfrm>
            <a:off x="0" y="0"/>
            <a:ext cx="12192000" cy="6857999"/>
          </a:xfrm>
        </p:spPr>
        <p:txBody>
          <a:bodyPr anchor="ctr" anchorCtr="0">
            <a:normAutofit/>
          </a:bodyPr>
          <a:lstStyle/>
          <a:p>
            <a:pPr algn="just"/>
            <a:r>
              <a:rPr lang="vi-VN" sz="11500" dirty="0">
                <a:solidFill>
                  <a:schemeClr val="bg1"/>
                </a:solidFill>
                <a:latin typeface="+mj-lt"/>
                <a:ea typeface="Segoe UI Black" panose="020B0A02040204020203" pitchFamily="34" charset="0"/>
              </a:rPr>
              <a:t>Tôi tin Hội Thánh duy nhất thánh thiện công giáo và tông truyền.</a:t>
            </a:r>
            <a:endParaRPr lang="en-US" sz="11500" dirty="0">
              <a:latin typeface="+mj-lt"/>
            </a:endParaRPr>
          </a:p>
        </p:txBody>
      </p:sp>
    </p:spTree>
    <p:extLst>
      <p:ext uri="{BB962C8B-B14F-4D97-AF65-F5344CB8AC3E}">
        <p14:creationId xmlns:p14="http://schemas.microsoft.com/office/powerpoint/2010/main" val="3952731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446550"/>
          </a:xfrm>
          <a:prstGeom prst="rect">
            <a:avLst/>
          </a:prstGeom>
        </p:spPr>
        <p:txBody>
          <a:bodyPr wrap="square">
            <a:spAutoFit/>
          </a:bodyPr>
          <a:lstStyle/>
          <a:p>
            <a:pPr algn="just"/>
            <a:endParaRPr lang="en-US" sz="8800" dirty="0"/>
          </a:p>
        </p:txBody>
      </p:sp>
      <p:sp>
        <p:nvSpPr>
          <p:cNvPr id="3" name="Title 2">
            <a:extLst>
              <a:ext uri="{FF2B5EF4-FFF2-40B4-BE49-F238E27FC236}">
                <a16:creationId xmlns:a16="http://schemas.microsoft.com/office/drawing/2014/main" id="{012BE1E2-F117-13E9-238F-C8576617D8C8}"/>
              </a:ext>
            </a:extLst>
          </p:cNvPr>
          <p:cNvSpPr>
            <a:spLocks noGrp="1"/>
          </p:cNvSpPr>
          <p:nvPr>
            <p:ph type="ctrTitle"/>
          </p:nvPr>
        </p:nvSpPr>
        <p:spPr>
          <a:xfrm>
            <a:off x="0" y="0"/>
            <a:ext cx="12192000" cy="6791325"/>
          </a:xfrm>
        </p:spPr>
        <p:txBody>
          <a:bodyPr anchor="ctr" anchorCtr="0">
            <a:noAutofit/>
          </a:bodyPr>
          <a:lstStyle/>
          <a:p>
            <a:pPr algn="just"/>
            <a:r>
              <a:rPr lang="vi-VN" sz="8800" dirty="0">
                <a:solidFill>
                  <a:schemeClr val="bg1"/>
                </a:solidFill>
                <a:latin typeface="+mj-lt"/>
                <a:ea typeface="Segoe UI Black" panose="020B0A02040204020203" pitchFamily="34" charset="0"/>
                <a:cs typeface="Times New Roman" pitchFamily="18" charset="0"/>
              </a:rPr>
              <a:t>Tôi tuyên xưng có một Phép Rửa để tha tội. Tôi trông đợi kẻ chết sống lại và sự</a:t>
            </a:r>
            <a:r>
              <a:rPr lang="en-US" sz="8800" dirty="0">
                <a:solidFill>
                  <a:schemeClr val="bg1"/>
                </a:solidFill>
                <a:latin typeface="+mj-lt"/>
                <a:ea typeface="Segoe UI Black" panose="020B0A02040204020203" pitchFamily="34" charset="0"/>
                <a:cs typeface="Times New Roman" pitchFamily="18" charset="0"/>
              </a:rPr>
              <a:t> </a:t>
            </a:r>
            <a:r>
              <a:rPr lang="vi-VN" sz="8800" dirty="0">
                <a:solidFill>
                  <a:schemeClr val="bg1"/>
                </a:solidFill>
                <a:latin typeface="+mj-lt"/>
                <a:ea typeface="Segoe UI Black" panose="020B0A02040204020203" pitchFamily="34" charset="0"/>
                <a:cs typeface="Times New Roman" pitchFamily="18" charset="0"/>
              </a:rPr>
              <a:t>sống đời sau. </a:t>
            </a:r>
            <a:r>
              <a:rPr lang="vi-VN" sz="8800" u="sng" dirty="0">
                <a:solidFill>
                  <a:srgbClr val="FFFF00"/>
                </a:solidFill>
                <a:latin typeface="+mj-lt"/>
                <a:ea typeface="Segoe UI Black" panose="020B0A02040204020203" pitchFamily="34" charset="0"/>
                <a:cs typeface="Times New Roman" pitchFamily="18" charset="0"/>
              </a:rPr>
              <a:t>Amen.</a:t>
            </a:r>
            <a:endParaRPr lang="en-US" sz="8800" dirty="0">
              <a:latin typeface="+mj-lt"/>
            </a:endParaRPr>
          </a:p>
        </p:txBody>
      </p:sp>
    </p:spTree>
    <p:extLst>
      <p:ext uri="{BB962C8B-B14F-4D97-AF65-F5344CB8AC3E}">
        <p14:creationId xmlns:p14="http://schemas.microsoft.com/office/powerpoint/2010/main" val="57907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05BFE9-D183-4515-9028-CAA33DA5CC9C}"/>
              </a:ext>
            </a:extLst>
          </p:cNvPr>
          <p:cNvPicPr>
            <a:picLocks noChangeAspect="1"/>
          </p:cNvPicPr>
          <p:nvPr/>
        </p:nvPicPr>
        <p:blipFill>
          <a:blip r:embed="rId2"/>
          <a:stretch>
            <a:fillRect/>
          </a:stretch>
        </p:blipFill>
        <p:spPr>
          <a:xfrm>
            <a:off x="0" y="4762"/>
            <a:ext cx="12192000" cy="6848475"/>
          </a:xfrm>
          <a:prstGeom prst="rect">
            <a:avLst/>
          </a:prstGeom>
        </p:spPr>
      </p:pic>
    </p:spTree>
    <p:extLst>
      <p:ext uri="{BB962C8B-B14F-4D97-AF65-F5344CB8AC3E}">
        <p14:creationId xmlns:p14="http://schemas.microsoft.com/office/powerpoint/2010/main" val="4159529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1200329"/>
          </a:xfrm>
          <a:prstGeom prst="rect">
            <a:avLst/>
          </a:prstGeom>
        </p:spPr>
        <p:txBody>
          <a:bodyPr wrap="square">
            <a:spAutoFit/>
          </a:bodyPr>
          <a:lstStyle/>
          <a:p>
            <a:pPr algn="just">
              <a:spcBef>
                <a:spcPts val="0"/>
              </a:spcBef>
            </a:pPr>
            <a:endParaRPr lang="vi-VN" sz="7200" dirty="0">
              <a:solidFill>
                <a:schemeClr val="bg1"/>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06B39497-1963-04ED-7B29-1EFFF814AFB8}"/>
              </a:ext>
            </a:extLst>
          </p:cNvPr>
          <p:cNvSpPr>
            <a:spLocks noGrp="1"/>
          </p:cNvSpPr>
          <p:nvPr>
            <p:ph type="title"/>
          </p:nvPr>
        </p:nvSpPr>
        <p:spPr>
          <a:xfrm>
            <a:off x="-1" y="0"/>
            <a:ext cx="12191999" cy="6857999"/>
          </a:xfrm>
        </p:spPr>
        <p:txBody>
          <a:bodyPr>
            <a:normAutofit/>
          </a:bodyPr>
          <a:lstStyle/>
          <a:p>
            <a:pPr>
              <a:spcBef>
                <a:spcPts val="0"/>
              </a:spcBef>
            </a:pPr>
            <a:br>
              <a:rPr lang="en-US" sz="1050" b="0" u="sng" dirty="0">
                <a:solidFill>
                  <a:srgbClr val="FFFF00"/>
                </a:solidFill>
                <a:latin typeface="+mj-lt"/>
                <a:ea typeface="Segoe UI Black" panose="020B0A02040204020203" pitchFamily="34" charset="0"/>
              </a:rPr>
            </a:br>
            <a:br>
              <a:rPr lang="en-US" sz="6000" b="0" u="sng" dirty="0">
                <a:solidFill>
                  <a:srgbClr val="FFFF00"/>
                </a:solidFill>
                <a:latin typeface="+mj-lt"/>
                <a:ea typeface="Segoe UI Black" panose="020B0A02040204020203" pitchFamily="34" charset="0"/>
              </a:rPr>
            </a:br>
            <a:r>
              <a:rPr lang="en-US" sz="6000" b="0" dirty="0">
                <a:solidFill>
                  <a:srgbClr val="FFFF00"/>
                </a:solidFill>
                <a:latin typeface="+mj-lt"/>
                <a:ea typeface="Segoe UI Black" panose="020B0A02040204020203" pitchFamily="34" charset="0"/>
              </a:rPr>
              <a:t>Ca </a:t>
            </a:r>
            <a:r>
              <a:rPr lang="en-US" sz="6000" b="0" dirty="0" err="1">
                <a:solidFill>
                  <a:srgbClr val="FFFF00"/>
                </a:solidFill>
                <a:latin typeface="+mj-lt"/>
                <a:ea typeface="Segoe UI Black" panose="020B0A02040204020203" pitchFamily="34" charset="0"/>
              </a:rPr>
              <a:t>Dâng</a:t>
            </a:r>
            <a:r>
              <a:rPr lang="en-US" sz="6000" b="0" dirty="0">
                <a:solidFill>
                  <a:srgbClr val="FFFF00"/>
                </a:solidFill>
                <a:latin typeface="+mj-lt"/>
                <a:ea typeface="Segoe UI Black" panose="020B0A02040204020203" pitchFamily="34" charset="0"/>
              </a:rPr>
              <a:t> </a:t>
            </a:r>
            <a:r>
              <a:rPr lang="en-US" sz="6000" b="0" dirty="0" err="1">
                <a:solidFill>
                  <a:srgbClr val="FFFF00"/>
                </a:solidFill>
                <a:latin typeface="+mj-lt"/>
                <a:ea typeface="Segoe UI Black" panose="020B0A02040204020203" pitchFamily="34" charset="0"/>
              </a:rPr>
              <a:t>Lễ</a:t>
            </a:r>
            <a:br>
              <a:rPr lang="en-US" sz="7200" b="0" dirty="0">
                <a:solidFill>
                  <a:srgbClr val="FFFF00"/>
                </a:solidFill>
                <a:latin typeface="+mj-lt"/>
                <a:cs typeface="Times New Roman" pitchFamily="18" charset="0"/>
              </a:rPr>
            </a:br>
            <a:r>
              <a:rPr lang="en-US" sz="6000" b="0" dirty="0">
                <a:solidFill>
                  <a:srgbClr val="FFFF00"/>
                </a:solidFill>
                <a:latin typeface="+mj-lt"/>
                <a:ea typeface="Segoe UI Black" panose="020B0A02040204020203" pitchFamily="34" charset="0"/>
                <a:cs typeface="Times New Roman" pitchFamily="18" charset="0"/>
              </a:rPr>
              <a:t>XIN DÂNG CỦA LỄ </a:t>
            </a:r>
            <a:br>
              <a:rPr lang="en-US" sz="6000" b="0" dirty="0">
                <a:solidFill>
                  <a:srgbClr val="FFFF00"/>
                </a:solidFill>
                <a:latin typeface="+mj-lt"/>
                <a:ea typeface="Segoe UI Black" panose="020B0A02040204020203" pitchFamily="34" charset="0"/>
                <a:cs typeface="Times New Roman" pitchFamily="18" charset="0"/>
              </a:rPr>
            </a:br>
            <a:r>
              <a:rPr lang="en-US" sz="6000" b="0" dirty="0">
                <a:solidFill>
                  <a:srgbClr val="FFFF00"/>
                </a:solidFill>
                <a:latin typeface="+mj-lt"/>
                <a:ea typeface="Segoe UI Black" panose="020B0A02040204020203" pitchFamily="34" charset="0"/>
                <a:cs typeface="Times New Roman" pitchFamily="18" charset="0"/>
              </a:rPr>
              <a:t>CHÂN THÀNH</a:t>
            </a:r>
            <a:br>
              <a:rPr lang="en-US" sz="8000" b="0" dirty="0">
                <a:solidFill>
                  <a:srgbClr val="FFFF00"/>
                </a:solidFill>
                <a:latin typeface="+mj-lt"/>
                <a:ea typeface="Segoe UI Black" panose="020B0A02040204020203" pitchFamily="34" charset="0"/>
                <a:cs typeface="Times New Roman" pitchFamily="18" charset="0"/>
              </a:rPr>
            </a:br>
            <a:r>
              <a:rPr lang="en-US" sz="4800" b="0" i="1" dirty="0">
                <a:solidFill>
                  <a:schemeClr val="bg1"/>
                </a:solidFill>
                <a:latin typeface="+mj-lt"/>
                <a:ea typeface="Segoe UI Black" panose="020B0A02040204020203" pitchFamily="34" charset="0"/>
                <a:cs typeface="Times New Roman" pitchFamily="18" charset="0"/>
              </a:rPr>
              <a:t>JB. An Ninh</a:t>
            </a:r>
            <a:endParaRPr lang="en-US" b="0" dirty="0">
              <a:latin typeface="+mj-lt"/>
            </a:endParaRPr>
          </a:p>
        </p:txBody>
      </p:sp>
    </p:spTree>
    <p:extLst>
      <p:ext uri="{BB962C8B-B14F-4D97-AF65-F5344CB8AC3E}">
        <p14:creationId xmlns:p14="http://schemas.microsoft.com/office/powerpoint/2010/main" val="3796922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928"/>
            <a:ext cx="12192000" cy="1046440"/>
          </a:xfrm>
          <a:prstGeom prst="rect">
            <a:avLst/>
          </a:prstGeom>
        </p:spPr>
        <p:txBody>
          <a:bodyPr wrap="square">
            <a:spAutoFit/>
          </a:bodyPr>
          <a:lstStyle/>
          <a:p>
            <a:pPr algn="just"/>
            <a:endParaRPr lang="en-US" sz="6200" b="1" i="0" dirty="0">
              <a:solidFill>
                <a:schemeClr val="bg1"/>
              </a:solidFill>
              <a:effectLst/>
              <a:latin typeface="Segoe UI Black" panose="020B0A02040204020203" pitchFamily="34" charset="0"/>
              <a:ea typeface="Segoe UI Black" panose="020B0A02040204020203" pitchFamily="34" charset="0"/>
            </a:endParaRPr>
          </a:p>
        </p:txBody>
      </p:sp>
      <p:sp>
        <p:nvSpPr>
          <p:cNvPr id="5" name="Title 4">
            <a:extLst>
              <a:ext uri="{FF2B5EF4-FFF2-40B4-BE49-F238E27FC236}">
                <a16:creationId xmlns:a16="http://schemas.microsoft.com/office/drawing/2014/main" id="{322945AD-D47A-DCA4-5C47-9371A21967EA}"/>
              </a:ext>
            </a:extLst>
          </p:cNvPr>
          <p:cNvSpPr>
            <a:spLocks noGrp="1"/>
          </p:cNvSpPr>
          <p:nvPr>
            <p:ph type="ctrTitle"/>
          </p:nvPr>
        </p:nvSpPr>
        <p:spPr>
          <a:xfrm>
            <a:off x="0" y="0"/>
            <a:ext cx="12192000" cy="6858000"/>
          </a:xfrm>
        </p:spPr>
        <p:txBody>
          <a:bodyPr>
            <a:normAutofit/>
          </a:bodyPr>
          <a:lstStyle/>
          <a:p>
            <a:pPr algn="just"/>
            <a:r>
              <a:rPr lang="en-US" sz="6600" b="0" u="sng" dirty="0">
                <a:solidFill>
                  <a:srgbClr val="FFFF00"/>
                </a:solidFill>
                <a:latin typeface="+mj-lt"/>
                <a:ea typeface="Segoe UI Black" panose="020B0A02040204020203" pitchFamily="34" charset="0"/>
              </a:rPr>
              <a:t>Tk1:</a:t>
            </a:r>
            <a:r>
              <a:rPr lang="en-US" sz="6600" b="0" dirty="0">
                <a:solidFill>
                  <a:schemeClr val="bg1"/>
                </a:solidFill>
                <a:latin typeface="+mj-lt"/>
                <a:ea typeface="Segoe UI Black" panose="020B0A02040204020203" pitchFamily="34" charset="0"/>
              </a:rPr>
              <a:t> </a:t>
            </a:r>
            <a:r>
              <a:rPr lang="vi-VN" sz="6600" b="0" dirty="0">
                <a:solidFill>
                  <a:schemeClr val="bg1"/>
                </a:solidFill>
                <a:latin typeface="+mj-lt"/>
                <a:ea typeface="Segoe UI Black" panose="020B0A02040204020203" pitchFamily="34" charset="0"/>
              </a:rPr>
              <a:t>Nguyện dâng lên Chúa bánh thơm mĩ miều, là bao công khó nắng mưa sớm chiều. Và đây bao nhiêu dấu yêu, bao khát vọng trong đời, xin Chúa chúc phúc ban ơn đổi mới</a:t>
            </a:r>
            <a:r>
              <a:rPr lang="en-US" sz="6600" b="0" dirty="0">
                <a:solidFill>
                  <a:schemeClr val="bg1"/>
                </a:solidFill>
                <a:latin typeface="+mj-lt"/>
                <a:ea typeface="Segoe UI Black" panose="020B0A02040204020203" pitchFamily="34" charset="0"/>
              </a:rPr>
              <a:t>…</a:t>
            </a:r>
            <a:endParaRPr lang="en-US" sz="6000" b="0" dirty="0">
              <a:latin typeface="+mj-lt"/>
            </a:endParaRPr>
          </a:p>
        </p:txBody>
      </p:sp>
    </p:spTree>
    <p:extLst>
      <p:ext uri="{BB962C8B-B14F-4D97-AF65-F5344CB8AC3E}">
        <p14:creationId xmlns:p14="http://schemas.microsoft.com/office/powerpoint/2010/main" val="724201657"/>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928"/>
            <a:ext cx="12192000" cy="1046440"/>
          </a:xfrm>
          <a:prstGeom prst="rect">
            <a:avLst/>
          </a:prstGeom>
        </p:spPr>
        <p:txBody>
          <a:bodyPr wrap="square">
            <a:spAutoFit/>
          </a:bodyPr>
          <a:lstStyle/>
          <a:p>
            <a:pPr algn="just"/>
            <a:endParaRPr lang="en-US" sz="6200" b="1" dirty="0">
              <a:solidFill>
                <a:prstClr val="white"/>
              </a:solidFill>
              <a:latin typeface="Segoe UI Black" panose="020B0A02040204020203" pitchFamily="34" charset="0"/>
              <a:ea typeface="Segoe UI Black" panose="020B0A02040204020203" pitchFamily="34" charset="0"/>
            </a:endParaRPr>
          </a:p>
        </p:txBody>
      </p:sp>
      <p:sp>
        <p:nvSpPr>
          <p:cNvPr id="2" name="Title 1">
            <a:extLst>
              <a:ext uri="{FF2B5EF4-FFF2-40B4-BE49-F238E27FC236}">
                <a16:creationId xmlns:a16="http://schemas.microsoft.com/office/drawing/2014/main" id="{E6114DBA-46F9-24B0-5600-B9911D48C927}"/>
              </a:ext>
            </a:extLst>
          </p:cNvPr>
          <p:cNvSpPr>
            <a:spLocks noGrp="1"/>
          </p:cNvSpPr>
          <p:nvPr>
            <p:ph type="ctrTitle"/>
          </p:nvPr>
        </p:nvSpPr>
        <p:spPr>
          <a:xfrm>
            <a:off x="0" y="0"/>
            <a:ext cx="12115800" cy="6858000"/>
          </a:xfrm>
        </p:spPr>
        <p:txBody>
          <a:bodyPr>
            <a:normAutofit/>
          </a:bodyPr>
          <a:lstStyle/>
          <a:p>
            <a:pPr algn="just"/>
            <a:r>
              <a:rPr lang="en-US" sz="6600" b="0" dirty="0">
                <a:solidFill>
                  <a:prstClr val="white"/>
                </a:solidFill>
                <a:latin typeface="+mj-lt"/>
                <a:ea typeface="Segoe UI Black" panose="020B0A02040204020203" pitchFamily="34" charset="0"/>
              </a:rPr>
              <a:t>…</a:t>
            </a:r>
            <a:r>
              <a:rPr lang="vi-VN" sz="6600" b="0" dirty="0">
                <a:solidFill>
                  <a:prstClr val="white"/>
                </a:solidFill>
                <a:latin typeface="+mj-lt"/>
                <a:ea typeface="Segoe UI Black" panose="020B0A02040204020203" pitchFamily="34" charset="0"/>
              </a:rPr>
              <a:t> Nguyện dâng lên Chúa chén rượu thắm nồng, dầm mưa dãi nắng khó công cấy trồng. Này đây yêu thương thiết tha chân thành con dâng lên. Xin Chúa đoái nhận của lễ tiến dâng.</a:t>
            </a:r>
            <a:endParaRPr lang="en-US" sz="6000" b="0" dirty="0">
              <a:latin typeface="+mj-lt"/>
            </a:endParaRPr>
          </a:p>
        </p:txBody>
      </p:sp>
    </p:spTree>
    <p:extLst>
      <p:ext uri="{BB962C8B-B14F-4D97-AF65-F5344CB8AC3E}">
        <p14:creationId xmlns:p14="http://schemas.microsoft.com/office/powerpoint/2010/main" val="4030862028"/>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3571"/>
            <a:ext cx="12192000" cy="1046440"/>
          </a:xfrm>
          <a:prstGeom prst="rect">
            <a:avLst/>
          </a:prstGeom>
        </p:spPr>
        <p:txBody>
          <a:bodyPr wrap="square">
            <a:spAutoFit/>
          </a:bodyPr>
          <a:lstStyle/>
          <a:p>
            <a:pPr algn="just"/>
            <a:endParaRPr lang="en-US" sz="6200" b="1" dirty="0">
              <a:solidFill>
                <a:prstClr val="white"/>
              </a:solidFill>
              <a:latin typeface="Segoe UI Black" panose="020B0A02040204020203" pitchFamily="34" charset="0"/>
              <a:ea typeface="Segoe UI Black" panose="020B0A02040204020203" pitchFamily="34" charset="0"/>
            </a:endParaRPr>
          </a:p>
        </p:txBody>
      </p:sp>
      <p:sp>
        <p:nvSpPr>
          <p:cNvPr id="2" name="Title 1">
            <a:extLst>
              <a:ext uri="{FF2B5EF4-FFF2-40B4-BE49-F238E27FC236}">
                <a16:creationId xmlns:a16="http://schemas.microsoft.com/office/drawing/2014/main" id="{3DC5088C-E4A8-B19A-22A0-9568221A26E1}"/>
              </a:ext>
            </a:extLst>
          </p:cNvPr>
          <p:cNvSpPr>
            <a:spLocks noGrp="1"/>
          </p:cNvSpPr>
          <p:nvPr>
            <p:ph type="title"/>
          </p:nvPr>
        </p:nvSpPr>
        <p:spPr>
          <a:xfrm>
            <a:off x="0" y="0"/>
            <a:ext cx="12192000" cy="6429375"/>
          </a:xfrm>
        </p:spPr>
        <p:txBody>
          <a:bodyPr>
            <a:normAutofit/>
          </a:bodyPr>
          <a:lstStyle/>
          <a:p>
            <a:pPr algn="just"/>
            <a:r>
              <a:rPr lang="en-US" sz="6600" b="0" u="sng" dirty="0">
                <a:solidFill>
                  <a:srgbClr val="FFFF00"/>
                </a:solidFill>
                <a:latin typeface="+mj-lt"/>
                <a:ea typeface="Segoe UI Black" panose="020B0A02040204020203" pitchFamily="34" charset="0"/>
              </a:rPr>
              <a:t>Tk2:</a:t>
            </a:r>
            <a:r>
              <a:rPr lang="vi-VN" sz="6600" b="0" dirty="0">
                <a:solidFill>
                  <a:prstClr val="white"/>
                </a:solidFill>
                <a:latin typeface="+mj-lt"/>
                <a:ea typeface="Segoe UI Black" panose="020B0A02040204020203" pitchFamily="34" charset="0"/>
              </a:rPr>
              <a:t> Nguyện dâng hoa trái chín thơm trĩu cành, nguyện dâng lên với ước mơ thắm tình. Này đây chồi non tốt xinh như lễ dâng đơn thành, xin Chúa chúc phúc mãi tươi màu xanh</a:t>
            </a:r>
            <a:r>
              <a:rPr lang="en-US" sz="6600" b="0" dirty="0">
                <a:solidFill>
                  <a:prstClr val="white"/>
                </a:solidFill>
                <a:latin typeface="+mj-lt"/>
                <a:ea typeface="Segoe UI Black" panose="020B0A02040204020203" pitchFamily="34" charset="0"/>
              </a:rPr>
              <a:t>…</a:t>
            </a:r>
            <a:endParaRPr lang="en-US" sz="6000" b="0" dirty="0">
              <a:latin typeface="+mj-lt"/>
            </a:endParaRPr>
          </a:p>
        </p:txBody>
      </p:sp>
    </p:spTree>
    <p:extLst>
      <p:ext uri="{BB962C8B-B14F-4D97-AF65-F5344CB8AC3E}">
        <p14:creationId xmlns:p14="http://schemas.microsoft.com/office/powerpoint/2010/main" val="725350444"/>
      </p:ext>
    </p:extLst>
  </p:cSld>
  <p:clrMapOvr>
    <a:masterClrMapping/>
  </p:clrMapOvr>
  <p:transition spd="slow"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6500"/>
            <a:ext cx="12192000" cy="1046440"/>
          </a:xfrm>
          <a:prstGeom prst="rect">
            <a:avLst/>
          </a:prstGeom>
        </p:spPr>
        <p:txBody>
          <a:bodyPr wrap="square">
            <a:spAutoFit/>
          </a:bodyPr>
          <a:lstStyle/>
          <a:p>
            <a:pPr algn="just"/>
            <a:endParaRPr lang="en-US" sz="6200" b="1" dirty="0">
              <a:solidFill>
                <a:prstClr val="white"/>
              </a:solidFill>
              <a:latin typeface="Segoe UI Black" panose="020B0A02040204020203" pitchFamily="34" charset="0"/>
              <a:ea typeface="Segoe UI Black" panose="020B0A02040204020203" pitchFamily="34" charset="0"/>
            </a:endParaRPr>
          </a:p>
        </p:txBody>
      </p:sp>
      <p:sp>
        <p:nvSpPr>
          <p:cNvPr id="2" name="Title 1">
            <a:extLst>
              <a:ext uri="{FF2B5EF4-FFF2-40B4-BE49-F238E27FC236}">
                <a16:creationId xmlns:a16="http://schemas.microsoft.com/office/drawing/2014/main" id="{30996F1C-E3EF-4AEA-993B-09561DFE62D9}"/>
              </a:ext>
            </a:extLst>
          </p:cNvPr>
          <p:cNvSpPr>
            <a:spLocks noGrp="1"/>
          </p:cNvSpPr>
          <p:nvPr>
            <p:ph type="title"/>
          </p:nvPr>
        </p:nvSpPr>
        <p:spPr>
          <a:xfrm>
            <a:off x="0" y="0"/>
            <a:ext cx="12192000" cy="6638925"/>
          </a:xfrm>
        </p:spPr>
        <p:txBody>
          <a:bodyPr>
            <a:normAutofit/>
          </a:bodyPr>
          <a:lstStyle/>
          <a:p>
            <a:pPr algn="just"/>
            <a:r>
              <a:rPr lang="en-US" sz="6600" b="0" dirty="0">
                <a:solidFill>
                  <a:prstClr val="white"/>
                </a:solidFill>
                <a:latin typeface="+mj-lt"/>
                <a:ea typeface="Segoe UI Black" panose="020B0A02040204020203" pitchFamily="34" charset="0"/>
              </a:rPr>
              <a:t>…</a:t>
            </a:r>
            <a:r>
              <a:rPr lang="vi-VN" sz="6600" b="0" dirty="0">
                <a:solidFill>
                  <a:prstClr val="white"/>
                </a:solidFill>
                <a:latin typeface="+mj-lt"/>
                <a:ea typeface="Segoe UI Black" panose="020B0A02040204020203" pitchFamily="34" charset="0"/>
              </a:rPr>
              <a:t> Này con dâng Chúa trái tim thắm hồng, cùng bao thao thức bước đường lữ hành</a:t>
            </a:r>
            <a:r>
              <a:rPr lang="en-US" sz="6600" b="0" dirty="0">
                <a:solidFill>
                  <a:prstClr val="white"/>
                </a:solidFill>
                <a:latin typeface="+mj-lt"/>
                <a:ea typeface="Segoe UI Black" panose="020B0A02040204020203" pitchFamily="34" charset="0"/>
              </a:rPr>
              <a:t>, q</a:t>
            </a:r>
            <a:r>
              <a:rPr lang="vi-VN" sz="6600" b="0" dirty="0">
                <a:solidFill>
                  <a:prstClr val="white"/>
                </a:solidFill>
                <a:latin typeface="+mj-lt"/>
                <a:ea typeface="Segoe UI Black" panose="020B0A02040204020203" pitchFamily="34" charset="0"/>
              </a:rPr>
              <a:t>uyện theo hương thơm thiết tha, chan hòa cùng lời ca. Xin Chúa chúc lành của lễ thiết tha.</a:t>
            </a:r>
            <a:endParaRPr lang="en-US" sz="6000" b="0" dirty="0">
              <a:latin typeface="+mj-lt"/>
            </a:endParaRPr>
          </a:p>
        </p:txBody>
      </p:sp>
    </p:spTree>
    <p:extLst>
      <p:ext uri="{BB962C8B-B14F-4D97-AF65-F5344CB8AC3E}">
        <p14:creationId xmlns:p14="http://schemas.microsoft.com/office/powerpoint/2010/main" val="414910116"/>
      </p:ext>
    </p:extLst>
  </p:cSld>
  <p:clrMapOvr>
    <a:masterClrMapping/>
  </p:clrMapOvr>
  <p:transition spd="slow" advClick="0"/>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99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685999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7200" dirty="0">
                <a:solidFill>
                  <a:srgbClr val="FFFF00"/>
                </a:solidFill>
                <a:latin typeface="+mj-lt"/>
                <a:ea typeface="Segoe UI Black" panose="020B0A02040204020203" pitchFamily="34" charset="0"/>
                <a:cs typeface="Times New Roman" pitchFamily="18" charset="0"/>
              </a:rPr>
              <a:t>Ca </a:t>
            </a:r>
            <a:r>
              <a:rPr lang="en-US" sz="7200" dirty="0" err="1">
                <a:solidFill>
                  <a:srgbClr val="FFFF00"/>
                </a:solidFill>
                <a:latin typeface="+mj-lt"/>
                <a:ea typeface="Segoe UI Black" panose="020B0A02040204020203" pitchFamily="34" charset="0"/>
                <a:cs typeface="Times New Roman" pitchFamily="18" charset="0"/>
              </a:rPr>
              <a:t>Nguyện</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Hiệp</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Lễ</a:t>
            </a:r>
            <a:br>
              <a:rPr lang="en-US" sz="7200" dirty="0">
                <a:solidFill>
                  <a:srgbClr val="FFFF00"/>
                </a:solidFill>
                <a:latin typeface="+mj-lt"/>
                <a:ea typeface="Segoe UI Black" panose="020B0A02040204020203" pitchFamily="34" charset="0"/>
                <a:cs typeface="Times New Roman" pitchFamily="18" charset="0"/>
              </a:rPr>
            </a:b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Chúa</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Yêu</a:t>
            </a:r>
            <a:r>
              <a:rPr lang="en-US" sz="7200" dirty="0">
                <a:solidFill>
                  <a:srgbClr val="FFFF00"/>
                </a:solidFill>
                <a:latin typeface="+mj-lt"/>
                <a:ea typeface="Segoe UI Black" panose="020B0A02040204020203" pitchFamily="34" charset="0"/>
                <a:cs typeface="Times New Roman" pitchFamily="18" charset="0"/>
              </a:rPr>
              <a:t> Con</a:t>
            </a:r>
            <a:br>
              <a:rPr lang="en-US" sz="7200" dirty="0">
                <a:solidFill>
                  <a:srgbClr val="FFFF00"/>
                </a:solidFill>
                <a:latin typeface="+mj-lt"/>
                <a:ea typeface="Segoe UI Black" panose="020B0A02040204020203" pitchFamily="34" charset="0"/>
                <a:cs typeface="Times New Roman" pitchFamily="18" charset="0"/>
              </a:rPr>
            </a:br>
            <a:r>
              <a:rPr lang="en-US" sz="4800" i="1" dirty="0" err="1">
                <a:solidFill>
                  <a:schemeClr val="bg1"/>
                </a:solidFill>
                <a:latin typeface="+mj-lt"/>
                <a:ea typeface="Segoe UI Black" panose="020B0A02040204020203" pitchFamily="34" charset="0"/>
                <a:cs typeface="Times New Roman" pitchFamily="18" charset="0"/>
              </a:rPr>
              <a:t>Nguyễn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Hèn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Mọn</a:t>
            </a:r>
            <a:r>
              <a:rPr lang="en-US" sz="4800" i="1" dirty="0">
                <a:solidFill>
                  <a:schemeClr val="bg1"/>
                </a:solidFill>
                <a:latin typeface="+mj-lt"/>
                <a:ea typeface="Segoe UI Black" panose="020B0A02040204020203" pitchFamily="34" charset="0"/>
                <a:cs typeface="Times New Roman" pitchFamily="18" charset="0"/>
              </a:rPr>
              <a:t>, CMF</a:t>
            </a:r>
            <a:endParaRPr lang="en-US" sz="7200" i="1"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Tk1:</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ấm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êm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lòng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mẹ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đầy</a:t>
            </a:r>
            <a:r>
              <a:rPr lang="en-US" sz="6000" dirty="0">
                <a:solidFill>
                  <a:schemeClr val="bg1"/>
                </a:solidFill>
                <a:latin typeface="+mj-lt"/>
                <a:ea typeface="Segoe UI Black" panose="020B0A02040204020203" pitchFamily="34" charset="0"/>
                <a:cs typeface="Times New Roman" pitchFamily="18" charset="0"/>
              </a:rPr>
              <a:t> bao dung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ng</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ời</a:t>
            </a:r>
            <a:r>
              <a:rPr lang="en-US" sz="6000" dirty="0">
                <a:solidFill>
                  <a:schemeClr val="bg1"/>
                </a:solidFill>
                <a:latin typeface="+mj-lt"/>
                <a:ea typeface="Segoe UI Black" panose="020B0A02040204020203" pitchFamily="34" charset="0"/>
                <a:cs typeface="Times New Roman" pitchFamily="18" charset="0"/>
              </a:rPr>
              <a:t> Cha. </a:t>
            </a:r>
            <a:r>
              <a:rPr lang="en-US" sz="6000" dirty="0" err="1">
                <a:solidFill>
                  <a:schemeClr val="bg1"/>
                </a:solidFill>
                <a:latin typeface="+mj-lt"/>
                <a:ea typeface="Segoe UI Black" panose="020B0A02040204020203" pitchFamily="34" charset="0"/>
                <a:cs typeface="Times New Roman" pitchFamily="18" charset="0"/>
              </a:rPr>
              <a:t>Dù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có</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cuồng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phong</a:t>
            </a:r>
            <a:r>
              <a:rPr lang="en-US" sz="6000" dirty="0">
                <a:solidFill>
                  <a:schemeClr val="bg1"/>
                </a:solidFill>
                <a:latin typeface="+mj-lt"/>
                <a:ea typeface="Segoe UI Black" panose="020B0A02040204020203" pitchFamily="34" charset="0"/>
                <a:cs typeface="Times New Roman" pitchFamily="18" charset="0"/>
              </a:rPr>
              <a:t>, ở </a:t>
            </a:r>
            <a:r>
              <a:rPr lang="en-US" sz="6000" dirty="0" err="1">
                <a:solidFill>
                  <a:schemeClr val="bg1"/>
                </a:solidFill>
                <a:latin typeface="+mj-lt"/>
                <a:ea typeface="Segoe UI Black" panose="020B0A02040204020203" pitchFamily="34" charset="0"/>
                <a:cs typeface="Times New Roman" pitchFamily="18" charset="0"/>
              </a:rPr>
              <a:t>bên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con </a:t>
            </a:r>
            <a:r>
              <a:rPr lang="en-US" sz="6000" dirty="0" err="1">
                <a:solidFill>
                  <a:schemeClr val="bg1"/>
                </a:solidFill>
                <a:latin typeface="+mj-lt"/>
                <a:ea typeface="Segoe UI Black" panose="020B0A02040204020203" pitchFamily="34" charset="0"/>
                <a:cs typeface="Times New Roman" pitchFamily="18" charset="0"/>
              </a:rPr>
              <a:t>luôn</a:t>
            </a:r>
            <a:r>
              <a:rPr lang="en-US" sz="6000" dirty="0">
                <a:solidFill>
                  <a:schemeClr val="bg1"/>
                </a:solidFill>
                <a:latin typeface="+mj-lt"/>
                <a:ea typeface="Segoe UI Black" panose="020B0A02040204020203" pitchFamily="34" charset="0"/>
                <a:cs typeface="Times New Roman" pitchFamily="18" charset="0"/>
              </a:rPr>
              <a:t> an </a:t>
            </a:r>
            <a:r>
              <a:rPr lang="en-US" sz="6000" dirty="0" err="1">
                <a:solidFill>
                  <a:schemeClr val="bg1"/>
                </a:solidFill>
                <a:latin typeface="+mj-lt"/>
                <a:ea typeface="Segoe UI Black" panose="020B0A02040204020203" pitchFamily="34" charset="0"/>
                <a:cs typeface="Times New Roman" pitchFamily="18" charset="0"/>
              </a:rPr>
              <a:t>bình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ơng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là</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khúc</a:t>
            </a:r>
            <a:r>
              <a:rPr lang="en-US" sz="6000" dirty="0">
                <a:solidFill>
                  <a:schemeClr val="bg1"/>
                </a:solidFill>
                <a:latin typeface="+mj-lt"/>
                <a:ea typeface="Segoe UI Black" panose="020B0A02040204020203" pitchFamily="34" charset="0"/>
                <a:cs typeface="Times New Roman" pitchFamily="18" charset="0"/>
              </a:rPr>
              <a:t> ca </a:t>
            </a:r>
            <a:r>
              <a:rPr lang="en-US" sz="6000" dirty="0" err="1">
                <a:solidFill>
                  <a:schemeClr val="bg1"/>
                </a:solidFill>
                <a:latin typeface="+mj-lt"/>
                <a:ea typeface="Segoe UI Black" panose="020B0A02040204020203" pitchFamily="34" charset="0"/>
                <a:cs typeface="Times New Roman" pitchFamily="18" charset="0"/>
              </a:rPr>
              <a:t>ru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hồn</a:t>
            </a:r>
            <a:r>
              <a:rPr lang="en-US" sz="6000"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92274223"/>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09384014"/>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Tk2:</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vấp</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ngã</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nâng</a:t>
            </a:r>
            <a:r>
              <a:rPr lang="en-US" sz="6000" dirty="0">
                <a:solidFill>
                  <a:schemeClr val="bg1"/>
                </a:solidFill>
                <a:latin typeface="+mj-lt"/>
                <a:ea typeface="Segoe UI Black" panose="020B0A02040204020203" pitchFamily="34" charset="0"/>
              </a:rPr>
              <a:t> con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dậy</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xa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Ngài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luôn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kiếm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tìm</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Trần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thế</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phù</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vân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làm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thân</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vấn</a:t>
            </a:r>
            <a:r>
              <a:rPr lang="en-US" sz="6000" dirty="0">
                <a:solidFill>
                  <a:schemeClr val="bg1"/>
                </a:solidFill>
                <a:latin typeface="+mj-lt"/>
                <a:ea typeface="Segoe UI Black" panose="020B0A02040204020203" pitchFamily="34" charset="0"/>
              </a:rPr>
              <a:t>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ớng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lỗi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tội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Tình</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thứ</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đón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nhận</a:t>
            </a:r>
            <a:r>
              <a:rPr lang="en-US" sz="6000" dirty="0">
                <a:solidFill>
                  <a:schemeClr val="bg1"/>
                </a:solidFill>
                <a:latin typeface="+mj-lt"/>
                <a:ea typeface="Segoe UI Black" panose="020B0A02040204020203" pitchFamily="34" charset="0"/>
              </a:rPr>
              <a:t> con. </a:t>
            </a:r>
            <a:endParaRPr lang="en-US" sz="60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032728591"/>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13809273"/>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rmAutofit/>
          </a:bodyPr>
          <a:lstStyle/>
          <a:p>
            <a:pPr algn="just"/>
            <a:r>
              <a:rPr lang="en-US" altLang="en-US" sz="6667" u="sng" dirty="0">
                <a:solidFill>
                  <a:srgbClr val="F3F30D"/>
                </a:solidFill>
                <a:latin typeface="+mj-lt"/>
                <a:ea typeface="Segoe UI Black" panose="020B0A02040204020203" pitchFamily="34" charset="0"/>
                <a:cs typeface="Times New Roman" panose="02020603050405020304" pitchFamily="18" charset="0"/>
              </a:rPr>
              <a:t>Tk3:</a:t>
            </a:r>
            <a:r>
              <a:rPr lang="en-US" altLang="en-US" sz="6667" dirty="0">
                <a:solidFill>
                  <a:schemeClr val="bg1"/>
                </a:solidFill>
                <a:latin typeface="+mj-lt"/>
                <a:ea typeface="Segoe UI Black" panose="020B0A02040204020203" pitchFamily="34" charset="0"/>
                <a:cs typeface="Times New Roman" panose="02020603050405020304"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yêu</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Thiên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chứa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chan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như</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biển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rộng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con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bé</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tựa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giữa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nhoi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vẫn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ấp</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ôm</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muôn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đời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thật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lớn</a:t>
            </a:r>
            <a:r>
              <a:rPr lang="en-US" sz="6667" dirty="0">
                <a:solidFill>
                  <a:schemeClr val="bg1"/>
                </a:solidFill>
                <a:latin typeface="+mj-lt"/>
                <a:ea typeface="Segoe UI Black" panose="020B0A02040204020203" pitchFamily="34" charset="0"/>
                <a:cs typeface="Times New Roman" pitchFamily="18" charset="0"/>
              </a:rPr>
              <a:t> lao </a:t>
            </a:r>
            <a:r>
              <a:rPr lang="en-US" sz="6667" dirty="0" err="1">
                <a:solidFill>
                  <a:schemeClr val="bg1"/>
                </a:solidFill>
                <a:latin typeface="+mj-lt"/>
                <a:ea typeface="Segoe UI Black" panose="020B0A02040204020203" pitchFamily="34" charset="0"/>
                <a:cs typeface="Times New Roman" pitchFamily="18" charset="0"/>
              </a:rPr>
              <a:t>che</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phủ</a:t>
            </a:r>
            <a:r>
              <a:rPr lang="en-US" sz="6667"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634245508"/>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52359015"/>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184117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10666" dirty="0">
                <a:solidFill>
                  <a:srgbClr val="FFFF00"/>
                </a:solidFill>
                <a:latin typeface="+mj-lt"/>
                <a:ea typeface="Segoe UI Black" panose="020B0A02040204020203" pitchFamily="34" charset="0"/>
              </a:rPr>
              <a:t>Ca </a:t>
            </a:r>
            <a:r>
              <a:rPr lang="en-US" sz="10666" dirty="0" err="1">
                <a:solidFill>
                  <a:srgbClr val="FFFF00"/>
                </a:solidFill>
                <a:latin typeface="+mj-lt"/>
                <a:ea typeface="Segoe UI Black" panose="020B0A02040204020203" pitchFamily="34" charset="0"/>
              </a:rPr>
              <a:t>Kết</a:t>
            </a:r>
            <a:r>
              <a:rPr lang="en-US" sz="10666" dirty="0">
                <a:solidFill>
                  <a:srgbClr val="FFFF00"/>
                </a:solidFill>
                <a:latin typeface="+mj-lt"/>
                <a:ea typeface="Segoe UI Black" panose="020B0A02040204020203" pitchFamily="34" charset="0"/>
              </a:rPr>
              <a:t> </a:t>
            </a:r>
            <a:r>
              <a:rPr lang="en-US" sz="10666" dirty="0" err="1">
                <a:solidFill>
                  <a:srgbClr val="FFFF00"/>
                </a:solidFill>
                <a:latin typeface="+mj-lt"/>
                <a:ea typeface="Segoe UI Black" panose="020B0A02040204020203" pitchFamily="34" charset="0"/>
              </a:rPr>
              <a:t>Lễ</a:t>
            </a:r>
            <a:br>
              <a:rPr lang="en-US" sz="10666" dirty="0">
                <a:solidFill>
                  <a:srgbClr val="FFFF00"/>
                </a:solidFill>
                <a:latin typeface="+mj-lt"/>
                <a:ea typeface="Segoe UI Black" panose="020B0A02040204020203" pitchFamily="34" charset="0"/>
              </a:rPr>
            </a:br>
            <a:r>
              <a:rPr lang="en-US" sz="6000" b="1" dirty="0" err="1">
                <a:solidFill>
                  <a:srgbClr val="FFFF00"/>
                </a:solidFill>
                <a:latin typeface="+mj-lt"/>
              </a:rPr>
              <a:t>Lạy</a:t>
            </a:r>
            <a:r>
              <a:rPr lang="en-US" sz="6000" b="1" dirty="0">
                <a:solidFill>
                  <a:srgbClr val="FFFF00"/>
                </a:solidFill>
                <a:latin typeface="+mj-lt"/>
              </a:rPr>
              <a:t> </a:t>
            </a:r>
            <a:r>
              <a:rPr lang="en-US" sz="6000" b="1" dirty="0" err="1">
                <a:solidFill>
                  <a:srgbClr val="FFFF00"/>
                </a:solidFill>
                <a:latin typeface="+mj-lt"/>
              </a:rPr>
              <a:t>Mẹ</a:t>
            </a:r>
            <a:r>
              <a:rPr lang="en-US" sz="6000" b="1" dirty="0">
                <a:solidFill>
                  <a:srgbClr val="FFFF00"/>
                </a:solidFill>
                <a:latin typeface="+mj-lt"/>
              </a:rPr>
              <a:t> </a:t>
            </a:r>
            <a:r>
              <a:rPr lang="en-US" sz="6000" b="1" dirty="0" err="1">
                <a:solidFill>
                  <a:srgbClr val="FFFF00"/>
                </a:solidFill>
                <a:latin typeface="+mj-lt"/>
              </a:rPr>
              <a:t>Mến</a:t>
            </a:r>
            <a:r>
              <a:rPr lang="en-US" sz="6000" b="1" dirty="0">
                <a:solidFill>
                  <a:srgbClr val="FFFF00"/>
                </a:solidFill>
                <a:latin typeface="+mj-lt"/>
              </a:rPr>
              <a:t> </a:t>
            </a:r>
            <a:r>
              <a:rPr lang="en-US" sz="6000" b="1" dirty="0" err="1">
                <a:solidFill>
                  <a:srgbClr val="FFFF00"/>
                </a:solidFill>
                <a:latin typeface="+mj-lt"/>
              </a:rPr>
              <a:t>Yêu</a:t>
            </a:r>
            <a:br>
              <a:rPr lang="vi-VN" sz="8800" dirty="0">
                <a:solidFill>
                  <a:srgbClr val="FFFF00"/>
                </a:solidFill>
                <a:latin typeface="+mj-lt"/>
              </a:rPr>
            </a:br>
            <a:r>
              <a:rPr lang="vi-VN" dirty="0">
                <a:solidFill>
                  <a:schemeClr val="bg1"/>
                </a:solidFill>
                <a:latin typeface="+mj-lt"/>
              </a:rPr>
              <a:t>S</a:t>
            </a:r>
            <a:r>
              <a:rPr lang="en-US" dirty="0">
                <a:solidFill>
                  <a:schemeClr val="bg1"/>
                </a:solidFill>
                <a:latin typeface="+mj-lt"/>
              </a:rPr>
              <a:t>r. </a:t>
            </a:r>
            <a:r>
              <a:rPr lang="en-US" dirty="0" err="1">
                <a:solidFill>
                  <a:schemeClr val="bg1"/>
                </a:solidFill>
                <a:latin typeface="+mj-lt"/>
              </a:rPr>
              <a:t>Trầm</a:t>
            </a:r>
            <a:r>
              <a:rPr lang="en-US" dirty="0">
                <a:solidFill>
                  <a:schemeClr val="bg1"/>
                </a:solidFill>
                <a:latin typeface="+mj-lt"/>
              </a:rPr>
              <a:t> </a:t>
            </a:r>
            <a:r>
              <a:rPr lang="vi-VN" dirty="0">
                <a:solidFill>
                  <a:schemeClr val="bg1"/>
                </a:solidFill>
                <a:latin typeface="+mj-lt"/>
              </a:rPr>
              <a:t>Hương </a:t>
            </a:r>
            <a:r>
              <a:rPr lang="en-US" dirty="0">
                <a:solidFill>
                  <a:schemeClr val="bg1"/>
                </a:solidFill>
                <a:latin typeface="+mj-lt"/>
              </a:rPr>
              <a:t>FMSR</a:t>
            </a:r>
            <a:br>
              <a:rPr lang="en-US" b="1" dirty="0">
                <a:solidFill>
                  <a:schemeClr val="bg1"/>
                </a:solidFill>
                <a:latin typeface="+mj-lt"/>
              </a:rPr>
            </a:br>
            <a:br>
              <a:rPr lang="en-US" sz="8000" dirty="0">
                <a:solidFill>
                  <a:schemeClr val="bg1"/>
                </a:solidFill>
                <a:latin typeface="+mj-lt"/>
              </a:rPr>
            </a:br>
            <a:endParaRPr lang="en-US" sz="8000" i="1"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426266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en-US" sz="6000" u="sng" dirty="0" err="1">
                <a:solidFill>
                  <a:srgbClr val="FFFF00"/>
                </a:solidFill>
                <a:latin typeface="+mj-lt"/>
                <a:ea typeface="Segoe UI Black" panose="020B0A02040204020203" pitchFamily="34" charset="0"/>
              </a:rPr>
              <a:t>ĐkA</a:t>
            </a:r>
            <a:r>
              <a:rPr lang="en-US" sz="6000" u="sng" dirty="0">
                <a:solidFill>
                  <a:srgbClr val="FFFF00"/>
                </a:solidFill>
                <a:latin typeface="+mj-lt"/>
                <a:ea typeface="Segoe UI Black" panose="020B0A02040204020203" pitchFamily="34" charset="0"/>
              </a:rPr>
              <a:t>:</a:t>
            </a:r>
            <a:r>
              <a:rPr lang="en-US" sz="6000" dirty="0">
                <a:solidFill>
                  <a:schemeClr val="bg1"/>
                </a:solidFill>
                <a:latin typeface="+mj-lt"/>
                <a:ea typeface="Segoe UI Black" panose="020B0A02040204020203" pitchFamily="34" charset="0"/>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br>
              <a:rPr lang="en-US" sz="4800" dirty="0">
                <a:solidFill>
                  <a:schemeClr val="bg1"/>
                </a:solidFill>
                <a:latin typeface="+mj-lt"/>
              </a:rPr>
            </a:br>
            <a:r>
              <a:rPr lang="vi-VN" sz="4800" u="sng" dirty="0">
                <a:solidFill>
                  <a:srgbClr val="FFFF00"/>
                </a:solidFill>
                <a:latin typeface="+mj-lt"/>
              </a:rPr>
              <a:t>ĐKB:</a:t>
            </a:r>
            <a:r>
              <a:rPr lang="vi-VN" sz="4800" dirty="0">
                <a:solidFill>
                  <a:srgbClr val="FFFF00"/>
                </a:solidFill>
                <a:latin typeface="+mj-lt"/>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endParaRPr lang="en-US" sz="6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3167229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pPr algn="just"/>
            <a:r>
              <a:rPr lang="en-US" sz="7200" u="sng" dirty="0">
                <a:solidFill>
                  <a:srgbClr val="FFFF00"/>
                </a:solidFill>
                <a:latin typeface="+mj-lt"/>
                <a:ea typeface="Segoe UI Black" panose="020B0A02040204020203" pitchFamily="34" charset="0"/>
              </a:rPr>
              <a:t>Tk1:</a:t>
            </a:r>
            <a:r>
              <a:rPr lang="en-US" sz="7200" dirty="0">
                <a:solidFill>
                  <a:schemeClr val="bg1"/>
                </a:solidFill>
                <a:latin typeface="+mj-lt"/>
                <a:ea typeface="Segoe UI Black" panose="020B0A02040204020203" pitchFamily="34" charset="0"/>
              </a:rPr>
              <a:t> </a:t>
            </a:r>
            <a:r>
              <a:rPr lang="vi-VN" sz="6600" dirty="0">
                <a:solidFill>
                  <a:schemeClr val="bg1"/>
                </a:solidFill>
                <a:latin typeface="+mj-lt"/>
              </a:rPr>
              <a:t>A-ve Ma-ri-a! Mẹ đoá hồng mầu nhiệm. Tràng châu trên đôi tay ngào ngạt hương thơm bay. Ma-ri-a Mân Côi! Kính dâng Mẹ lời chào. Tiếng yêu thật ngọt ngào tựa trái tim của trẻ thơ. </a:t>
            </a:r>
            <a:endParaRPr lang="en-US" sz="72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14587375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vi-VN" sz="6600" u="sng" dirty="0">
                <a:solidFill>
                  <a:srgbClr val="FFFF00"/>
                </a:solidFill>
                <a:latin typeface="+mj-lt"/>
              </a:rPr>
              <a:t>ĐK:</a:t>
            </a:r>
            <a:r>
              <a:rPr lang="vi-VN" sz="6600" dirty="0">
                <a:solidFill>
                  <a:srgbClr val="FFFF00"/>
                </a:solidFill>
                <a:latin typeface="+mj-lt"/>
              </a:rPr>
              <a:t> </a:t>
            </a:r>
            <a:r>
              <a:rPr lang="vi-VN" sz="6600" dirty="0">
                <a:solidFill>
                  <a:schemeClr val="bg1"/>
                </a:solidFill>
                <a:latin typeface="+mj-lt"/>
              </a:rPr>
              <a:t>Lạy Mẹ mến yêu, mến yêu của con. Mẹ như Ánh Sao soi đường dẫn lối. Về với Giê-su Đấng con trông đợi. Về với Giê-su Đấng con tôn thờ. </a:t>
            </a:r>
            <a:endParaRPr lang="en-US" sz="8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897503446"/>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TotalTime>
  <Words>2005</Words>
  <Application>Microsoft Office PowerPoint</Application>
  <PresentationFormat>Widescreen</PresentationFormat>
  <Paragraphs>103</Paragraphs>
  <Slides>73</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73</vt:i4>
      </vt:variant>
    </vt:vector>
  </HeadingPairs>
  <TitlesOfParts>
    <vt:vector size="82" baseType="lpstr">
      <vt:lpstr>Arial</vt:lpstr>
      <vt:lpstr>Calibri</vt:lpstr>
      <vt:lpstr>Segoe UI Black</vt:lpstr>
      <vt:lpstr>UTM American Sans</vt:lpstr>
      <vt:lpstr>Chủ đề Office</vt:lpstr>
      <vt:lpstr>Custom Design</vt:lpstr>
      <vt:lpstr>Office Theme</vt:lpstr>
      <vt:lpstr>2_Office Theme</vt:lpstr>
      <vt:lpstr>1_Office Theme</vt:lpstr>
      <vt:lpstr>PowerPoint Presentation</vt:lpstr>
      <vt:lpstr>PowerPoint Presentation</vt:lpstr>
      <vt:lpstr>Đk: Tôi ở trong nhà Chúa những năm tháng dài triền miên. </vt:lpstr>
      <vt:lpstr> Xin Thiên Chúa là Thân Phụ Đức Giê-su Ki-tô, Chúa chúng ta, soi mắt tâm hồn chúng ta, cho chúng ta nhận rõ, đâu là niềm hy vọng mà ơn Ngài kêu gọi mang lại cho chúng ta.    </vt:lpstr>
      <vt:lpstr>PowerPoint Presentation</vt:lpstr>
      <vt:lpstr> </vt:lpstr>
      <vt:lpstr>Đk: Chúa mời gọi con đến dự tiệc thánh, con hân hoan vui mừng, con hân hoan vui mừng tạ ơn Chúa, Chúa ơi! Vì Chúa là lẽ sống của con rồi, là hạnh phúc suốt cuộc đời đến với Ngài nhận lãnh Nước Trời.</vt:lpstr>
      <vt:lpstr> </vt:lpstr>
      <vt:lpstr>Đk: Chúa mời gọi con đến dự tiệc thánh, con hân hoan vui mừng, con hân hoan vui mừng tạ ơn Chúa, Chúa ơi! Vì Chúa là lẽ sống của con rồi, là hạnh phúc suốt cuộc đời đến với Ngài nhận lãnh Nước Trời.</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Thánh vịnh 22 CN 28 TN Năm A Lm. Kim Long 05 Câu </vt:lpstr>
      <vt:lpstr>Đk: Tôi ở trong nhà Chúa những năm tháng dài triền miên. </vt:lpstr>
      <vt:lpstr>Tk1: Có Chúa chăn dắt tôi, nên tôi không còn thiếu gì. Trên đồng cỏ xanh tươi, Ngài dẫn tôi vào nghỉ ngơi. </vt:lpstr>
      <vt:lpstr>Đk: Tôi ở trong nhà Chúa những năm tháng dài triền miên. </vt:lpstr>
      <vt:lpstr>Tk2: Dẫn tới bên suối trong cho tôi đây bồi dưỡng lại. Theo đường nẻo công minh, Ngài dẫn tôi vì Uy Danh.  Tk3: Dẫu lúc qua lũng sâu, con đâu lo sợ khốn cùng. Bởi Ngài ở bên con, cầm sẵn côn trượng chở che. </vt:lpstr>
      <vt:lpstr>Đk: Tôi ở trong nhà Chúa những năm tháng dài triền miên. </vt:lpstr>
      <vt:lpstr>Tk4: Chúa thiết con bữa ăn ngay khi quân thù đối mặt. Xức dầu tỏa hương thơm và cứ châm rượu đầy ly.  Tk5: Chúa vẫn che chở con trong ân thiêng và nghĩa tình. Con được ở vương cung qua tháng năm dài triền miên. </vt:lpstr>
      <vt:lpstr>Đk: Tôi ở trong nhà Chúa những năm tháng dài triền miên. </vt:lpstr>
      <vt:lpstr>PowerPoint Presentation</vt:lpstr>
      <vt:lpstr> Xin Thiên Chúa là Thân Phụ Đức Giê-su Ki-tô, Chúa chúng ta, soi mắt tâm hồn chúng ta, cho chúng ta nhận rõ, đâu là niềm hy vọng mà ơn Ngài kêu gọi mang lại cho chúng ta.        </vt:lpstr>
      <vt:lpstr>PowerPoint Presentation</vt:lpstr>
      <vt:lpstr>KINH TIN KÍNH </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  Ca Dâng Lễ XIN DÂNG CỦA LỄ  CHÂN THÀNH JB. An Ninh</vt:lpstr>
      <vt:lpstr>Tk1: Nguyện dâng lên Chúa bánh thơm mĩ miều, là bao công khó nắng mưa sớm chiều. Và đây bao nhiêu dấu yêu, bao khát vọng trong đời, xin Chúa chúc phúc ban ơn đổi mới…</vt:lpstr>
      <vt:lpstr>… Nguyện dâng lên Chúa chén rượu thắm nồng, dầm mưa dãi nắng khó công cấy trồng. Này đây yêu thương thiết tha chân thành con dâng lên. Xin Chúa đoái nhận của lễ tiến dâng.</vt:lpstr>
      <vt:lpstr>Tk2: Nguyện dâng hoa trái chín thơm trĩu cành, nguyện dâng lên với ước mơ thắm tình. Này đây chồi non tốt xinh như lễ dâng đơn thành, xin Chúa chúc phúc mãi tươi màu xanh…</vt:lpstr>
      <vt:lpstr>… Này con dâng Chúa trái tim thắm hồng, cùng bao thao thức bước đường lữ hành, quyện theo hương thơm thiết tha, chan hòa cùng lời ca. Xin Chúa chúc lành của lễ thiết tha.</vt:lpstr>
      <vt:lpstr>PowerPoint Presentation</vt:lpstr>
      <vt:lpstr>PowerPoint Presentation</vt:lpstr>
      <vt:lpstr>Ca Nguyện Hiệp Lễ Mãi Mãi Chúa Yêu Con Nguyễn Hèn Mọn, CMF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Lạy Mẹ Mến Yêu Sr. Trầm Hương FMSR  </vt:lpstr>
      <vt:lpstr>ĐkA: Lạy Mẹ mến yêu, mến yêu của con. Mẹ như Ánh Sao soi đường dẫn lối. Về với Giê-su Đấng con trông đợi. Về với Giê-su Đấng con tôn thờ.  ĐKB: Lạy Mẹ mến yêu, mến yêu của con. Mẹ như Ánh Sao soi đường dẫn lối. Về với Giê-su Đấng con trông đợi. Về với Giê-su Đấng con tôn thờ. </vt:lpstr>
      <vt:lpstr>Tk1: A-ve Ma-ri-a! Mẹ đoá hồng mầu nhiệm. Tràng châu trên đôi tay ngào ngạt hương thơm bay. Ma-ri-a Mân Côi! Kính dâng Mẹ lời chào. Tiếng yêu thật ngọt ngào tựa trái tim của trẻ thơ. </vt:lpstr>
      <vt:lpstr>ĐK: Lạy Mẹ mến yêu, mến yêu của con. Mẹ như Ánh Sao soi đường dẫn lối. Về với Giê-su Đấng con trông đợi. Về với Giê-su Đấng con tôn thờ.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tnttvietnam@outlook.com</dc:creator>
  <cp:lastModifiedBy>Nam Hung</cp:lastModifiedBy>
  <cp:revision>133</cp:revision>
  <dcterms:created xsi:type="dcterms:W3CDTF">2026-07-07T02:26:41Z</dcterms:created>
  <dcterms:modified xsi:type="dcterms:W3CDTF">2026-10-08T03:53:55Z</dcterms:modified>
</cp:coreProperties>
</file>