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37"/>
  </p:notesMasterIdLst>
  <p:sldIdLst>
    <p:sldId id="358" r:id="rId3"/>
    <p:sldId id="10258" r:id="rId4"/>
    <p:sldId id="10273" r:id="rId5"/>
    <p:sldId id="10274" r:id="rId6"/>
    <p:sldId id="359" r:id="rId7"/>
    <p:sldId id="10284" r:id="rId8"/>
    <p:sldId id="10285" r:id="rId9"/>
    <p:sldId id="10275" r:id="rId10"/>
    <p:sldId id="10259" r:id="rId11"/>
    <p:sldId id="482" r:id="rId12"/>
    <p:sldId id="483" r:id="rId13"/>
    <p:sldId id="10276" r:id="rId14"/>
    <p:sldId id="10286" r:id="rId15"/>
    <p:sldId id="10292" r:id="rId16"/>
    <p:sldId id="10293" r:id="rId17"/>
    <p:sldId id="10294" r:id="rId18"/>
    <p:sldId id="10295" r:id="rId19"/>
    <p:sldId id="10296" r:id="rId20"/>
    <p:sldId id="10297" r:id="rId21"/>
    <p:sldId id="10002" r:id="rId22"/>
    <p:sldId id="10277" r:id="rId23"/>
    <p:sldId id="313" r:id="rId24"/>
    <p:sldId id="9664" r:id="rId25"/>
    <p:sldId id="9777" r:id="rId26"/>
    <p:sldId id="9696" r:id="rId27"/>
    <p:sldId id="10270" r:id="rId28"/>
    <p:sldId id="9667" r:id="rId29"/>
    <p:sldId id="10271" r:id="rId30"/>
    <p:sldId id="10278" r:id="rId31"/>
    <p:sldId id="293" r:id="rId32"/>
    <p:sldId id="294" r:id="rId33"/>
    <p:sldId id="10253" r:id="rId34"/>
    <p:sldId id="10272" r:id="rId35"/>
    <p:sldId id="1027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006600"/>
    <a:srgbClr val="003300"/>
    <a:srgbClr val="0000FF"/>
    <a:srgbClr val="FA0000"/>
    <a:srgbClr val="00FF00"/>
    <a:srgbClr val="FF0201"/>
    <a:srgbClr val="070000"/>
    <a:srgbClr val="6B625C"/>
    <a:srgbClr val="4139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16" autoAdjust="0"/>
    <p:restoredTop sz="94651" autoAdjust="0"/>
  </p:normalViewPr>
  <p:slideViewPr>
    <p:cSldViewPr snapToGrid="0" showGuides="1">
      <p:cViewPr>
        <p:scale>
          <a:sx n="100" d="100"/>
          <a:sy n="100" d="100"/>
        </p:scale>
        <p:origin x="1554" y="816"/>
      </p:cViewPr>
      <p:guideLst>
        <p:guide orient="horz" pos="2160"/>
        <p:guide pos="3840"/>
      </p:guideLst>
    </p:cSldViewPr>
  </p:slideViewPr>
  <p:outlineViewPr>
    <p:cViewPr>
      <p:scale>
        <a:sx n="33" d="100"/>
        <a:sy n="33" d="100"/>
      </p:scale>
      <p:origin x="0" y="-1923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B6DEEA-1A5D-457F-81C3-759E61DD2C41}" type="datetimeFigureOut">
              <a:rPr lang="en-US" smtClean="0"/>
              <a:t>10/8/2026</a:t>
            </a:fld>
            <a:endParaRPr lang="en-US"/>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0AD717-DEFC-465D-A9A0-FD17C35D4756}" type="slidenum">
              <a:rPr lang="en-US" smtClean="0"/>
              <a:t>‹#›</a:t>
            </a:fld>
            <a:endParaRPr lang="en-US"/>
          </a:p>
        </p:txBody>
      </p:sp>
    </p:spTree>
    <p:extLst>
      <p:ext uri="{BB962C8B-B14F-4D97-AF65-F5344CB8AC3E}">
        <p14:creationId xmlns:p14="http://schemas.microsoft.com/office/powerpoint/2010/main" val="847789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932AA440-2B46-9D03-7365-BD144B48DD7B}"/>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endParaRPr lang="en-US"/>
          </a:p>
        </p:txBody>
      </p:sp>
      <p:sp>
        <p:nvSpPr>
          <p:cNvPr id="3" name="Tiêu đề phụ 2">
            <a:extLst>
              <a:ext uri="{FF2B5EF4-FFF2-40B4-BE49-F238E27FC236}">
                <a16:creationId xmlns:a16="http://schemas.microsoft.com/office/drawing/2014/main" id="{3E5BBDA5-4B99-9B1D-0BAC-F6EA181B83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endParaRPr lang="en-US"/>
          </a:p>
        </p:txBody>
      </p:sp>
      <p:sp>
        <p:nvSpPr>
          <p:cNvPr id="4" name="Chỗ dành sẵn cho Ngày tháng 3">
            <a:extLst>
              <a:ext uri="{FF2B5EF4-FFF2-40B4-BE49-F238E27FC236}">
                <a16:creationId xmlns:a16="http://schemas.microsoft.com/office/drawing/2014/main" id="{EB01D551-E7F5-2B49-B2B7-D29530528C01}"/>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5" name="Chỗ dành sẵn cho Chân trang 4">
            <a:extLst>
              <a:ext uri="{FF2B5EF4-FFF2-40B4-BE49-F238E27FC236}">
                <a16:creationId xmlns:a16="http://schemas.microsoft.com/office/drawing/2014/main" id="{F13D2CF0-1670-51F0-0AB8-D26D31955AD7}"/>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0A98E4FB-1A77-26B1-0468-741EA0A4FF20}"/>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184796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E17311A-9D33-7ECD-DA5F-94D75544EF9B}"/>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76217853-7CE4-6F69-2D53-D88A2F2A43B2}"/>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677AFE97-40E1-EBE2-F902-8B6FEF56D387}"/>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5" name="Chỗ dành sẵn cho Chân trang 4">
            <a:extLst>
              <a:ext uri="{FF2B5EF4-FFF2-40B4-BE49-F238E27FC236}">
                <a16:creationId xmlns:a16="http://schemas.microsoft.com/office/drawing/2014/main" id="{F2C484C1-FE15-C3A6-AC6E-F299B84C6D0E}"/>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E725A40E-A223-2081-D939-AEF641A12AF7}"/>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591190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3B331DE8-5045-700A-76B7-FDC187C36E89}"/>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7115C6CB-79A7-7A90-DF70-7AF809ABA1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C71D3C87-41BB-5666-4027-3C49CD12470A}"/>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5" name="Chỗ dành sẵn cho Chân trang 4">
            <a:extLst>
              <a:ext uri="{FF2B5EF4-FFF2-40B4-BE49-F238E27FC236}">
                <a16:creationId xmlns:a16="http://schemas.microsoft.com/office/drawing/2014/main" id="{583A9718-22A4-4AEF-30A8-AABF11C63A0E}"/>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B20C630E-B614-5AC6-8D64-45E916559674}"/>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75962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BA0CF42-A82E-44BE-8538-21FC42FEEE60}"/>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F39AB57C-B3EA-E2B5-D6DF-760CBA31F611}"/>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ội dung 3">
            <a:extLst>
              <a:ext uri="{FF2B5EF4-FFF2-40B4-BE49-F238E27FC236}">
                <a16:creationId xmlns:a16="http://schemas.microsoft.com/office/drawing/2014/main" id="{895C4831-2B5D-A942-CA7C-AE649D4B2883}"/>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Ngày tháng 4">
            <a:extLst>
              <a:ext uri="{FF2B5EF4-FFF2-40B4-BE49-F238E27FC236}">
                <a16:creationId xmlns:a16="http://schemas.microsoft.com/office/drawing/2014/main" id="{139E39BE-A1FD-4D55-3D13-9098800563A7}"/>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6" name="Chỗ dành sẵn cho Chân trang 5">
            <a:extLst>
              <a:ext uri="{FF2B5EF4-FFF2-40B4-BE49-F238E27FC236}">
                <a16:creationId xmlns:a16="http://schemas.microsoft.com/office/drawing/2014/main" id="{C74126F3-F934-4F71-CD4C-43EF64AC9D34}"/>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97B7F697-0CA1-9B9F-8B6F-30B26ECEA7C2}"/>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3248380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29206FB6-3A8B-DB8F-D86A-1B012EED9C1B}"/>
              </a:ext>
            </a:extLst>
          </p:cNvPr>
          <p:cNvSpPr>
            <a:spLocks noGrp="1"/>
          </p:cNvSpPr>
          <p:nvPr>
            <p:ph type="title"/>
          </p:nvPr>
        </p:nvSpPr>
        <p:spPr>
          <a:xfrm>
            <a:off x="839788" y="365125"/>
            <a:ext cx="10515600" cy="1325563"/>
          </a:xfrm>
        </p:spPr>
        <p:txBody>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651A2615-0ADD-587F-1245-2B45F68CD7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66353D9A-47A1-22D5-23D3-A39DEC2ECCC8}"/>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Văn bản 4">
            <a:extLst>
              <a:ext uri="{FF2B5EF4-FFF2-40B4-BE49-F238E27FC236}">
                <a16:creationId xmlns:a16="http://schemas.microsoft.com/office/drawing/2014/main" id="{E9352A12-BE2C-9115-01BB-18306E68B8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6851C88F-DF28-A03D-2217-E59BAC6723F8}"/>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7" name="Chỗ dành sẵn cho Ngày tháng 6">
            <a:extLst>
              <a:ext uri="{FF2B5EF4-FFF2-40B4-BE49-F238E27FC236}">
                <a16:creationId xmlns:a16="http://schemas.microsoft.com/office/drawing/2014/main" id="{5663EAEA-7A44-DB72-3DAB-D64ADA79228F}"/>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8" name="Chỗ dành sẵn cho Chân trang 7">
            <a:extLst>
              <a:ext uri="{FF2B5EF4-FFF2-40B4-BE49-F238E27FC236}">
                <a16:creationId xmlns:a16="http://schemas.microsoft.com/office/drawing/2014/main" id="{30DCD47A-0CD2-F92B-43F8-8D4ECF4D804B}"/>
              </a:ext>
            </a:extLst>
          </p:cNvPr>
          <p:cNvSpPr>
            <a:spLocks noGrp="1"/>
          </p:cNvSpPr>
          <p:nvPr>
            <p:ph type="ftr" sz="quarter" idx="11"/>
          </p:nvPr>
        </p:nvSpPr>
        <p:spPr/>
        <p:txBody>
          <a:bodyPr/>
          <a:lstStyle/>
          <a:p>
            <a:endParaRPr lang="en-US"/>
          </a:p>
        </p:txBody>
      </p:sp>
      <p:sp>
        <p:nvSpPr>
          <p:cNvPr id="9" name="Chỗ dành sẵn cho Số hiệu Bản chiếu 8">
            <a:extLst>
              <a:ext uri="{FF2B5EF4-FFF2-40B4-BE49-F238E27FC236}">
                <a16:creationId xmlns:a16="http://schemas.microsoft.com/office/drawing/2014/main" id="{061AFE31-2A74-2E41-E7AF-A00BAEE1798B}"/>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28350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4AC36E0A-556F-8297-4FFC-2057D1B4A14B}"/>
              </a:ext>
            </a:extLst>
          </p:cNvPr>
          <p:cNvSpPr>
            <a:spLocks noGrp="1"/>
          </p:cNvSpPr>
          <p:nvPr>
            <p:ph type="title"/>
          </p:nvPr>
        </p:nvSpPr>
        <p:spPr/>
        <p:txBody>
          <a:bodyPr/>
          <a:lstStyle/>
          <a:p>
            <a:r>
              <a:rPr lang="vi-VN"/>
              <a:t>Bấm để sửa kiểu tiêu đề Bản cái</a:t>
            </a:r>
            <a:endParaRPr lang="en-US"/>
          </a:p>
        </p:txBody>
      </p:sp>
      <p:sp>
        <p:nvSpPr>
          <p:cNvPr id="3" name="Chỗ dành sẵn cho Ngày tháng 2">
            <a:extLst>
              <a:ext uri="{FF2B5EF4-FFF2-40B4-BE49-F238E27FC236}">
                <a16:creationId xmlns:a16="http://schemas.microsoft.com/office/drawing/2014/main" id="{F881D69D-C174-1231-3D73-0292CD519A29}"/>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4" name="Chỗ dành sẵn cho Chân trang 3">
            <a:extLst>
              <a:ext uri="{FF2B5EF4-FFF2-40B4-BE49-F238E27FC236}">
                <a16:creationId xmlns:a16="http://schemas.microsoft.com/office/drawing/2014/main" id="{D9F50343-2993-183D-43DB-41B9015461C5}"/>
              </a:ext>
            </a:extLst>
          </p:cNvPr>
          <p:cNvSpPr>
            <a:spLocks noGrp="1"/>
          </p:cNvSpPr>
          <p:nvPr>
            <p:ph type="ftr" sz="quarter" idx="11"/>
          </p:nvPr>
        </p:nvSpPr>
        <p:spPr/>
        <p:txBody>
          <a:bodyPr/>
          <a:lstStyle/>
          <a:p>
            <a:endParaRPr lang="en-US"/>
          </a:p>
        </p:txBody>
      </p:sp>
      <p:sp>
        <p:nvSpPr>
          <p:cNvPr id="5" name="Chỗ dành sẵn cho Số hiệu Bản chiếu 4">
            <a:extLst>
              <a:ext uri="{FF2B5EF4-FFF2-40B4-BE49-F238E27FC236}">
                <a16:creationId xmlns:a16="http://schemas.microsoft.com/office/drawing/2014/main" id="{86A12772-D14A-D623-83B6-18A5C74FDC54}"/>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965837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5AAC4750-6844-8141-CD46-25AD5C35A3D0}"/>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3" name="Chỗ dành sẵn cho Chân trang 2">
            <a:extLst>
              <a:ext uri="{FF2B5EF4-FFF2-40B4-BE49-F238E27FC236}">
                <a16:creationId xmlns:a16="http://schemas.microsoft.com/office/drawing/2014/main" id="{C5541B6A-7B7A-11AA-8C03-D67C30DBA99F}"/>
              </a:ext>
            </a:extLst>
          </p:cNvPr>
          <p:cNvSpPr>
            <a:spLocks noGrp="1"/>
          </p:cNvSpPr>
          <p:nvPr>
            <p:ph type="ftr" sz="quarter" idx="11"/>
          </p:nvPr>
        </p:nvSpPr>
        <p:spPr/>
        <p:txBody>
          <a:bodyPr/>
          <a:lstStyle/>
          <a:p>
            <a:endParaRPr lang="en-US"/>
          </a:p>
        </p:txBody>
      </p:sp>
      <p:sp>
        <p:nvSpPr>
          <p:cNvPr id="4" name="Chỗ dành sẵn cho Số hiệu Bản chiếu 3">
            <a:extLst>
              <a:ext uri="{FF2B5EF4-FFF2-40B4-BE49-F238E27FC236}">
                <a16:creationId xmlns:a16="http://schemas.microsoft.com/office/drawing/2014/main" id="{16225483-7250-410B-6FB6-3ACC1CC5D047}"/>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163377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54B22F14-712B-C7A0-0664-C72C22332164}"/>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09E86289-AA7C-E724-25D1-07BDB65582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Văn bản 3">
            <a:extLst>
              <a:ext uri="{FF2B5EF4-FFF2-40B4-BE49-F238E27FC236}">
                <a16:creationId xmlns:a16="http://schemas.microsoft.com/office/drawing/2014/main" id="{205C97EE-A4AF-8A77-1F13-A5A94ACEDF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596972C4-E22E-8AD6-77D7-C55B07245C73}"/>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6" name="Chỗ dành sẵn cho Chân trang 5">
            <a:extLst>
              <a:ext uri="{FF2B5EF4-FFF2-40B4-BE49-F238E27FC236}">
                <a16:creationId xmlns:a16="http://schemas.microsoft.com/office/drawing/2014/main" id="{EB3A6839-0836-8BDD-B751-031BC656A528}"/>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429D64F6-8308-D8B1-C0FC-22589825433A}"/>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872286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98122AF-1CCC-4FE3-95CE-585B16C1A435}"/>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Hình ảnh 2">
            <a:extLst>
              <a:ext uri="{FF2B5EF4-FFF2-40B4-BE49-F238E27FC236}">
                <a16:creationId xmlns:a16="http://schemas.microsoft.com/office/drawing/2014/main" id="{6A78BC6C-AEE6-5B09-9425-B26540ABB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Chỗ dành sẵn cho Văn bản 3">
            <a:extLst>
              <a:ext uri="{FF2B5EF4-FFF2-40B4-BE49-F238E27FC236}">
                <a16:creationId xmlns:a16="http://schemas.microsoft.com/office/drawing/2014/main" id="{A8A0CE59-7E49-4981-8908-03A6B37489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D78AB497-C2F0-B986-5A4B-204AF75504A0}"/>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6" name="Chỗ dành sẵn cho Chân trang 5">
            <a:extLst>
              <a:ext uri="{FF2B5EF4-FFF2-40B4-BE49-F238E27FC236}">
                <a16:creationId xmlns:a16="http://schemas.microsoft.com/office/drawing/2014/main" id="{20056588-A131-3266-150B-2EEC99086232}"/>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A1960C6D-B3C3-C3B2-A2B9-6E72BC6FACBF}"/>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672113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706DC050-C3E9-4422-9F2C-17A676A99D4D}"/>
              </a:ext>
            </a:extLst>
          </p:cNvPr>
          <p:cNvSpPr>
            <a:spLocks noGrp="1"/>
          </p:cNvSpPr>
          <p:nvPr>
            <p:ph type="title"/>
          </p:nvPr>
        </p:nvSpPr>
        <p:spPr/>
        <p:txBody>
          <a:bodyPr/>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181F1D8B-0EAA-4D5C-62A5-7255946A89A4}"/>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A53D43F1-D24D-41CE-5792-E3D4AE7EE9D5}"/>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5" name="Chỗ dành sẵn cho Chân trang 4">
            <a:extLst>
              <a:ext uri="{FF2B5EF4-FFF2-40B4-BE49-F238E27FC236}">
                <a16:creationId xmlns:a16="http://schemas.microsoft.com/office/drawing/2014/main" id="{1118B46D-2B66-B676-C408-FB2B38D4B45F}"/>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BDF44FFF-2201-CD46-DDD0-7235C35BF0A1}"/>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3249111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17C510AD-A900-9A54-A43A-1045F66D8ABB}"/>
              </a:ext>
            </a:extLst>
          </p:cNvPr>
          <p:cNvSpPr>
            <a:spLocks noGrp="1"/>
          </p:cNvSpPr>
          <p:nvPr>
            <p:ph type="title" orient="vert"/>
          </p:nvPr>
        </p:nvSpPr>
        <p:spPr>
          <a:xfrm>
            <a:off x="8724900" y="365125"/>
            <a:ext cx="2628900" cy="5811838"/>
          </a:xfrm>
        </p:spPr>
        <p:txBody>
          <a:bodyPr vert="eaVert"/>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7EE56CCA-6A5F-1DD5-75DA-3F13A31C020B}"/>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D7793041-A8F9-3795-45BD-4A26673A6474}"/>
              </a:ext>
            </a:extLst>
          </p:cNvPr>
          <p:cNvSpPr>
            <a:spLocks noGrp="1"/>
          </p:cNvSpPr>
          <p:nvPr>
            <p:ph type="dt" sz="half" idx="10"/>
          </p:nvPr>
        </p:nvSpPr>
        <p:spPr/>
        <p:txBody>
          <a:bodyPr/>
          <a:lstStyle/>
          <a:p>
            <a:fld id="{DE635357-FEDE-4CD7-AB09-64A379A0842F}" type="datetimeFigureOut">
              <a:rPr lang="en-US" smtClean="0"/>
              <a:t>10/8/2026</a:t>
            </a:fld>
            <a:endParaRPr lang="en-US"/>
          </a:p>
        </p:txBody>
      </p:sp>
      <p:sp>
        <p:nvSpPr>
          <p:cNvPr id="5" name="Chỗ dành sẵn cho Chân trang 4">
            <a:extLst>
              <a:ext uri="{FF2B5EF4-FFF2-40B4-BE49-F238E27FC236}">
                <a16:creationId xmlns:a16="http://schemas.microsoft.com/office/drawing/2014/main" id="{C03754E5-B599-5C5B-A191-7A2E427988FF}"/>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A101FBF0-4A5A-5604-C439-817277DD1E72}"/>
              </a:ext>
            </a:extLst>
          </p:cNvPr>
          <p:cNvSpPr>
            <a:spLocks noGrp="1"/>
          </p:cNvSpPr>
          <p:nvPr>
            <p:ph type="sldNum" sz="quarter" idx="12"/>
          </p:nvPr>
        </p:nvSpPr>
        <p:spPr/>
        <p:txBody>
          <a:bodyPr/>
          <a:lstStyle/>
          <a:p>
            <a:fld id="{099FB78B-FD41-488F-ADE4-DC8AD74A8465}" type="slidenum">
              <a:rPr lang="en-US" smtClean="0"/>
              <a:t>‹#›</a:t>
            </a:fld>
            <a:endParaRPr lang="en-US"/>
          </a:p>
        </p:txBody>
      </p:sp>
    </p:spTree>
    <p:extLst>
      <p:ext uri="{BB962C8B-B14F-4D97-AF65-F5344CB8AC3E}">
        <p14:creationId xmlns:p14="http://schemas.microsoft.com/office/powerpoint/2010/main" val="2425515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1229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8219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74870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85169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28175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32233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26544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71802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82147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2479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8317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sv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9782FBA0-56D0-7A71-1858-5D9126B8BE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55B29C61-979D-FE74-D2A6-F9FA1FA0C3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708A12B9-B0FB-08FB-16A3-896BB656BF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635357-FEDE-4CD7-AB09-64A379A0842F}" type="datetimeFigureOut">
              <a:rPr lang="en-US" smtClean="0"/>
              <a:t>10/8/2026</a:t>
            </a:fld>
            <a:endParaRPr lang="en-US"/>
          </a:p>
        </p:txBody>
      </p:sp>
      <p:sp>
        <p:nvSpPr>
          <p:cNvPr id="5" name="Chỗ dành sẵn cho Chân trang 4">
            <a:extLst>
              <a:ext uri="{FF2B5EF4-FFF2-40B4-BE49-F238E27FC236}">
                <a16:creationId xmlns:a16="http://schemas.microsoft.com/office/drawing/2014/main" id="{7BB09809-2105-A3C4-1086-EF0B4E55BE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Chỗ dành sẵn cho Số hiệu Bản chiếu 5">
            <a:extLst>
              <a:ext uri="{FF2B5EF4-FFF2-40B4-BE49-F238E27FC236}">
                <a16:creationId xmlns:a16="http://schemas.microsoft.com/office/drawing/2014/main" id="{598C7F4C-21D4-EA00-353F-9C35B08E51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9FB78B-FD41-488F-ADE4-DC8AD74A8465}" type="slidenum">
              <a:rPr lang="en-US" smtClean="0"/>
              <a:t>‹#›</a:t>
            </a:fld>
            <a:endParaRPr lang="en-US"/>
          </a:p>
        </p:txBody>
      </p:sp>
    </p:spTree>
    <p:extLst>
      <p:ext uri="{BB962C8B-B14F-4D97-AF65-F5344CB8AC3E}">
        <p14:creationId xmlns:p14="http://schemas.microsoft.com/office/powerpoint/2010/main" val="2689047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13"/>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latin typeface="Segoe UI Black" panose="020B0A02040204020203" pitchFamily="34" charset="0"/>
              </a:defRPr>
            </a:lvl1pPr>
          </a:lstStyle>
          <a:p>
            <a:fld id="{7B780D3A-F9B1-4E06-8497-5FDA6DAD9F39}" type="datetimeFigureOut">
              <a:rPr lang="en-US" smtClean="0">
                <a:solidFill>
                  <a:prstClr val="black">
                    <a:tint val="75000"/>
                  </a:prstClr>
                </a:solidFill>
              </a:rPr>
              <a:pPr/>
              <a:t>10/8/2026</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latin typeface="Segoe UI Black" panose="020B0A02040204020203" pitchFamily="34"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latin typeface="Segoe UI Black" panose="020B0A02040204020203" pitchFamily="34" charset="0"/>
              </a:defRPr>
            </a:lvl1pPr>
          </a:lstStyle>
          <a:p>
            <a:fld id="{C5D94259-B4C3-4BF0-AABA-28B4D95568F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460035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1219170" rtl="0" eaLnBrk="1" latinLnBrk="0" hangingPunct="1">
        <a:spcBef>
          <a:spcPct val="0"/>
        </a:spcBef>
        <a:buNone/>
        <a:defRPr sz="5867" kern="1200">
          <a:solidFill>
            <a:schemeClr val="tx1"/>
          </a:solidFill>
          <a:latin typeface="Segoe UI Black" panose="020B0A02040204020203" pitchFamily="34" charset="0"/>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Segoe UI Black" panose="020B0A02040204020203" pitchFamily="34" charset="0"/>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Segoe UI Black" panose="020B0A02040204020203" pitchFamily="34" charset="0"/>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Segoe UI Black" panose="020B0A02040204020203" pitchFamily="34" charset="0"/>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Segoe UI Black" panose="020B0A02040204020203" pitchFamily="34" charset="0"/>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Segoe UI Black" panose="020B0A02040204020203"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 name="Rectangle 3"/>
          <p:cNvSpPr>
            <a:spLocks noGrp="1" noChangeArrowheads="1"/>
          </p:cNvSpPr>
          <p:nvPr>
            <p:ph type="subTitle" idx="1"/>
          </p:nvPr>
        </p:nvSpPr>
        <p:spPr>
          <a:xfrm>
            <a:off x="0" y="1236517"/>
            <a:ext cx="12192000" cy="5004587"/>
          </a:xfrm>
        </p:spPr>
        <p:txBody>
          <a:bodyPr>
            <a:normAutofit/>
          </a:bodyPr>
          <a:lstStyle/>
          <a:p>
            <a:pPr eaLnBrk="1" hangingPunct="1"/>
            <a:r>
              <a:rPr lang="en-US" sz="7000" dirty="0">
                <a:solidFill>
                  <a:srgbClr val="FFFF00"/>
                </a:solidFill>
                <a:latin typeface="+mj-lt"/>
                <a:ea typeface="Segoe UI Black" panose="020B0A02040204020203" pitchFamily="34" charset="0"/>
                <a:cs typeface="Times New Roman" panose="02020603050405020304" pitchFamily="18" charset="0"/>
              </a:rPr>
              <a:t>THỨ TƯ</a:t>
            </a:r>
          </a:p>
          <a:p>
            <a:pPr eaLnBrk="1" hangingPunct="1"/>
            <a:r>
              <a:rPr lang="en-US" sz="7000" dirty="0">
                <a:solidFill>
                  <a:srgbClr val="FFFF00"/>
                </a:solidFill>
                <a:latin typeface="+mj-lt"/>
                <a:ea typeface="Segoe UI Black" panose="020B0A02040204020203" pitchFamily="34" charset="0"/>
                <a:cs typeface="Times New Roman" panose="02020603050405020304" pitchFamily="18" charset="0"/>
              </a:rPr>
              <a:t>TUẦN XXVIII </a:t>
            </a:r>
          </a:p>
          <a:p>
            <a:pPr eaLnBrk="1" hangingPunct="1"/>
            <a:r>
              <a:rPr lang="en-US" sz="7000" dirty="0">
                <a:solidFill>
                  <a:srgbClr val="FFFF00"/>
                </a:solidFill>
                <a:latin typeface="+mj-lt"/>
                <a:ea typeface="Segoe UI Black" panose="020B0A02040204020203" pitchFamily="34" charset="0"/>
                <a:cs typeface="Times New Roman" panose="02020603050405020304" pitchFamily="18" charset="0"/>
              </a:rPr>
              <a:t>Thường </a:t>
            </a:r>
            <a:r>
              <a:rPr lang="en-US" sz="7000" dirty="0" err="1">
                <a:solidFill>
                  <a:srgbClr val="FFFF00"/>
                </a:solidFill>
                <a:latin typeface="+mj-lt"/>
                <a:ea typeface="Segoe UI Black" panose="020B0A02040204020203" pitchFamily="34" charset="0"/>
                <a:cs typeface="Times New Roman" panose="02020603050405020304" pitchFamily="18" charset="0"/>
              </a:rPr>
              <a:t>Niên</a:t>
            </a:r>
            <a:endParaRPr lang="vi-VN" sz="11500"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595703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4F20C6C-FA5C-4E42-9745-EA0C39C0305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81071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758A2E-3844-08AF-3406-87C6092503D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3E464D5-06AC-8B98-2371-37766CA5CF0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833016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2572F-68ED-4B92-E578-81445DDCB933}"/>
            </a:ext>
          </a:extLst>
        </p:cNvPr>
        <p:cNvGrpSpPr/>
        <p:nvPr/>
      </p:nvGrpSpPr>
      <p:grpSpPr>
        <a:xfrm>
          <a:off x="0" y="0"/>
          <a:ext cx="0" cy="0"/>
          <a:chOff x="0" y="0"/>
          <a:chExt cx="0" cy="0"/>
        </a:xfrm>
      </p:grpSpPr>
      <p:sp>
        <p:nvSpPr>
          <p:cNvPr id="78850" name="Rectangle 2">
            <a:extLst>
              <a:ext uri="{FF2B5EF4-FFF2-40B4-BE49-F238E27FC236}">
                <a16:creationId xmlns:a16="http://schemas.microsoft.com/office/drawing/2014/main" id="{CAFB8607-F737-488B-8B1A-91DBE5CA90D7}"/>
              </a:ext>
            </a:extLst>
          </p:cNvPr>
          <p:cNvSpPr>
            <a:spLocks noGrp="1" noChangeArrowheads="1"/>
          </p:cNvSpPr>
          <p:nvPr>
            <p:ph type="ctrTitle"/>
          </p:nvPr>
        </p:nvSpPr>
        <p:spPr/>
        <p:txBody>
          <a:bodyPr>
            <a:normAutofit/>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 name="Rectangle 3">
            <a:extLst>
              <a:ext uri="{FF2B5EF4-FFF2-40B4-BE49-F238E27FC236}">
                <a16:creationId xmlns:a16="http://schemas.microsoft.com/office/drawing/2014/main" id="{733BBCD7-00C0-0C6F-2A13-EA66EA69D202}"/>
              </a:ext>
            </a:extLst>
          </p:cNvPr>
          <p:cNvSpPr>
            <a:spLocks noGrp="1" noChangeArrowheads="1"/>
          </p:cNvSpPr>
          <p:nvPr>
            <p:ph type="subTitle" idx="1"/>
          </p:nvPr>
        </p:nvSpPr>
        <p:spPr>
          <a:xfrm>
            <a:off x="0" y="1236517"/>
            <a:ext cx="12192000" cy="5004587"/>
          </a:xfrm>
        </p:spPr>
        <p:txBody>
          <a:bodyPr>
            <a:normAutofit/>
          </a:bodyPr>
          <a:lstStyle/>
          <a:p>
            <a:pPr eaLnBrk="1" hangingPunct="1"/>
            <a:r>
              <a:rPr lang="en-US" sz="7000" dirty="0">
                <a:solidFill>
                  <a:srgbClr val="FFFF00"/>
                </a:solidFill>
                <a:latin typeface="+mj-lt"/>
                <a:ea typeface="Segoe UI Black" panose="020B0A02040204020203" pitchFamily="34" charset="0"/>
                <a:cs typeface="Times New Roman" panose="02020603050405020304" pitchFamily="18" charset="0"/>
              </a:rPr>
              <a:t>Ca </a:t>
            </a:r>
            <a:r>
              <a:rPr lang="vi-VN" sz="7000" dirty="0">
                <a:solidFill>
                  <a:srgbClr val="FFFF00"/>
                </a:solidFill>
                <a:latin typeface="+mj-lt"/>
                <a:ea typeface="Segoe UI Black" panose="020B0A02040204020203" pitchFamily="34" charset="0"/>
                <a:cs typeface="Times New Roman" panose="02020603050405020304" pitchFamily="18" charset="0"/>
              </a:rPr>
              <a:t>N</a:t>
            </a:r>
            <a:r>
              <a:rPr lang="en-US" sz="7000" dirty="0" err="1">
                <a:solidFill>
                  <a:srgbClr val="FFFF00"/>
                </a:solidFill>
                <a:latin typeface="+mj-lt"/>
                <a:ea typeface="Segoe UI Black" panose="020B0A02040204020203" pitchFamily="34" charset="0"/>
                <a:cs typeface="Times New Roman" panose="02020603050405020304" pitchFamily="18" charset="0"/>
              </a:rPr>
              <a:t>hập</a:t>
            </a:r>
            <a:r>
              <a:rPr lang="en-US" sz="7000" dirty="0">
                <a:solidFill>
                  <a:srgbClr val="FFFF00"/>
                </a:solidFill>
                <a:latin typeface="+mj-lt"/>
                <a:ea typeface="Segoe UI Black" panose="020B0A02040204020203" pitchFamily="34" charset="0"/>
                <a:cs typeface="Times New Roman" panose="02020603050405020304" pitchFamily="18" charset="0"/>
              </a:rPr>
              <a:t> </a:t>
            </a:r>
            <a:r>
              <a:rPr lang="vi-VN" sz="7000" dirty="0">
                <a:solidFill>
                  <a:srgbClr val="FFFF00"/>
                </a:solidFill>
                <a:latin typeface="+mj-lt"/>
                <a:ea typeface="Segoe UI Black" panose="020B0A02040204020203" pitchFamily="34" charset="0"/>
                <a:cs typeface="Times New Roman" panose="02020603050405020304" pitchFamily="18" charset="0"/>
              </a:rPr>
              <a:t>L</a:t>
            </a:r>
            <a:r>
              <a:rPr lang="en-US" sz="7000" dirty="0">
                <a:solidFill>
                  <a:srgbClr val="FFFF00"/>
                </a:solidFill>
                <a:latin typeface="+mj-lt"/>
                <a:ea typeface="Segoe UI Black" panose="020B0A02040204020203" pitchFamily="34" charset="0"/>
                <a:cs typeface="Times New Roman" panose="02020603050405020304" pitchFamily="18" charset="0"/>
              </a:rPr>
              <a:t>ễ</a:t>
            </a:r>
          </a:p>
          <a:p>
            <a:r>
              <a:rPr lang="en-US" sz="9600" dirty="0" err="1">
                <a:solidFill>
                  <a:srgbClr val="FFFF00"/>
                </a:solidFill>
                <a:latin typeface="+mj-lt"/>
                <a:ea typeface="Segoe UI Black" panose="020B0A02040204020203" pitchFamily="34" charset="0"/>
              </a:rPr>
              <a:t>Đến</a:t>
            </a:r>
            <a:r>
              <a:rPr lang="en-US" sz="9600" dirty="0">
                <a:solidFill>
                  <a:srgbClr val="FFFF00"/>
                </a:solidFill>
                <a:latin typeface="+mj-lt"/>
                <a:ea typeface="Segoe UI Black" panose="020B0A02040204020203" pitchFamily="34" charset="0"/>
              </a:rPr>
              <a:t> </a:t>
            </a:r>
            <a:r>
              <a:rPr lang="en-US" sz="9600" dirty="0" err="1">
                <a:solidFill>
                  <a:srgbClr val="FFFF00"/>
                </a:solidFill>
                <a:latin typeface="+mj-lt"/>
                <a:ea typeface="Segoe UI Black" panose="020B0A02040204020203" pitchFamily="34" charset="0"/>
              </a:rPr>
              <a:t>Dự</a:t>
            </a:r>
            <a:r>
              <a:rPr lang="en-US" sz="9600" dirty="0">
                <a:solidFill>
                  <a:srgbClr val="FFFF00"/>
                </a:solidFill>
                <a:latin typeface="+mj-lt"/>
                <a:ea typeface="Segoe UI Black" panose="020B0A02040204020203" pitchFamily="34" charset="0"/>
              </a:rPr>
              <a:t> </a:t>
            </a:r>
            <a:r>
              <a:rPr lang="en-US" sz="9600" dirty="0" err="1">
                <a:solidFill>
                  <a:srgbClr val="FFFF00"/>
                </a:solidFill>
                <a:latin typeface="+mj-lt"/>
                <a:ea typeface="Segoe UI Black" panose="020B0A02040204020203" pitchFamily="34" charset="0"/>
              </a:rPr>
              <a:t>Tiệc</a:t>
            </a:r>
            <a:r>
              <a:rPr lang="en-US" sz="9600" dirty="0">
                <a:solidFill>
                  <a:srgbClr val="FFFF00"/>
                </a:solidFill>
                <a:latin typeface="+mj-lt"/>
                <a:ea typeface="Segoe UI Black" panose="020B0A02040204020203" pitchFamily="34" charset="0"/>
              </a:rPr>
              <a:t> </a:t>
            </a:r>
            <a:r>
              <a:rPr lang="en-US" sz="9600" dirty="0" err="1">
                <a:solidFill>
                  <a:srgbClr val="FFFF00"/>
                </a:solidFill>
                <a:latin typeface="+mj-lt"/>
                <a:ea typeface="Segoe UI Black" panose="020B0A02040204020203" pitchFamily="34" charset="0"/>
              </a:rPr>
              <a:t>Thánh</a:t>
            </a:r>
            <a:br>
              <a:rPr lang="vi-VN" sz="23900" dirty="0">
                <a:solidFill>
                  <a:srgbClr val="FFFF00"/>
                </a:solidFill>
                <a:latin typeface="+mj-lt"/>
                <a:ea typeface="Segoe UI Black" panose="020B0A02040204020203" pitchFamily="34" charset="0"/>
              </a:rPr>
            </a:br>
            <a:r>
              <a:rPr lang="en-US" sz="5400" dirty="0" err="1">
                <a:solidFill>
                  <a:schemeClr val="bg1"/>
                </a:solidFill>
                <a:latin typeface="+mj-lt"/>
                <a:ea typeface="Segoe UI Black" panose="020B0A02040204020203" pitchFamily="34" charset="0"/>
              </a:rPr>
              <a:t>Lm</a:t>
            </a:r>
            <a:r>
              <a:rPr lang="en-US" sz="5400" dirty="0">
                <a:solidFill>
                  <a:schemeClr val="bg1"/>
                </a:solidFill>
                <a:latin typeface="+mj-lt"/>
                <a:ea typeface="Segoe UI Black" panose="020B0A02040204020203" pitchFamily="34" charset="0"/>
              </a:rPr>
              <a:t>. </a:t>
            </a:r>
            <a:r>
              <a:rPr lang="en-US" sz="5400" dirty="0" err="1">
                <a:solidFill>
                  <a:schemeClr val="bg1"/>
                </a:solidFill>
                <a:latin typeface="+mj-lt"/>
                <a:ea typeface="Segoe UI Black" panose="020B0A02040204020203" pitchFamily="34" charset="0"/>
              </a:rPr>
              <a:t>Nguyễn</a:t>
            </a:r>
            <a:r>
              <a:rPr lang="en-US" sz="5400" dirty="0">
                <a:solidFill>
                  <a:schemeClr val="bg1"/>
                </a:solidFill>
                <a:latin typeface="+mj-lt"/>
                <a:ea typeface="Segoe UI Black" panose="020B0A02040204020203" pitchFamily="34" charset="0"/>
              </a:rPr>
              <a:t> </a:t>
            </a:r>
            <a:r>
              <a:rPr lang="en-US" sz="5400" dirty="0" err="1">
                <a:solidFill>
                  <a:schemeClr val="bg1"/>
                </a:solidFill>
                <a:latin typeface="+mj-lt"/>
                <a:ea typeface="Segoe UI Black" panose="020B0A02040204020203" pitchFamily="34" charset="0"/>
              </a:rPr>
              <a:t>Duy</a:t>
            </a:r>
            <a:endParaRPr lang="vi-VN" sz="11500" i="1"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9490029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98E85-ED5E-E09A-A793-DD64C78B690D}"/>
              </a:ext>
            </a:extLst>
          </p:cNvPr>
          <p:cNvSpPr>
            <a:spLocks noGrp="1"/>
          </p:cNvSpPr>
          <p:nvPr>
            <p:ph type="title"/>
          </p:nvPr>
        </p:nvSpPr>
        <p:spPr>
          <a:xfrm>
            <a:off x="0" y="1"/>
            <a:ext cx="12192000" cy="6858000"/>
          </a:xfrm>
        </p:spPr>
        <p:txBody>
          <a:bodyPr>
            <a:normAutofit/>
          </a:bodyPr>
          <a:lstStyle/>
          <a:p>
            <a:pPr algn="just"/>
            <a:r>
              <a:rPr lang="en-US" sz="6000" b="1" u="sng" dirty="0">
                <a:solidFill>
                  <a:srgbClr val="FFFF00"/>
                </a:solidFill>
                <a:latin typeface="+mj-lt"/>
                <a:ea typeface="Segoe UI Black" panose="020B0A02040204020203" pitchFamily="34" charset="0"/>
              </a:rPr>
              <a:t>Đ</a:t>
            </a:r>
            <a:r>
              <a:rPr lang="en-GB" sz="6000" b="1" u="sng" dirty="0">
                <a:solidFill>
                  <a:srgbClr val="FFFF00"/>
                </a:solidFill>
                <a:latin typeface="+mj-lt"/>
                <a:ea typeface="Segoe UI Black" panose="020B0A02040204020203" pitchFamily="34" charset="0"/>
              </a:rPr>
              <a:t>k</a:t>
            </a:r>
            <a:r>
              <a:rPr lang="vi-VN" sz="6000" b="1" u="sng" dirty="0">
                <a:solidFill>
                  <a:srgbClr val="FFFF00"/>
                </a:solidFill>
                <a:latin typeface="+mj-lt"/>
                <a:ea typeface="Segoe UI Black" panose="020B0A02040204020203" pitchFamily="34" charset="0"/>
              </a:rPr>
              <a:t>:</a:t>
            </a:r>
            <a:r>
              <a:rPr lang="vi-VN" sz="6000" b="1" dirty="0">
                <a:solidFill>
                  <a:schemeClr val="bg1"/>
                </a:solidFill>
                <a:latin typeface="+mj-lt"/>
                <a:ea typeface="Segoe UI Black" panose="020B0A02040204020203" pitchFamily="34" charset="0"/>
              </a:rPr>
              <a:t> </a:t>
            </a:r>
            <a:r>
              <a:rPr lang="vi-VN" sz="6000" dirty="0">
                <a:solidFill>
                  <a:schemeClr val="bg1"/>
                </a:solidFill>
                <a:latin typeface="+mj-lt"/>
                <a:ea typeface="Segoe UI Black" panose="020B0A02040204020203" pitchFamily="34" charset="0"/>
              </a:rPr>
              <a:t>Chúa mời gọi con đến dự tiệc thánh, con hân hoan vui mừng, con hân hoan vui mừng tạ ơn Chúa</a:t>
            </a:r>
            <a:r>
              <a:rPr lang="en-US" sz="6000" dirty="0">
                <a:solidFill>
                  <a:schemeClr val="bg1"/>
                </a:solidFill>
                <a:latin typeface="+mj-lt"/>
                <a:ea typeface="Segoe UI Black" panose="020B0A02040204020203" pitchFamily="34" charset="0"/>
              </a:rPr>
              <a:t>,</a:t>
            </a:r>
            <a:r>
              <a:rPr lang="vi-VN" sz="6000" dirty="0">
                <a:solidFill>
                  <a:schemeClr val="bg1"/>
                </a:solidFill>
                <a:latin typeface="+mj-lt"/>
                <a:ea typeface="Segoe UI Black" panose="020B0A02040204020203" pitchFamily="34" charset="0"/>
              </a:rPr>
              <a:t> Chúa ơi! Vì Chúa là lẽ sống của con rồi, là hạnh phúc suốt cuộc đời đến với Ngài nhận lãnh Nước Trời</a:t>
            </a:r>
            <a:r>
              <a:rPr lang="en-US" sz="6000" dirty="0">
                <a:solidFill>
                  <a:schemeClr val="bg1"/>
                </a:solidFill>
                <a:latin typeface="+mj-lt"/>
                <a:ea typeface="Segoe UI Black" panose="020B0A02040204020203" pitchFamily="34" charset="0"/>
              </a:rPr>
              <a:t>.</a:t>
            </a:r>
            <a:endParaRPr lang="en-US" sz="6000" dirty="0">
              <a:latin typeface="+mj-lt"/>
            </a:endParaRPr>
          </a:p>
        </p:txBody>
      </p:sp>
    </p:spTree>
    <p:extLst>
      <p:ext uri="{BB962C8B-B14F-4D97-AF65-F5344CB8AC3E}">
        <p14:creationId xmlns:p14="http://schemas.microsoft.com/office/powerpoint/2010/main" val="29246228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D129D57-2BDC-2101-7939-CCFCDF027D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160E80-0905-4956-9396-ADBD56E119AF}"/>
              </a:ext>
            </a:extLst>
          </p:cNvPr>
          <p:cNvSpPr>
            <a:spLocks noGrp="1"/>
          </p:cNvSpPr>
          <p:nvPr>
            <p:ph type="title"/>
          </p:nvPr>
        </p:nvSpPr>
        <p:spPr>
          <a:xfrm>
            <a:off x="0" y="1"/>
            <a:ext cx="12192000" cy="6858000"/>
          </a:xfrm>
        </p:spPr>
        <p:txBody>
          <a:bodyPr>
            <a:normAutofit/>
          </a:bodyPr>
          <a:lstStyle/>
          <a:p>
            <a:pPr algn="just"/>
            <a:r>
              <a:rPr lang="en-GB" sz="6000" b="1" u="sng" dirty="0">
                <a:solidFill>
                  <a:srgbClr val="FFFF00"/>
                </a:solidFill>
                <a:latin typeface="+mj-lt"/>
                <a:ea typeface="Segoe UI Black" panose="020B0A02040204020203" pitchFamily="34" charset="0"/>
              </a:rPr>
              <a:t>Tk3:</a:t>
            </a:r>
            <a:r>
              <a:rPr lang="vi-VN" sz="6000" b="1" dirty="0">
                <a:solidFill>
                  <a:prstClr val="white"/>
                </a:solidFill>
                <a:latin typeface="+mj-lt"/>
                <a:ea typeface="Segoe UI Black" panose="020B0A02040204020203" pitchFamily="34" charset="0"/>
              </a:rPr>
              <a:t> </a:t>
            </a:r>
            <a:r>
              <a:rPr lang="vi-VN" sz="6000" dirty="0">
                <a:solidFill>
                  <a:schemeClr val="bg1"/>
                </a:solidFill>
                <a:latin typeface="+mj-lt"/>
                <a:ea typeface="Segoe UI Black" panose="020B0A02040204020203" pitchFamily="34" charset="0"/>
              </a:rPr>
              <a:t>Muôn người từ khắp các nơi ăn cùng một tấm bánh, ngàn giọng nói chung câu nguyện cầu</a:t>
            </a:r>
            <a:r>
              <a:rPr lang="en-US" sz="6000" dirty="0">
                <a:solidFill>
                  <a:schemeClr val="bg1"/>
                </a:solidFill>
                <a:latin typeface="+mj-lt"/>
                <a:ea typeface="Segoe UI Black" panose="020B0A02040204020203" pitchFamily="34" charset="0"/>
              </a:rPr>
              <a:t>,</a:t>
            </a:r>
            <a:r>
              <a:rPr lang="vi-VN" sz="6000" dirty="0">
                <a:solidFill>
                  <a:schemeClr val="bg1"/>
                </a:solidFill>
                <a:latin typeface="+mj-lt"/>
                <a:ea typeface="Segoe UI Black" panose="020B0A02040204020203" pitchFamily="34" charset="0"/>
              </a:rPr>
              <a:t> ngàn ánh mắt chung trong niềm tin. Xin Ngài hiệp nhất các dân trong cùng một Thiên Chúa, tình hiệp nhất bao la tràn đầy tựa như nhánh chung trong một cây</a:t>
            </a:r>
            <a:endParaRPr lang="en-GB" sz="6000" b="1"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40023107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05AF98-CF0A-CE90-411E-872D515261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22FB93-3FFF-5B76-3D4B-77DE9DB7822E}"/>
              </a:ext>
            </a:extLst>
          </p:cNvPr>
          <p:cNvSpPr>
            <a:spLocks noGrp="1"/>
          </p:cNvSpPr>
          <p:nvPr>
            <p:ph type="title"/>
          </p:nvPr>
        </p:nvSpPr>
        <p:spPr>
          <a:xfrm>
            <a:off x="0" y="1"/>
            <a:ext cx="12192000" cy="6858000"/>
          </a:xfrm>
        </p:spPr>
        <p:txBody>
          <a:bodyPr>
            <a:normAutofit/>
          </a:bodyPr>
          <a:lstStyle/>
          <a:p>
            <a:pPr algn="just"/>
            <a:r>
              <a:rPr lang="en-US" sz="6000" b="1" u="sng" dirty="0">
                <a:solidFill>
                  <a:srgbClr val="FFFF00"/>
                </a:solidFill>
                <a:latin typeface="+mj-lt"/>
                <a:ea typeface="Segoe UI Black" panose="020B0A02040204020203" pitchFamily="34" charset="0"/>
              </a:rPr>
              <a:t>Đ</a:t>
            </a:r>
            <a:r>
              <a:rPr lang="en-GB" sz="6000" b="1" u="sng" dirty="0">
                <a:solidFill>
                  <a:srgbClr val="FFFF00"/>
                </a:solidFill>
                <a:latin typeface="+mj-lt"/>
                <a:ea typeface="Segoe UI Black" panose="020B0A02040204020203" pitchFamily="34" charset="0"/>
              </a:rPr>
              <a:t>k</a:t>
            </a:r>
            <a:r>
              <a:rPr lang="vi-VN" sz="6000" b="1" u="sng" dirty="0">
                <a:solidFill>
                  <a:srgbClr val="FFFF00"/>
                </a:solidFill>
                <a:latin typeface="+mj-lt"/>
                <a:ea typeface="Segoe UI Black" panose="020B0A02040204020203" pitchFamily="34" charset="0"/>
              </a:rPr>
              <a:t>:</a:t>
            </a:r>
            <a:r>
              <a:rPr lang="vi-VN" sz="6000" b="1" dirty="0">
                <a:solidFill>
                  <a:schemeClr val="bg1"/>
                </a:solidFill>
                <a:latin typeface="+mj-lt"/>
                <a:ea typeface="Segoe UI Black" panose="020B0A02040204020203" pitchFamily="34" charset="0"/>
              </a:rPr>
              <a:t> </a:t>
            </a:r>
            <a:r>
              <a:rPr lang="vi-VN" sz="6000" dirty="0">
                <a:solidFill>
                  <a:schemeClr val="bg1"/>
                </a:solidFill>
                <a:latin typeface="+mj-lt"/>
                <a:ea typeface="Segoe UI Black" panose="020B0A02040204020203" pitchFamily="34" charset="0"/>
              </a:rPr>
              <a:t>Chúa mời gọi con đến dự tiệc thánh, con hân hoan vui mừng, con hân hoan vui mừng tạ ơn Chúa</a:t>
            </a:r>
            <a:r>
              <a:rPr lang="en-US" sz="6000" dirty="0">
                <a:solidFill>
                  <a:schemeClr val="bg1"/>
                </a:solidFill>
                <a:latin typeface="+mj-lt"/>
                <a:ea typeface="Segoe UI Black" panose="020B0A02040204020203" pitchFamily="34" charset="0"/>
              </a:rPr>
              <a:t>,</a:t>
            </a:r>
            <a:r>
              <a:rPr lang="vi-VN" sz="6000" dirty="0">
                <a:solidFill>
                  <a:schemeClr val="bg1"/>
                </a:solidFill>
                <a:latin typeface="+mj-lt"/>
                <a:ea typeface="Segoe UI Black" panose="020B0A02040204020203" pitchFamily="34" charset="0"/>
              </a:rPr>
              <a:t> Chúa ơi! Vì Chúa là lẽ sống của con rồi, là hạnh phúc suốt cuộc đời đến với Ngài nhận lãnh Nước Trời</a:t>
            </a:r>
            <a:r>
              <a:rPr lang="en-US" sz="6000" dirty="0">
                <a:solidFill>
                  <a:schemeClr val="bg1"/>
                </a:solidFill>
                <a:latin typeface="+mj-lt"/>
                <a:ea typeface="Segoe UI Black" panose="020B0A02040204020203" pitchFamily="34" charset="0"/>
              </a:rPr>
              <a:t>.</a:t>
            </a:r>
            <a:endParaRPr lang="vi-VN" sz="6000" b="1"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37274674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86BC342-8420-0CB5-A1A6-8205D436B95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4398474-DB91-2E39-E105-FDDA22D053C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14468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FD2405-1F3F-1C08-EF75-35E9329C98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45341C7-77DC-1F54-8AC2-2C978D1761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632593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CF3C8B3-97BD-5F1D-D603-0EACC4F51E8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7959F7F-E404-6AE8-E1EA-48978E3A6986}"/>
              </a:ext>
            </a:extLst>
          </p:cNvPr>
          <p:cNvSpPr txBox="1"/>
          <p:nvPr/>
        </p:nvSpPr>
        <p:spPr>
          <a:xfrm>
            <a:off x="304800" y="0"/>
            <a:ext cx="4790094" cy="156966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1" i="1" u="sng" strike="noStrike" kern="1200" cap="none" spc="0" normalizeH="0" baseline="0" noProof="0" dirty="0" err="1">
                <a:ln>
                  <a:noFill/>
                </a:ln>
                <a:solidFill>
                  <a:srgbClr val="FFFF00"/>
                </a:solidFill>
                <a:effectLst/>
                <a:uLnTx/>
                <a:uFillTx/>
                <a:latin typeface="Segoe UI Black" panose="020B0A02040204020203" pitchFamily="34" charset="0"/>
                <a:ea typeface="Segoe UI Black" panose="020B0A02040204020203" pitchFamily="34" charset="0"/>
                <a:cs typeface="+mn-cs"/>
              </a:rPr>
              <a:t>Đáp</a:t>
            </a:r>
            <a:r>
              <a:rPr kumimoji="0" lang="en-US" sz="9600" b="1" i="1" u="sng" strike="noStrike" kern="1200" cap="none" spc="0" normalizeH="0" baseline="0" noProof="0" dirty="0">
                <a:ln>
                  <a:noFill/>
                </a:ln>
                <a:solidFill>
                  <a:srgbClr val="FFFF00"/>
                </a:solidFill>
                <a:effectLst/>
                <a:uLnTx/>
                <a:uFillTx/>
                <a:latin typeface="Segoe UI Black" panose="020B0A02040204020203" pitchFamily="34" charset="0"/>
                <a:ea typeface="Segoe UI Black" panose="020B0A02040204020203" pitchFamily="34" charset="0"/>
                <a:cs typeface="+mn-cs"/>
              </a:rPr>
              <a:t> ca:</a:t>
            </a:r>
          </a:p>
        </p:txBody>
      </p:sp>
      <p:pic>
        <p:nvPicPr>
          <p:cNvPr id="3" name="Picture 2">
            <a:extLst>
              <a:ext uri="{FF2B5EF4-FFF2-40B4-BE49-F238E27FC236}">
                <a16:creationId xmlns:a16="http://schemas.microsoft.com/office/drawing/2014/main" id="{522CBC5A-8B50-B76A-F328-E6E27320F061}"/>
              </a:ext>
            </a:extLst>
          </p:cNvPr>
          <p:cNvPicPr>
            <a:picLocks noChangeAspect="1"/>
          </p:cNvPicPr>
          <p:nvPr/>
        </p:nvPicPr>
        <p:blipFill>
          <a:blip r:embed="rId3"/>
          <a:stretch>
            <a:fillRect/>
          </a:stretch>
        </p:blipFill>
        <p:spPr>
          <a:xfrm>
            <a:off x="11378676" y="6018225"/>
            <a:ext cx="766818" cy="762761"/>
          </a:xfrm>
          <a:prstGeom prst="rect">
            <a:avLst/>
          </a:prstGeom>
        </p:spPr>
      </p:pic>
      <p:sp>
        <p:nvSpPr>
          <p:cNvPr id="4" name="TextBox 3">
            <a:extLst>
              <a:ext uri="{FF2B5EF4-FFF2-40B4-BE49-F238E27FC236}">
                <a16:creationId xmlns:a16="http://schemas.microsoft.com/office/drawing/2014/main" id="{CF4E6B50-E077-B40C-A36A-07AC31307C01}"/>
              </a:ext>
            </a:extLst>
          </p:cNvPr>
          <p:cNvSpPr txBox="1"/>
          <p:nvPr/>
        </p:nvSpPr>
        <p:spPr>
          <a:xfrm>
            <a:off x="0" y="1721795"/>
            <a:ext cx="12192000" cy="3785652"/>
          </a:xfrm>
          <a:prstGeom prst="rect">
            <a:avLst/>
          </a:prstGeom>
          <a:noFill/>
        </p:spPr>
        <p:txBody>
          <a:bodyPr wrap="square" rtlCol="0">
            <a:spAutoFit/>
          </a:bodyPr>
          <a:lstStyle/>
          <a:p>
            <a:pPr lvl="0" algn="just">
              <a:defRPr/>
            </a:pPr>
            <a:r>
              <a:rPr lang="vi-VN" sz="8000" dirty="0">
                <a:solidFill>
                  <a:prstClr val="white"/>
                </a:solidFill>
                <a:latin typeface="+mj-lt"/>
                <a:ea typeface="Segoe UI Black" panose="020B0A02040204020203" pitchFamily="34" charset="0"/>
                <a:cs typeface="Segoe UI Black" panose="020B0A02040204020203" pitchFamily="34" charset="0"/>
              </a:rPr>
              <a:t>Lạy Chúa, ai theo Ngài sẽ nhận được ánh sáng ban sự sống.</a:t>
            </a:r>
            <a:endParaRPr lang="en-US" sz="8000" dirty="0">
              <a:solidFill>
                <a:prstClr val="white"/>
              </a:solidFill>
              <a:latin typeface="+mj-lt"/>
              <a:ea typeface="Segoe UI Black" panose="020B0A02040204020203" pitchFamily="34" charset="0"/>
              <a:cs typeface="Segoe UI Black" panose="020B0A02040204020203" pitchFamily="34" charset="0"/>
            </a:endParaRPr>
          </a:p>
        </p:txBody>
      </p:sp>
    </p:spTree>
    <p:extLst>
      <p:ext uri="{BB962C8B-B14F-4D97-AF65-F5344CB8AC3E}">
        <p14:creationId xmlns:p14="http://schemas.microsoft.com/office/powerpoint/2010/main" val="3392384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DE83B1F-5EE7-EF1C-0CD0-5E330BCA5F2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625C63-B44B-8E9C-5EA6-718745A4DA79}"/>
              </a:ext>
            </a:extLst>
          </p:cNvPr>
          <p:cNvSpPr txBox="1"/>
          <p:nvPr/>
        </p:nvSpPr>
        <p:spPr>
          <a:xfrm>
            <a:off x="292808" y="182975"/>
            <a:ext cx="5803192"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u="sng" strike="noStrike" kern="1200" cap="none" spc="0" normalizeH="0" baseline="0" noProof="0" dirty="0">
                <a:ln>
                  <a:noFill/>
                </a:ln>
                <a:solidFill>
                  <a:srgbClr val="FFFF00"/>
                </a:solidFill>
                <a:uLnTx/>
                <a:uFillTx/>
                <a:latin typeface="+mj-lt"/>
                <a:ea typeface="Segoe UI Black" panose="020B0A02040204020203" pitchFamily="34" charset="0"/>
              </a:rPr>
              <a:t>Alleluia – Alleluia:</a:t>
            </a:r>
          </a:p>
        </p:txBody>
      </p:sp>
      <p:pic>
        <p:nvPicPr>
          <p:cNvPr id="3" name="Picture 2">
            <a:extLst>
              <a:ext uri="{FF2B5EF4-FFF2-40B4-BE49-F238E27FC236}">
                <a16:creationId xmlns:a16="http://schemas.microsoft.com/office/drawing/2014/main" id="{649B6196-AE07-09E3-F63F-5624FF577FB0}"/>
              </a:ext>
            </a:extLst>
          </p:cNvPr>
          <p:cNvPicPr>
            <a:picLocks noChangeAspect="1"/>
          </p:cNvPicPr>
          <p:nvPr/>
        </p:nvPicPr>
        <p:blipFill>
          <a:blip r:embed="rId3"/>
          <a:stretch>
            <a:fillRect/>
          </a:stretch>
        </p:blipFill>
        <p:spPr>
          <a:xfrm>
            <a:off x="11384561" y="6028425"/>
            <a:ext cx="766818" cy="762761"/>
          </a:xfrm>
          <a:prstGeom prst="rect">
            <a:avLst/>
          </a:prstGeom>
        </p:spPr>
      </p:pic>
      <p:sp>
        <p:nvSpPr>
          <p:cNvPr id="5" name="TextBox 4">
            <a:extLst>
              <a:ext uri="{FF2B5EF4-FFF2-40B4-BE49-F238E27FC236}">
                <a16:creationId xmlns:a16="http://schemas.microsoft.com/office/drawing/2014/main" id="{C82F0423-EDA5-DF73-6759-6EA0B3D1CD8A}"/>
              </a:ext>
            </a:extLst>
          </p:cNvPr>
          <p:cNvSpPr txBox="1"/>
          <p:nvPr/>
        </p:nvSpPr>
        <p:spPr>
          <a:xfrm>
            <a:off x="0" y="1393047"/>
            <a:ext cx="12192000" cy="5016758"/>
          </a:xfrm>
          <a:prstGeom prst="rect">
            <a:avLst/>
          </a:prstGeom>
          <a:noFill/>
        </p:spPr>
        <p:txBody>
          <a:bodyPr wrap="square" rtlCol="0">
            <a:spAutoFit/>
          </a:bodyPr>
          <a:lstStyle/>
          <a:p>
            <a:pPr lvl="0" algn="just">
              <a:defRPr/>
            </a:pPr>
            <a:r>
              <a:rPr lang="vi-VN" sz="8000" dirty="0">
                <a:solidFill>
                  <a:prstClr val="white"/>
                </a:solidFill>
                <a:latin typeface="+mj-lt"/>
                <a:ea typeface="Segoe UI Black" panose="020B0A02040204020203" pitchFamily="34" charset="0"/>
                <a:cs typeface="Segoe UI Black" panose="020B0A02040204020203" pitchFamily="34" charset="0"/>
              </a:rPr>
              <a:t>Chúa nói: </a:t>
            </a:r>
            <a:r>
              <a:rPr lang="en-US" sz="8000" dirty="0">
                <a:solidFill>
                  <a:prstClr val="white"/>
                </a:solidFill>
                <a:latin typeface="+mj-lt"/>
                <a:ea typeface="Segoe UI Black" panose="020B0A02040204020203" pitchFamily="34" charset="0"/>
                <a:cs typeface="Segoe UI Black" panose="020B0A02040204020203" pitchFamily="34" charset="0"/>
              </a:rPr>
              <a:t>“</a:t>
            </a:r>
            <a:r>
              <a:rPr lang="vi-VN" sz="8000" dirty="0">
                <a:solidFill>
                  <a:prstClr val="white"/>
                </a:solidFill>
                <a:latin typeface="+mj-lt"/>
                <a:ea typeface="Segoe UI Black" panose="020B0A02040204020203" pitchFamily="34" charset="0"/>
                <a:cs typeface="Segoe UI Black" panose="020B0A02040204020203" pitchFamily="34" charset="0"/>
              </a:rPr>
              <a:t>Chiên của </a:t>
            </a:r>
            <a:r>
              <a:rPr lang="en-US" sz="8000" dirty="0">
                <a:solidFill>
                  <a:prstClr val="white"/>
                </a:solidFill>
                <a:latin typeface="+mj-lt"/>
                <a:ea typeface="Segoe UI Black" panose="020B0A02040204020203" pitchFamily="34" charset="0"/>
                <a:cs typeface="Segoe UI Black" panose="020B0A02040204020203" pitchFamily="34" charset="0"/>
              </a:rPr>
              <a:t>T</a:t>
            </a:r>
            <a:r>
              <a:rPr lang="vi-VN" sz="8000" dirty="0">
                <a:solidFill>
                  <a:prstClr val="white"/>
                </a:solidFill>
                <a:latin typeface="+mj-lt"/>
                <a:ea typeface="Segoe UI Black" panose="020B0A02040204020203" pitchFamily="34" charset="0"/>
                <a:cs typeface="Segoe UI Black" panose="020B0A02040204020203" pitchFamily="34" charset="0"/>
              </a:rPr>
              <a:t>ôi thì nghe tiếng</a:t>
            </a:r>
            <a:r>
              <a:rPr lang="en-US" sz="8000" dirty="0">
                <a:solidFill>
                  <a:prstClr val="white"/>
                </a:solidFill>
                <a:latin typeface="+mj-lt"/>
                <a:ea typeface="Segoe UI Black" panose="020B0A02040204020203" pitchFamily="34" charset="0"/>
                <a:cs typeface="Segoe UI Black" panose="020B0A02040204020203" pitchFamily="34" charset="0"/>
              </a:rPr>
              <a:t> T</a:t>
            </a:r>
            <a:r>
              <a:rPr lang="vi-VN" sz="8000" dirty="0">
                <a:solidFill>
                  <a:prstClr val="white"/>
                </a:solidFill>
                <a:latin typeface="+mj-lt"/>
                <a:ea typeface="Segoe UI Black" panose="020B0A02040204020203" pitchFamily="34" charset="0"/>
                <a:cs typeface="Segoe UI Black" panose="020B0A02040204020203" pitchFamily="34" charset="0"/>
              </a:rPr>
              <a:t>ôi</a:t>
            </a:r>
            <a:r>
              <a:rPr lang="en-US" sz="8000" dirty="0">
                <a:solidFill>
                  <a:prstClr val="white"/>
                </a:solidFill>
                <a:latin typeface="+mj-lt"/>
                <a:ea typeface="Segoe UI Black" panose="020B0A02040204020203" pitchFamily="34" charset="0"/>
                <a:cs typeface="Segoe UI Black" panose="020B0A02040204020203" pitchFamily="34" charset="0"/>
              </a:rPr>
              <a:t>,</a:t>
            </a:r>
            <a:r>
              <a:rPr lang="vi-VN" sz="8000" dirty="0">
                <a:solidFill>
                  <a:prstClr val="white"/>
                </a:solidFill>
                <a:latin typeface="+mj-lt"/>
                <a:ea typeface="Segoe UI Black" panose="020B0A02040204020203" pitchFamily="34" charset="0"/>
                <a:cs typeface="Segoe UI Black" panose="020B0A02040204020203" pitchFamily="34" charset="0"/>
              </a:rPr>
              <a:t> </a:t>
            </a:r>
            <a:r>
              <a:rPr lang="en-US" sz="8000" dirty="0">
                <a:solidFill>
                  <a:prstClr val="white"/>
                </a:solidFill>
                <a:latin typeface="+mj-lt"/>
                <a:ea typeface="Segoe UI Black" panose="020B0A02040204020203" pitchFamily="34" charset="0"/>
                <a:cs typeface="Segoe UI Black" panose="020B0A02040204020203" pitchFamily="34" charset="0"/>
              </a:rPr>
              <a:t>T</a:t>
            </a:r>
            <a:r>
              <a:rPr lang="vi-VN" sz="8000" dirty="0">
                <a:solidFill>
                  <a:prstClr val="white"/>
                </a:solidFill>
                <a:latin typeface="+mj-lt"/>
                <a:ea typeface="Segoe UI Black" panose="020B0A02040204020203" pitchFamily="34" charset="0"/>
                <a:cs typeface="Segoe UI Black" panose="020B0A02040204020203" pitchFamily="34" charset="0"/>
              </a:rPr>
              <a:t>ôi biết chúng và chúng theo </a:t>
            </a:r>
            <a:r>
              <a:rPr lang="en-US" sz="8000" dirty="0">
                <a:solidFill>
                  <a:prstClr val="white"/>
                </a:solidFill>
                <a:latin typeface="+mj-lt"/>
                <a:ea typeface="Segoe UI Black" panose="020B0A02040204020203" pitchFamily="34" charset="0"/>
                <a:cs typeface="Segoe UI Black" panose="020B0A02040204020203" pitchFamily="34" charset="0"/>
              </a:rPr>
              <a:t>T</a:t>
            </a:r>
            <a:r>
              <a:rPr lang="vi-VN" sz="8000" dirty="0">
                <a:solidFill>
                  <a:prstClr val="white"/>
                </a:solidFill>
                <a:latin typeface="+mj-lt"/>
                <a:ea typeface="Segoe UI Black" panose="020B0A02040204020203" pitchFamily="34" charset="0"/>
                <a:cs typeface="Segoe UI Black" panose="020B0A02040204020203" pitchFamily="34" charset="0"/>
              </a:rPr>
              <a:t>ôi</a:t>
            </a:r>
            <a:r>
              <a:rPr lang="en-US" sz="8000" dirty="0">
                <a:solidFill>
                  <a:prstClr val="white"/>
                </a:solidFill>
                <a:latin typeface="+mj-lt"/>
                <a:ea typeface="Segoe UI Black" panose="020B0A02040204020203" pitchFamily="34" charset="0"/>
                <a:cs typeface="Segoe UI Black" panose="020B0A02040204020203" pitchFamily="34" charset="0"/>
              </a:rPr>
              <a:t>”.	</a:t>
            </a:r>
            <a:r>
              <a:rPr lang="vi-VN" sz="7200" dirty="0">
                <a:solidFill>
                  <a:prstClr val="white"/>
                </a:solidFill>
                <a:latin typeface="+mj-lt"/>
                <a:ea typeface="Segoe UI Black" panose="020B0A02040204020203" pitchFamily="34" charset="0"/>
                <a:cs typeface="Segoe UI Black" panose="020B0A02040204020203" pitchFamily="34" charset="0"/>
              </a:rPr>
              <a:t> </a:t>
            </a:r>
            <a:r>
              <a:rPr lang="en-US" sz="7200" b="1" u="sng" dirty="0">
                <a:solidFill>
                  <a:srgbClr val="FFFF00"/>
                </a:solidFill>
                <a:latin typeface="+mj-lt"/>
                <a:ea typeface="Segoe UI Black" panose="020B0A02040204020203" pitchFamily="34" charset="0"/>
              </a:rPr>
              <a:t>Alleluia</a:t>
            </a:r>
            <a:endParaRPr kumimoji="0" lang="en-US" sz="7200" b="0" i="0" u="none" strike="noStrike" kern="1200" cap="none" spc="0" normalizeH="0" baseline="0" noProof="0" dirty="0">
              <a:ln>
                <a:noFill/>
              </a:ln>
              <a:solidFill>
                <a:prstClr val="white"/>
              </a:solidFill>
              <a:uLnTx/>
              <a:uFillTx/>
              <a:latin typeface="+mj-lt"/>
              <a:ea typeface="Segoe UI Black" panose="020B0A02040204020203" pitchFamily="34" charset="0"/>
              <a:cs typeface="Segoe UI Black" panose="020B0A02040204020203" pitchFamily="34" charset="0"/>
            </a:endParaRPr>
          </a:p>
        </p:txBody>
      </p:sp>
    </p:spTree>
    <p:extLst>
      <p:ext uri="{BB962C8B-B14F-4D97-AF65-F5344CB8AC3E}">
        <p14:creationId xmlns:p14="http://schemas.microsoft.com/office/powerpoint/2010/main" val="1540353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86C4A2-2287-9FD8-0C13-B9EE5C83643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43C27A7-806E-8B63-5AC5-46E37DA6E4B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67371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BF5FA9D-D11F-B465-7259-5685951C39C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9F57419-4658-D8BC-0B0F-F8ADEA898AC9}"/>
              </a:ext>
            </a:extLst>
          </p:cNvPr>
          <p:cNvSpPr>
            <a:spLocks noGrp="1"/>
          </p:cNvSpPr>
          <p:nvPr>
            <p:ph type="title"/>
          </p:nvPr>
        </p:nvSpPr>
        <p:spPr>
          <a:xfrm>
            <a:off x="0" y="0"/>
            <a:ext cx="12192000" cy="6857999"/>
          </a:xfrm>
        </p:spPr>
        <p:txBody>
          <a:bodyPr/>
          <a:lstStyle/>
          <a:p>
            <a:pPr>
              <a:spcBef>
                <a:spcPts val="0"/>
              </a:spcBef>
            </a:pPr>
            <a:br>
              <a:rPr lang="en-US" sz="1050" u="sng" dirty="0">
                <a:solidFill>
                  <a:srgbClr val="FFFF00"/>
                </a:solidFill>
                <a:latin typeface="+mj-lt"/>
                <a:ea typeface="Segoe UI Black" panose="020B0A02040204020203" pitchFamily="34" charset="0"/>
              </a:rPr>
            </a:br>
            <a:br>
              <a:rPr lang="en-US" sz="6000" u="sng" dirty="0">
                <a:solidFill>
                  <a:srgbClr val="FFFF00"/>
                </a:solidFill>
                <a:latin typeface="+mj-lt"/>
                <a:ea typeface="Segoe UI Black" panose="020B0A02040204020203" pitchFamily="34" charset="0"/>
              </a:rPr>
            </a:br>
            <a:r>
              <a:rPr lang="en-US" sz="6000" dirty="0">
                <a:solidFill>
                  <a:srgbClr val="FFFF00"/>
                </a:solidFill>
                <a:latin typeface="+mj-lt"/>
                <a:ea typeface="Segoe UI Black" panose="020B0A02040204020203" pitchFamily="34" charset="0"/>
              </a:rPr>
              <a:t>Ca </a:t>
            </a:r>
            <a:r>
              <a:rPr lang="en-US" sz="6000" dirty="0" err="1">
                <a:solidFill>
                  <a:srgbClr val="FFFF00"/>
                </a:solidFill>
                <a:latin typeface="+mj-lt"/>
                <a:ea typeface="Segoe UI Black" panose="020B0A02040204020203" pitchFamily="34" charset="0"/>
              </a:rPr>
              <a:t>Dâng</a:t>
            </a:r>
            <a:r>
              <a:rPr lang="en-US" sz="6000" dirty="0">
                <a:solidFill>
                  <a:srgbClr val="FFFF00"/>
                </a:solidFill>
                <a:latin typeface="+mj-lt"/>
                <a:ea typeface="Segoe UI Black" panose="020B0A02040204020203" pitchFamily="34" charset="0"/>
              </a:rPr>
              <a:t> </a:t>
            </a:r>
            <a:r>
              <a:rPr lang="en-US" sz="6000" dirty="0" err="1">
                <a:solidFill>
                  <a:srgbClr val="FFFF00"/>
                </a:solidFill>
                <a:latin typeface="+mj-lt"/>
                <a:ea typeface="Segoe UI Black" panose="020B0A02040204020203" pitchFamily="34" charset="0"/>
              </a:rPr>
              <a:t>Lễ</a:t>
            </a:r>
            <a:br>
              <a:rPr lang="en-US" sz="7200" dirty="0">
                <a:solidFill>
                  <a:srgbClr val="FFFF00"/>
                </a:solidFill>
                <a:latin typeface="+mj-lt"/>
                <a:cs typeface="Times New Roman" pitchFamily="18" charset="0"/>
              </a:rPr>
            </a:br>
            <a:r>
              <a:rPr lang="en-US" sz="6000" b="1" dirty="0">
                <a:solidFill>
                  <a:srgbClr val="FFFF00"/>
                </a:solidFill>
                <a:latin typeface="+mj-lt"/>
                <a:ea typeface="Segoe UI Black" panose="020B0A02040204020203" pitchFamily="34" charset="0"/>
                <a:cs typeface="Times New Roman" pitchFamily="18" charset="0"/>
              </a:rPr>
              <a:t>XIN DÂNG CỦA LỄ </a:t>
            </a:r>
            <a:br>
              <a:rPr lang="en-US" sz="6000" b="1" dirty="0">
                <a:solidFill>
                  <a:srgbClr val="FFFF00"/>
                </a:solidFill>
                <a:latin typeface="+mj-lt"/>
                <a:ea typeface="Segoe UI Black" panose="020B0A02040204020203" pitchFamily="34" charset="0"/>
                <a:cs typeface="Times New Roman" pitchFamily="18" charset="0"/>
              </a:rPr>
            </a:br>
            <a:r>
              <a:rPr lang="en-US" sz="6000" b="1" dirty="0">
                <a:solidFill>
                  <a:srgbClr val="FFFF00"/>
                </a:solidFill>
                <a:latin typeface="+mj-lt"/>
                <a:ea typeface="Segoe UI Black" panose="020B0A02040204020203" pitchFamily="34" charset="0"/>
                <a:cs typeface="Times New Roman" pitchFamily="18" charset="0"/>
              </a:rPr>
              <a:t>CHÂN THÀNH</a:t>
            </a:r>
            <a:br>
              <a:rPr lang="en-US" sz="8000" dirty="0">
                <a:solidFill>
                  <a:srgbClr val="FFFF00"/>
                </a:solidFill>
                <a:latin typeface="+mj-lt"/>
                <a:ea typeface="Segoe UI Black" panose="020B0A02040204020203" pitchFamily="34" charset="0"/>
                <a:cs typeface="Times New Roman" pitchFamily="18" charset="0"/>
              </a:rPr>
            </a:br>
            <a:r>
              <a:rPr lang="en-US" sz="4800" i="1" dirty="0">
                <a:solidFill>
                  <a:schemeClr val="bg1"/>
                </a:solidFill>
                <a:latin typeface="+mj-lt"/>
                <a:ea typeface="Segoe UI Black" panose="020B0A02040204020203" pitchFamily="34" charset="0"/>
                <a:cs typeface="Times New Roman" pitchFamily="18" charset="0"/>
              </a:rPr>
              <a:t>JB. An Ninh</a:t>
            </a:r>
            <a:br>
              <a:rPr lang="vi-VN" sz="6000" dirty="0">
                <a:solidFill>
                  <a:schemeClr val="bg1"/>
                </a:solidFill>
                <a:latin typeface="+mj-lt"/>
                <a:ea typeface="Segoe UI Black" panose="020B0A02040204020203" pitchFamily="34" charset="0"/>
              </a:rPr>
            </a:br>
            <a:endParaRPr lang="en-US" dirty="0">
              <a:latin typeface="+mj-lt"/>
            </a:endParaRPr>
          </a:p>
        </p:txBody>
      </p:sp>
    </p:spTree>
    <p:extLst>
      <p:ext uri="{BB962C8B-B14F-4D97-AF65-F5344CB8AC3E}">
        <p14:creationId xmlns:p14="http://schemas.microsoft.com/office/powerpoint/2010/main" val="1006229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F59D664-B35B-8D68-8B3C-FE32B457D90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56429F7-D7B5-CCA1-40F7-0960AD4768A6}"/>
              </a:ext>
            </a:extLst>
          </p:cNvPr>
          <p:cNvSpPr>
            <a:spLocks noGrp="1"/>
          </p:cNvSpPr>
          <p:nvPr>
            <p:ph type="title"/>
          </p:nvPr>
        </p:nvSpPr>
        <p:spPr>
          <a:xfrm>
            <a:off x="0" y="0"/>
            <a:ext cx="12192000" cy="6857999"/>
          </a:xfrm>
        </p:spPr>
        <p:txBody>
          <a:bodyPr>
            <a:normAutofit/>
          </a:bodyPr>
          <a:lstStyle/>
          <a:p>
            <a:pPr lvl="0" algn="just" defTabSz="914400">
              <a:spcBef>
                <a:spcPts val="0"/>
              </a:spcBef>
              <a:defRPr/>
            </a:pPr>
            <a:r>
              <a:rPr lang="en-US" sz="6600" b="1" u="sng" dirty="0">
                <a:solidFill>
                  <a:srgbClr val="FFFF00"/>
                </a:solidFill>
                <a:latin typeface="+mj-lt"/>
                <a:ea typeface="Segoe UI Black" panose="020B0A02040204020203" pitchFamily="34" charset="0"/>
              </a:rPr>
              <a:t>Tk1:</a:t>
            </a:r>
            <a:r>
              <a:rPr lang="en-US" sz="6600" b="1" dirty="0">
                <a:solidFill>
                  <a:prstClr val="white"/>
                </a:solidFill>
                <a:latin typeface="+mj-lt"/>
                <a:ea typeface="Segoe UI Black" panose="020B0A02040204020203" pitchFamily="34" charset="0"/>
              </a:rPr>
              <a:t> </a:t>
            </a:r>
            <a:r>
              <a:rPr lang="vi-VN" sz="6600" b="1" dirty="0">
                <a:solidFill>
                  <a:prstClr val="white"/>
                </a:solidFill>
                <a:latin typeface="+mj-lt"/>
                <a:ea typeface="Segoe UI Black" panose="020B0A02040204020203" pitchFamily="34" charset="0"/>
              </a:rPr>
              <a:t>Nguyện dâng lên Chúa bánh thơm mĩ miều, là bao công khó nắng mưa sớm chiều. Và đây bao nhiêu dấu yêu, bao khát vọng trong đời, xin Chúa chúc phúc ban ơn đổi mới</a:t>
            </a:r>
            <a:r>
              <a:rPr lang="en-US" sz="6600" b="1" dirty="0">
                <a:solidFill>
                  <a:prstClr val="white"/>
                </a:solidFill>
                <a:latin typeface="+mj-lt"/>
                <a:ea typeface="Segoe UI Black" panose="020B0A02040204020203" pitchFamily="34" charset="0"/>
              </a:rPr>
              <a:t>…</a:t>
            </a:r>
          </a:p>
        </p:txBody>
      </p:sp>
    </p:spTree>
    <p:extLst>
      <p:ext uri="{BB962C8B-B14F-4D97-AF65-F5344CB8AC3E}">
        <p14:creationId xmlns:p14="http://schemas.microsoft.com/office/powerpoint/2010/main" val="1635641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3D176F1-B32B-8EAA-02C3-19EEB79234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6C3156-7388-2222-7389-7802D2B09E63}"/>
              </a:ext>
            </a:extLst>
          </p:cNvPr>
          <p:cNvSpPr>
            <a:spLocks noGrp="1"/>
          </p:cNvSpPr>
          <p:nvPr>
            <p:ph type="title"/>
          </p:nvPr>
        </p:nvSpPr>
        <p:spPr>
          <a:xfrm>
            <a:off x="0" y="0"/>
            <a:ext cx="12192000" cy="6857999"/>
          </a:xfrm>
        </p:spPr>
        <p:txBody>
          <a:bodyPr>
            <a:normAutofit/>
          </a:bodyPr>
          <a:lstStyle/>
          <a:p>
            <a:pPr lvl="0" algn="just" defTabSz="914400">
              <a:spcBef>
                <a:spcPts val="0"/>
              </a:spcBef>
              <a:defRPr/>
            </a:pPr>
            <a:r>
              <a:rPr lang="en-US" sz="6600" b="1" dirty="0">
                <a:solidFill>
                  <a:prstClr val="white"/>
                </a:solidFill>
                <a:latin typeface="+mj-lt"/>
                <a:ea typeface="Segoe UI Black" panose="020B0A02040204020203" pitchFamily="34" charset="0"/>
              </a:rPr>
              <a:t>…</a:t>
            </a:r>
            <a:r>
              <a:rPr lang="vi-VN" sz="6600" b="1" dirty="0">
                <a:solidFill>
                  <a:prstClr val="white"/>
                </a:solidFill>
                <a:latin typeface="+mj-lt"/>
                <a:ea typeface="Segoe UI Black" panose="020B0A02040204020203" pitchFamily="34" charset="0"/>
              </a:rPr>
              <a:t> Nguyện dâng lên Chúa chén rượu thắm nồng, dầm mưa dãi nắng khó công cấy trồng. Này đây yêu thương thiết tha chân thành con dâng lên. Xin Chúa đoái nhận của lễ tiến dâng.</a:t>
            </a:r>
            <a:endParaRPr lang="en-US" sz="6600" b="1" dirty="0">
              <a:solidFill>
                <a:prstClr val="white"/>
              </a:solidFill>
              <a:latin typeface="+mj-lt"/>
              <a:ea typeface="Segoe UI Black" panose="020B0A02040204020203" pitchFamily="34" charset="0"/>
            </a:endParaRPr>
          </a:p>
        </p:txBody>
      </p:sp>
    </p:spTree>
    <p:extLst>
      <p:ext uri="{BB962C8B-B14F-4D97-AF65-F5344CB8AC3E}">
        <p14:creationId xmlns:p14="http://schemas.microsoft.com/office/powerpoint/2010/main" val="177081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775347-5B90-C290-35F5-E7CC4F8E060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EEA3434-2D3E-674E-D76F-FEEC005A1FD5}"/>
              </a:ext>
            </a:extLst>
          </p:cNvPr>
          <p:cNvSpPr>
            <a:spLocks noGrp="1"/>
          </p:cNvSpPr>
          <p:nvPr>
            <p:ph type="title"/>
          </p:nvPr>
        </p:nvSpPr>
        <p:spPr>
          <a:xfrm>
            <a:off x="0" y="0"/>
            <a:ext cx="12192000" cy="6857999"/>
          </a:xfrm>
        </p:spPr>
        <p:txBody>
          <a:bodyPr>
            <a:normAutofit/>
          </a:bodyPr>
          <a:lstStyle/>
          <a:p>
            <a:pPr lvl="0" algn="just" defTabSz="914400">
              <a:spcBef>
                <a:spcPts val="0"/>
              </a:spcBef>
              <a:defRPr/>
            </a:pPr>
            <a:r>
              <a:rPr lang="vi-VN" sz="6600" b="1" u="sng" dirty="0">
                <a:solidFill>
                  <a:srgbClr val="FFFF00"/>
                </a:solidFill>
                <a:latin typeface="+mj-lt"/>
                <a:ea typeface="Segoe UI Black" panose="020B0A02040204020203" pitchFamily="34" charset="0"/>
              </a:rPr>
              <a:t>Đ</a:t>
            </a:r>
            <a:r>
              <a:rPr lang="en-US" sz="6600" b="1" u="sng" dirty="0">
                <a:solidFill>
                  <a:srgbClr val="FFFF00"/>
                </a:solidFill>
                <a:latin typeface="+mj-lt"/>
                <a:ea typeface="Segoe UI Black" panose="020B0A02040204020203" pitchFamily="34" charset="0"/>
              </a:rPr>
              <a:t>k</a:t>
            </a:r>
            <a:r>
              <a:rPr lang="vi-VN" sz="6600" b="1" u="sng" dirty="0">
                <a:solidFill>
                  <a:srgbClr val="FFFF00"/>
                </a:solidFill>
                <a:latin typeface="+mj-lt"/>
                <a:ea typeface="Segoe UI Black" panose="020B0A02040204020203" pitchFamily="34" charset="0"/>
              </a:rPr>
              <a:t>:</a:t>
            </a:r>
            <a:r>
              <a:rPr lang="vi-VN" sz="6600" b="1" dirty="0">
                <a:solidFill>
                  <a:prstClr val="white"/>
                </a:solidFill>
                <a:latin typeface="+mj-lt"/>
                <a:ea typeface="Segoe UI Black" panose="020B0A02040204020203" pitchFamily="34" charset="0"/>
              </a:rPr>
              <a:t> Nguyện dâng lên Chúa đây trót tương lai đời con. Này tấm linh hồn và cả ước mơ chưa tròn. Xin Ngài thương thánh hóa nên của lễ mới, xin đón nhận tấm chân thành Chúa ơi!</a:t>
            </a:r>
            <a:endParaRPr lang="en-US" sz="6600" b="1" dirty="0">
              <a:solidFill>
                <a:prstClr val="white"/>
              </a:solidFill>
              <a:latin typeface="+mj-lt"/>
              <a:ea typeface="Segoe UI Black" panose="020B0A02040204020203" pitchFamily="34" charset="0"/>
            </a:endParaRPr>
          </a:p>
        </p:txBody>
      </p:sp>
    </p:spTree>
    <p:extLst>
      <p:ext uri="{BB962C8B-B14F-4D97-AF65-F5344CB8AC3E}">
        <p14:creationId xmlns:p14="http://schemas.microsoft.com/office/powerpoint/2010/main" val="2410454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DB674E5-ED85-ADA0-5E58-41736C503F0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5C8B06B-3D8B-153F-B1B8-18F0A40E6EE2}"/>
              </a:ext>
            </a:extLst>
          </p:cNvPr>
          <p:cNvSpPr>
            <a:spLocks noGrp="1"/>
          </p:cNvSpPr>
          <p:nvPr>
            <p:ph type="title"/>
          </p:nvPr>
        </p:nvSpPr>
        <p:spPr>
          <a:xfrm>
            <a:off x="0" y="0"/>
            <a:ext cx="12192000" cy="6857999"/>
          </a:xfrm>
        </p:spPr>
        <p:txBody>
          <a:bodyPr>
            <a:normAutofit/>
          </a:bodyPr>
          <a:lstStyle/>
          <a:p>
            <a:pPr lvl="0" algn="just" defTabSz="914400">
              <a:spcBef>
                <a:spcPts val="0"/>
              </a:spcBef>
              <a:defRPr/>
            </a:pPr>
            <a:r>
              <a:rPr lang="en-US" sz="6600" b="1" u="sng" dirty="0">
                <a:solidFill>
                  <a:srgbClr val="FFFF00"/>
                </a:solidFill>
                <a:latin typeface="+mj-lt"/>
                <a:ea typeface="Segoe UI Black" panose="020B0A02040204020203" pitchFamily="34" charset="0"/>
              </a:rPr>
              <a:t>Tk2:</a:t>
            </a:r>
            <a:r>
              <a:rPr lang="vi-VN" sz="6600" b="1" dirty="0">
                <a:solidFill>
                  <a:prstClr val="white"/>
                </a:solidFill>
                <a:latin typeface="+mj-lt"/>
                <a:ea typeface="Segoe UI Black" panose="020B0A02040204020203" pitchFamily="34" charset="0"/>
              </a:rPr>
              <a:t> Nguyện dâng hoa trái chín thơm trĩu cành, nguyện dâng lên với ước mơ thắm tình. Này đây chồi non tốt xinh như lễ dâng đơn thành, xin Chúa chúc phúc mãi tươi màu xanh</a:t>
            </a:r>
            <a:r>
              <a:rPr lang="en-US" sz="6600" b="1" dirty="0">
                <a:solidFill>
                  <a:prstClr val="white"/>
                </a:solidFill>
                <a:latin typeface="+mj-lt"/>
                <a:ea typeface="Segoe UI Black" panose="020B0A02040204020203" pitchFamily="34" charset="0"/>
              </a:rPr>
              <a:t>…</a:t>
            </a:r>
          </a:p>
        </p:txBody>
      </p:sp>
    </p:spTree>
    <p:extLst>
      <p:ext uri="{BB962C8B-B14F-4D97-AF65-F5344CB8AC3E}">
        <p14:creationId xmlns:p14="http://schemas.microsoft.com/office/powerpoint/2010/main" val="1707390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5538B5-3442-7423-6E78-C2DA3757967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1C6BAF-CEEB-7658-A06E-6EFB089F21C3}"/>
              </a:ext>
            </a:extLst>
          </p:cNvPr>
          <p:cNvSpPr>
            <a:spLocks noGrp="1"/>
          </p:cNvSpPr>
          <p:nvPr>
            <p:ph type="title"/>
          </p:nvPr>
        </p:nvSpPr>
        <p:spPr>
          <a:xfrm>
            <a:off x="0" y="0"/>
            <a:ext cx="12192000" cy="6857999"/>
          </a:xfrm>
        </p:spPr>
        <p:txBody>
          <a:bodyPr>
            <a:normAutofit/>
          </a:bodyPr>
          <a:lstStyle/>
          <a:p>
            <a:pPr lvl="0" algn="just" defTabSz="914400">
              <a:spcBef>
                <a:spcPts val="0"/>
              </a:spcBef>
              <a:defRPr/>
            </a:pPr>
            <a:r>
              <a:rPr lang="en-US" sz="6600" b="1" dirty="0">
                <a:solidFill>
                  <a:prstClr val="white"/>
                </a:solidFill>
                <a:latin typeface="+mj-lt"/>
                <a:ea typeface="Segoe UI Black" panose="020B0A02040204020203" pitchFamily="34" charset="0"/>
              </a:rPr>
              <a:t>…</a:t>
            </a:r>
            <a:r>
              <a:rPr lang="vi-VN" sz="6600" b="1" dirty="0">
                <a:solidFill>
                  <a:prstClr val="white"/>
                </a:solidFill>
                <a:latin typeface="+mj-lt"/>
                <a:ea typeface="Segoe UI Black" panose="020B0A02040204020203" pitchFamily="34" charset="0"/>
              </a:rPr>
              <a:t> Này con dâng Chúa trái tim thắm hồng, cùng bao thao thức bước đường lữ hành</a:t>
            </a:r>
            <a:r>
              <a:rPr lang="en-US" sz="6600" b="1" dirty="0">
                <a:solidFill>
                  <a:prstClr val="white"/>
                </a:solidFill>
                <a:latin typeface="+mj-lt"/>
                <a:ea typeface="Segoe UI Black" panose="020B0A02040204020203" pitchFamily="34" charset="0"/>
              </a:rPr>
              <a:t>, q</a:t>
            </a:r>
            <a:r>
              <a:rPr lang="vi-VN" sz="6600" b="1" dirty="0">
                <a:solidFill>
                  <a:prstClr val="white"/>
                </a:solidFill>
                <a:latin typeface="+mj-lt"/>
                <a:ea typeface="Segoe UI Black" panose="020B0A02040204020203" pitchFamily="34" charset="0"/>
              </a:rPr>
              <a:t>uyện theo hương thơm thiết tha, chan hòa cùng lời ca. Xin Chúa chúc lành của lễ thiết tha.</a:t>
            </a:r>
            <a:endParaRPr lang="en-US" sz="6600" b="1" dirty="0">
              <a:solidFill>
                <a:prstClr val="white"/>
              </a:solidFill>
              <a:latin typeface="+mj-lt"/>
              <a:ea typeface="Segoe UI Black" panose="020B0A02040204020203" pitchFamily="34" charset="0"/>
            </a:endParaRPr>
          </a:p>
        </p:txBody>
      </p:sp>
    </p:spTree>
    <p:extLst>
      <p:ext uri="{BB962C8B-B14F-4D97-AF65-F5344CB8AC3E}">
        <p14:creationId xmlns:p14="http://schemas.microsoft.com/office/powerpoint/2010/main" val="3792038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6825CC8-DD55-C765-98F5-1F4BA3538D8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E2856FD-974B-CAB8-3DFB-753B41C15615}"/>
              </a:ext>
            </a:extLst>
          </p:cNvPr>
          <p:cNvSpPr>
            <a:spLocks noGrp="1"/>
          </p:cNvSpPr>
          <p:nvPr>
            <p:ph type="title"/>
          </p:nvPr>
        </p:nvSpPr>
        <p:spPr>
          <a:xfrm>
            <a:off x="0" y="0"/>
            <a:ext cx="12192000" cy="6857999"/>
          </a:xfrm>
        </p:spPr>
        <p:txBody>
          <a:bodyPr>
            <a:normAutofit/>
          </a:bodyPr>
          <a:lstStyle/>
          <a:p>
            <a:pPr lvl="0" algn="just" defTabSz="914400">
              <a:spcBef>
                <a:spcPts val="0"/>
              </a:spcBef>
              <a:defRPr/>
            </a:pPr>
            <a:r>
              <a:rPr lang="vi-VN" sz="6600" b="1" u="sng" dirty="0">
                <a:solidFill>
                  <a:srgbClr val="FFFF00"/>
                </a:solidFill>
                <a:latin typeface="+mj-lt"/>
                <a:ea typeface="Segoe UI Black" panose="020B0A02040204020203" pitchFamily="34" charset="0"/>
              </a:rPr>
              <a:t>Đ</a:t>
            </a:r>
            <a:r>
              <a:rPr lang="en-US" sz="6600" b="1" u="sng" dirty="0">
                <a:solidFill>
                  <a:srgbClr val="FFFF00"/>
                </a:solidFill>
                <a:latin typeface="+mj-lt"/>
                <a:ea typeface="Segoe UI Black" panose="020B0A02040204020203" pitchFamily="34" charset="0"/>
              </a:rPr>
              <a:t>k</a:t>
            </a:r>
            <a:r>
              <a:rPr lang="vi-VN" sz="6600" b="1" u="sng" dirty="0">
                <a:solidFill>
                  <a:srgbClr val="FFFF00"/>
                </a:solidFill>
                <a:latin typeface="+mj-lt"/>
                <a:ea typeface="Segoe UI Black" panose="020B0A02040204020203" pitchFamily="34" charset="0"/>
              </a:rPr>
              <a:t>:</a:t>
            </a:r>
            <a:r>
              <a:rPr lang="vi-VN" sz="6600" b="1" dirty="0">
                <a:solidFill>
                  <a:prstClr val="white"/>
                </a:solidFill>
                <a:latin typeface="+mj-lt"/>
                <a:ea typeface="Segoe UI Black" panose="020B0A02040204020203" pitchFamily="34" charset="0"/>
              </a:rPr>
              <a:t> Nguyện dâng lên Chúa đây trót tương lai đời con. Này tấm linh hồn và cả ước mơ chưa tròn. Xin Ngài thương thánh hóa nên của lễ mới, xin đón nhận tấm chân thành Chúa ơi!</a:t>
            </a:r>
            <a:endParaRPr lang="en-US" sz="6600" b="1" dirty="0">
              <a:solidFill>
                <a:prstClr val="white"/>
              </a:solidFill>
              <a:latin typeface="+mj-lt"/>
              <a:ea typeface="Segoe UI Black" panose="020B0A02040204020203" pitchFamily="34" charset="0"/>
            </a:endParaRPr>
          </a:p>
        </p:txBody>
      </p:sp>
    </p:spTree>
    <p:extLst>
      <p:ext uri="{BB962C8B-B14F-4D97-AF65-F5344CB8AC3E}">
        <p14:creationId xmlns:p14="http://schemas.microsoft.com/office/powerpoint/2010/main" val="4259817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8995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2C6D05C-1178-C3F1-C559-41AAD75DE8C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74BB6C7-57D2-EC41-8534-418615ED1C7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854820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r>
              <a:rPr lang="en-US" sz="7200" dirty="0">
                <a:solidFill>
                  <a:srgbClr val="FFFF00"/>
                </a:solidFill>
                <a:latin typeface="+mj-lt"/>
                <a:ea typeface="Segoe UI Black" panose="020B0A02040204020203" pitchFamily="34" charset="0"/>
                <a:cs typeface="Times New Roman" pitchFamily="18" charset="0"/>
              </a:rPr>
              <a:t>Ca </a:t>
            </a:r>
            <a:r>
              <a:rPr lang="en-US" sz="7200" dirty="0" err="1">
                <a:solidFill>
                  <a:srgbClr val="FFFF00"/>
                </a:solidFill>
                <a:latin typeface="+mj-lt"/>
                <a:ea typeface="Segoe UI Black" panose="020B0A02040204020203" pitchFamily="34" charset="0"/>
                <a:cs typeface="Times New Roman" pitchFamily="18" charset="0"/>
              </a:rPr>
              <a:t>Nguyện</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Hiệp</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Lễ</a:t>
            </a:r>
            <a:br>
              <a:rPr lang="en-US" sz="7200" dirty="0">
                <a:solidFill>
                  <a:srgbClr val="FFFF00"/>
                </a:solidFill>
                <a:latin typeface="+mj-lt"/>
                <a:ea typeface="Segoe UI Black" panose="020B0A02040204020203" pitchFamily="34" charset="0"/>
                <a:cs typeface="Times New Roman" pitchFamily="18" charset="0"/>
              </a:rPr>
            </a:br>
            <a:r>
              <a:rPr lang="en-US" sz="7200" dirty="0" err="1">
                <a:solidFill>
                  <a:srgbClr val="FFFF00"/>
                </a:solidFill>
                <a:latin typeface="+mj-lt"/>
                <a:ea typeface="Segoe UI Black" panose="020B0A02040204020203" pitchFamily="34" charset="0"/>
                <a:cs typeface="Times New Roman" pitchFamily="18" charset="0"/>
              </a:rPr>
              <a:t>Mãi</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Mãi</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Chúa</a:t>
            </a:r>
            <a:r>
              <a:rPr lang="en-US" sz="7200" dirty="0">
                <a:solidFill>
                  <a:srgbClr val="FFFF00"/>
                </a:solidFill>
                <a:latin typeface="+mj-lt"/>
                <a:ea typeface="Segoe UI Black" panose="020B0A02040204020203" pitchFamily="34" charset="0"/>
                <a:cs typeface="Times New Roman" pitchFamily="18" charset="0"/>
              </a:rPr>
              <a:t> </a:t>
            </a:r>
            <a:r>
              <a:rPr lang="en-US" sz="7200" dirty="0" err="1">
                <a:solidFill>
                  <a:srgbClr val="FFFF00"/>
                </a:solidFill>
                <a:latin typeface="+mj-lt"/>
                <a:ea typeface="Segoe UI Black" panose="020B0A02040204020203" pitchFamily="34" charset="0"/>
                <a:cs typeface="Times New Roman" pitchFamily="18" charset="0"/>
              </a:rPr>
              <a:t>Yêu</a:t>
            </a:r>
            <a:r>
              <a:rPr lang="en-US" sz="7200" dirty="0">
                <a:solidFill>
                  <a:srgbClr val="FFFF00"/>
                </a:solidFill>
                <a:latin typeface="+mj-lt"/>
                <a:ea typeface="Segoe UI Black" panose="020B0A02040204020203" pitchFamily="34" charset="0"/>
                <a:cs typeface="Times New Roman" pitchFamily="18" charset="0"/>
              </a:rPr>
              <a:t> Con</a:t>
            </a:r>
            <a:br>
              <a:rPr lang="en-US" sz="7200" dirty="0">
                <a:solidFill>
                  <a:srgbClr val="FFFF00"/>
                </a:solidFill>
                <a:latin typeface="+mj-lt"/>
                <a:ea typeface="Segoe UI Black" panose="020B0A02040204020203" pitchFamily="34" charset="0"/>
                <a:cs typeface="Times New Roman" pitchFamily="18" charset="0"/>
              </a:rPr>
            </a:br>
            <a:r>
              <a:rPr lang="en-US" sz="4800" i="1" dirty="0" err="1">
                <a:solidFill>
                  <a:schemeClr val="bg1"/>
                </a:solidFill>
                <a:latin typeface="+mj-lt"/>
                <a:ea typeface="Segoe UI Black" panose="020B0A02040204020203" pitchFamily="34" charset="0"/>
                <a:cs typeface="Times New Roman" pitchFamily="18" charset="0"/>
              </a:rPr>
              <a:t>Nguyễn</a:t>
            </a:r>
            <a:r>
              <a:rPr lang="en-US" sz="4800" i="1" dirty="0">
                <a:solidFill>
                  <a:schemeClr val="bg1"/>
                </a:solidFill>
                <a:latin typeface="+mj-lt"/>
                <a:ea typeface="Segoe UI Black" panose="020B0A02040204020203" pitchFamily="34" charset="0"/>
                <a:cs typeface="Times New Roman" pitchFamily="18" charset="0"/>
              </a:rPr>
              <a:t> </a:t>
            </a:r>
            <a:r>
              <a:rPr lang="en-US" sz="4800" i="1" dirty="0" err="1">
                <a:solidFill>
                  <a:schemeClr val="bg1"/>
                </a:solidFill>
                <a:latin typeface="+mj-lt"/>
                <a:ea typeface="Segoe UI Black" panose="020B0A02040204020203" pitchFamily="34" charset="0"/>
                <a:cs typeface="Times New Roman" pitchFamily="18" charset="0"/>
              </a:rPr>
              <a:t>Hèn</a:t>
            </a:r>
            <a:r>
              <a:rPr lang="en-US" sz="4800" i="1" dirty="0">
                <a:solidFill>
                  <a:schemeClr val="bg1"/>
                </a:solidFill>
                <a:latin typeface="+mj-lt"/>
                <a:ea typeface="Segoe UI Black" panose="020B0A02040204020203" pitchFamily="34" charset="0"/>
                <a:cs typeface="Times New Roman" pitchFamily="18" charset="0"/>
              </a:rPr>
              <a:t> </a:t>
            </a:r>
            <a:r>
              <a:rPr lang="en-US" sz="4800" i="1" dirty="0" err="1">
                <a:solidFill>
                  <a:schemeClr val="bg1"/>
                </a:solidFill>
                <a:latin typeface="+mj-lt"/>
                <a:ea typeface="Segoe UI Black" panose="020B0A02040204020203" pitchFamily="34" charset="0"/>
                <a:cs typeface="Times New Roman" pitchFamily="18" charset="0"/>
              </a:rPr>
              <a:t>Mọn</a:t>
            </a:r>
            <a:r>
              <a:rPr lang="en-US" sz="4800" i="1" dirty="0">
                <a:solidFill>
                  <a:schemeClr val="bg1"/>
                </a:solidFill>
                <a:latin typeface="+mj-lt"/>
                <a:ea typeface="Segoe UI Black" panose="020B0A02040204020203" pitchFamily="34" charset="0"/>
                <a:cs typeface="Times New Roman" pitchFamily="18" charset="0"/>
              </a:rPr>
              <a:t>, CMF</a:t>
            </a:r>
            <a:endParaRPr lang="en-US" sz="7200" i="1"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190197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6000" u="sng" dirty="0">
                <a:solidFill>
                  <a:srgbClr val="F3F30D"/>
                </a:solidFill>
                <a:latin typeface="+mj-lt"/>
                <a:ea typeface="Segoe UI Black" panose="020B0A02040204020203" pitchFamily="34" charset="0"/>
                <a:cs typeface="Times New Roman" panose="02020603050405020304" pitchFamily="18" charset="0"/>
              </a:rPr>
              <a:t>Tk1:</a:t>
            </a:r>
            <a:r>
              <a:rPr lang="en-US" altLang="en-US" sz="6000" dirty="0">
                <a:solidFill>
                  <a:schemeClr val="bg1"/>
                </a:solidFill>
                <a:latin typeface="+mj-lt"/>
                <a:ea typeface="Segoe UI Black" panose="020B0A02040204020203" pitchFamily="34" charset="0"/>
                <a:cs typeface="Times New Roman" panose="02020603050405020304" pitchFamily="18" charset="0"/>
              </a:rPr>
              <a:t> </a:t>
            </a:r>
            <a:r>
              <a:rPr lang="en-US" sz="6000" dirty="0" err="1">
                <a:solidFill>
                  <a:schemeClr val="bg1"/>
                </a:solidFill>
                <a:latin typeface="+mj-lt"/>
                <a:ea typeface="Segoe UI Black" panose="020B0A02040204020203" pitchFamily="34" charset="0"/>
                <a:cs typeface="Times New Roman" pitchFamily="18" charset="0"/>
              </a:rPr>
              <a:t>Tình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yêu</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Thiên</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ấm</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êm</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nh</a:t>
            </a:r>
            <a:r>
              <a:rPr lang="vi-VN" sz="6000" dirty="0">
                <a:solidFill>
                  <a:schemeClr val="bg1"/>
                </a:solidFill>
                <a:latin typeface="+mj-lt"/>
                <a:ea typeface="Segoe UI Black" panose="020B0A02040204020203" pitchFamily="34" charset="0"/>
                <a:cs typeface="Times New Roman" pitchFamily="18" charset="0"/>
              </a:rPr>
              <a:t>ư</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lòng</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mẹ</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yêu</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Thiên</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đầy</a:t>
            </a:r>
            <a:r>
              <a:rPr lang="en-US" sz="6000" dirty="0">
                <a:solidFill>
                  <a:schemeClr val="bg1"/>
                </a:solidFill>
                <a:latin typeface="+mj-lt"/>
                <a:ea typeface="Segoe UI Black" panose="020B0A02040204020203" pitchFamily="34" charset="0"/>
                <a:cs typeface="Times New Roman" pitchFamily="18" charset="0"/>
              </a:rPr>
              <a:t> bao dung </a:t>
            </a:r>
            <a:r>
              <a:rPr lang="en-US" sz="6000" dirty="0" err="1">
                <a:solidFill>
                  <a:schemeClr val="bg1"/>
                </a:solidFill>
                <a:latin typeface="+mj-lt"/>
                <a:ea typeface="Segoe UI Black" panose="020B0A02040204020203" pitchFamily="34" charset="0"/>
                <a:cs typeface="Times New Roman" pitchFamily="18" charset="0"/>
              </a:rPr>
              <a:t>nh</a:t>
            </a:r>
            <a:r>
              <a:rPr lang="vi-VN" sz="6000" dirty="0">
                <a:solidFill>
                  <a:schemeClr val="bg1"/>
                </a:solidFill>
                <a:latin typeface="+mj-lt"/>
                <a:ea typeface="Segoe UI Black" panose="020B0A02040204020203" pitchFamily="34" charset="0"/>
                <a:cs typeface="Times New Roman" pitchFamily="18" charset="0"/>
              </a:rPr>
              <a:t>ư</a:t>
            </a:r>
            <a:r>
              <a:rPr lang="en-US" sz="6000" dirty="0">
                <a:solidFill>
                  <a:schemeClr val="bg1"/>
                </a:solidFill>
                <a:latin typeface="+mj-lt"/>
                <a:ea typeface="Segoe UI Black" panose="020B0A02040204020203" pitchFamily="34" charset="0"/>
                <a:cs typeface="Times New Roman" pitchFamily="18" charset="0"/>
              </a:rPr>
              <a:t> ng</a:t>
            </a:r>
            <a:r>
              <a:rPr lang="vi-VN" sz="6000" dirty="0">
                <a:solidFill>
                  <a:schemeClr val="bg1"/>
                </a:solidFill>
                <a:latin typeface="+mj-lt"/>
                <a:ea typeface="Segoe UI Black" panose="020B0A02040204020203" pitchFamily="34" charset="0"/>
                <a:cs typeface="Times New Roman" pitchFamily="18" charset="0"/>
              </a:rPr>
              <a:t>ư</a:t>
            </a:r>
            <a:r>
              <a:rPr lang="en-US" sz="6000" dirty="0" err="1">
                <a:solidFill>
                  <a:schemeClr val="bg1"/>
                </a:solidFill>
                <a:latin typeface="+mj-lt"/>
                <a:ea typeface="Segoe UI Black" panose="020B0A02040204020203" pitchFamily="34" charset="0"/>
                <a:cs typeface="Times New Roman" pitchFamily="18" charset="0"/>
              </a:rPr>
              <a:t>ời</a:t>
            </a:r>
            <a:r>
              <a:rPr lang="en-US" sz="6000" dirty="0">
                <a:solidFill>
                  <a:schemeClr val="bg1"/>
                </a:solidFill>
                <a:latin typeface="+mj-lt"/>
                <a:ea typeface="Segoe UI Black" panose="020B0A02040204020203" pitchFamily="34" charset="0"/>
                <a:cs typeface="Times New Roman" pitchFamily="18" charset="0"/>
              </a:rPr>
              <a:t> Cha. </a:t>
            </a:r>
            <a:r>
              <a:rPr lang="en-US" sz="6000" dirty="0" err="1">
                <a:solidFill>
                  <a:schemeClr val="bg1"/>
                </a:solidFill>
                <a:latin typeface="+mj-lt"/>
                <a:ea typeface="Segoe UI Black" panose="020B0A02040204020203" pitchFamily="34" charset="0"/>
                <a:cs typeface="Times New Roman" pitchFamily="18" charset="0"/>
              </a:rPr>
              <a:t>Dù</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có</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cuồng</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phong</a:t>
            </a:r>
            <a:r>
              <a:rPr lang="en-US" sz="6000" dirty="0">
                <a:solidFill>
                  <a:schemeClr val="bg1"/>
                </a:solidFill>
                <a:latin typeface="+mj-lt"/>
                <a:ea typeface="Segoe UI Black" panose="020B0A02040204020203" pitchFamily="34" charset="0"/>
                <a:cs typeface="Times New Roman" pitchFamily="18" charset="0"/>
              </a:rPr>
              <a:t>, ở </a:t>
            </a:r>
            <a:r>
              <a:rPr lang="en-US" sz="6000" dirty="0" err="1">
                <a:solidFill>
                  <a:schemeClr val="bg1"/>
                </a:solidFill>
                <a:latin typeface="+mj-lt"/>
                <a:ea typeface="Segoe UI Black" panose="020B0A02040204020203" pitchFamily="34" charset="0"/>
                <a:cs typeface="Times New Roman" pitchFamily="18" charset="0"/>
              </a:rPr>
              <a:t>bên</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con </a:t>
            </a:r>
            <a:r>
              <a:rPr lang="en-US" sz="6000" dirty="0" err="1">
                <a:solidFill>
                  <a:schemeClr val="bg1"/>
                </a:solidFill>
                <a:latin typeface="+mj-lt"/>
                <a:ea typeface="Segoe UI Black" panose="020B0A02040204020203" pitchFamily="34" charset="0"/>
                <a:cs typeface="Times New Roman" pitchFamily="18" charset="0"/>
              </a:rPr>
              <a:t>luôn</a:t>
            </a:r>
            <a:r>
              <a:rPr lang="en-US" sz="6000" dirty="0">
                <a:solidFill>
                  <a:schemeClr val="bg1"/>
                </a:solidFill>
                <a:latin typeface="+mj-lt"/>
                <a:ea typeface="Segoe UI Black" panose="020B0A02040204020203" pitchFamily="34" charset="0"/>
                <a:cs typeface="Times New Roman" pitchFamily="18" charset="0"/>
              </a:rPr>
              <a:t> an </a:t>
            </a:r>
            <a:r>
              <a:rPr lang="en-US" sz="6000" dirty="0" err="1">
                <a:solidFill>
                  <a:schemeClr val="bg1"/>
                </a:solidFill>
                <a:latin typeface="+mj-lt"/>
                <a:ea typeface="Segoe UI Black" panose="020B0A02040204020203" pitchFamily="34" charset="0"/>
                <a:cs typeface="Times New Roman" pitchFamily="18" charset="0"/>
              </a:rPr>
              <a:t>bình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Tình</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th</a:t>
            </a:r>
            <a:r>
              <a:rPr lang="vi-VN" sz="6000" dirty="0">
                <a:solidFill>
                  <a:schemeClr val="bg1"/>
                </a:solidFill>
                <a:latin typeface="+mj-lt"/>
                <a:ea typeface="Segoe UI Black" panose="020B0A02040204020203" pitchFamily="34" charset="0"/>
                <a:cs typeface="Times New Roman" pitchFamily="18" charset="0"/>
              </a:rPr>
              <a:t>ư</a:t>
            </a:r>
            <a:r>
              <a:rPr lang="en-US" sz="6000" dirty="0" err="1">
                <a:solidFill>
                  <a:schemeClr val="bg1"/>
                </a:solidFill>
                <a:latin typeface="+mj-lt"/>
                <a:ea typeface="Segoe UI Black" panose="020B0A02040204020203" pitchFamily="34" charset="0"/>
                <a:cs typeface="Times New Roman" pitchFamily="18" charset="0"/>
              </a:rPr>
              <a:t>ơng</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Chúa</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là</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khúc</a:t>
            </a:r>
            <a:r>
              <a:rPr lang="en-US" sz="6000" dirty="0">
                <a:solidFill>
                  <a:schemeClr val="bg1"/>
                </a:solidFill>
                <a:latin typeface="+mj-lt"/>
                <a:ea typeface="Segoe UI Black" panose="020B0A02040204020203" pitchFamily="34" charset="0"/>
                <a:cs typeface="Times New Roman" pitchFamily="18" charset="0"/>
              </a:rPr>
              <a:t> ca </a:t>
            </a:r>
            <a:r>
              <a:rPr lang="en-US" sz="6000" dirty="0" err="1">
                <a:solidFill>
                  <a:schemeClr val="bg1"/>
                </a:solidFill>
                <a:latin typeface="+mj-lt"/>
                <a:ea typeface="Segoe UI Black" panose="020B0A02040204020203" pitchFamily="34" charset="0"/>
                <a:cs typeface="Times New Roman" pitchFamily="18" charset="0"/>
              </a:rPr>
              <a:t>ru</a:t>
            </a:r>
            <a:r>
              <a:rPr lang="en-US" sz="6000" dirty="0">
                <a:solidFill>
                  <a:schemeClr val="bg1"/>
                </a:solidFill>
                <a:latin typeface="+mj-lt"/>
                <a:ea typeface="Segoe UI Black" panose="020B0A02040204020203" pitchFamily="34" charset="0"/>
                <a:cs typeface="Times New Roman" pitchFamily="18" charset="0"/>
              </a:rPr>
              <a:t> </a:t>
            </a:r>
            <a:r>
              <a:rPr lang="en-US" sz="6000" dirty="0" err="1">
                <a:solidFill>
                  <a:schemeClr val="bg1"/>
                </a:solidFill>
                <a:latin typeface="+mj-lt"/>
                <a:ea typeface="Segoe UI Black" panose="020B0A02040204020203" pitchFamily="34" charset="0"/>
                <a:cs typeface="Times New Roman" pitchFamily="18" charset="0"/>
              </a:rPr>
              <a:t>hồn</a:t>
            </a:r>
            <a:r>
              <a:rPr lang="en-US" sz="6000" dirty="0">
                <a:solidFill>
                  <a:schemeClr val="bg1"/>
                </a:solidFill>
                <a:latin typeface="+mj-lt"/>
                <a:ea typeface="Segoe UI Black" panose="020B0A02040204020203" pitchFamily="34" charset="0"/>
                <a:cs typeface="Times New Roman" pitchFamily="18" charset="0"/>
              </a:rPr>
              <a:t> con. </a:t>
            </a:r>
          </a:p>
        </p:txBody>
      </p:sp>
    </p:spTree>
    <p:extLst>
      <p:ext uri="{BB962C8B-B14F-4D97-AF65-F5344CB8AC3E}">
        <p14:creationId xmlns:p14="http://schemas.microsoft.com/office/powerpoint/2010/main" val="92274223"/>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5400" u="sng" dirty="0" err="1">
                <a:solidFill>
                  <a:srgbClr val="F3F30D"/>
                </a:solidFill>
                <a:latin typeface="+mj-lt"/>
                <a:ea typeface="Segoe UI Black" panose="020B0A02040204020203" pitchFamily="34" charset="0"/>
                <a:cs typeface="Times New Roman" panose="02020603050405020304" pitchFamily="18" charset="0"/>
              </a:rPr>
              <a:t>Đk</a:t>
            </a:r>
            <a:r>
              <a:rPr lang="en-US" altLang="en-US" sz="5400" u="sng" dirty="0">
                <a:solidFill>
                  <a:srgbClr val="F3F30D"/>
                </a:solidFill>
                <a:latin typeface="+mj-lt"/>
                <a:ea typeface="Segoe UI Black" panose="020B0A02040204020203" pitchFamily="34" charset="0"/>
                <a:cs typeface="Times New Roman" panose="02020603050405020304" pitchFamily="18" charset="0"/>
              </a:rPr>
              <a:t>:</a:t>
            </a:r>
            <a:r>
              <a:rPr lang="en-US" altLang="en-US" sz="5400" dirty="0">
                <a:solidFill>
                  <a:schemeClr val="bg1"/>
                </a:solidFill>
                <a:latin typeface="+mj-lt"/>
                <a:ea typeface="Segoe UI Black" panose="020B0A02040204020203" pitchFamily="34" charset="0"/>
                <a:cs typeface="Times New Roman" panose="02020603050405020304"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Nguyện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xin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dẫn</a:t>
            </a:r>
            <a:r>
              <a:rPr lang="en-US" altLang="en-US" sz="5400" dirty="0">
                <a:solidFill>
                  <a:schemeClr val="bg1"/>
                </a:solidFill>
                <a:latin typeface="+mj-lt"/>
                <a:ea typeface="Segoe UI Black" panose="020B0A02040204020203" pitchFamily="34" charset="0"/>
                <a:cs typeface="Times New Roman" pitchFamily="18" charset="0"/>
              </a:rPr>
              <a:t> đ</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a:solidFill>
                  <a:schemeClr val="bg1"/>
                </a:solidFill>
                <a:latin typeface="+mj-lt"/>
                <a:ea typeface="Segoe UI Black" panose="020B0A02040204020203" pitchFamily="34" charset="0"/>
                <a:cs typeface="Times New Roman" pitchFamily="18" charset="0"/>
              </a:rPr>
              <a:t>a con </a:t>
            </a:r>
            <a:r>
              <a:rPr lang="en-US" altLang="en-US" sz="5400" dirty="0" err="1">
                <a:solidFill>
                  <a:schemeClr val="bg1"/>
                </a:solidFill>
                <a:latin typeface="+mj-lt"/>
                <a:ea typeface="Segoe UI Black" panose="020B0A02040204020203" pitchFamily="34" charset="0"/>
                <a:cs typeface="Times New Roman" pitchFamily="18" charset="0"/>
              </a:rPr>
              <a:t>trong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cuộc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đời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bể</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dâu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Tình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err="1">
                <a:solidFill>
                  <a:schemeClr val="bg1"/>
                </a:solidFill>
                <a:latin typeface="+mj-lt"/>
                <a:ea typeface="Segoe UI Black" panose="020B0A02040204020203" pitchFamily="34" charset="0"/>
                <a:cs typeface="Times New Roman" pitchFamily="18" charset="0"/>
              </a:rPr>
              <a:t>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mãi</a:t>
            </a:r>
            <a:r>
              <a:rPr lang="en-US" altLang="en-US" sz="5400" dirty="0">
                <a:solidFill>
                  <a:schemeClr val="bg1"/>
                </a:solidFill>
                <a:latin typeface="+mj-lt"/>
                <a:ea typeface="Segoe UI Black" panose="020B0A02040204020203" pitchFamily="34" charset="0"/>
                <a:cs typeface="Times New Roman" pitchFamily="18" charset="0"/>
              </a:rPr>
              <a:t> bao la </a:t>
            </a:r>
            <a:r>
              <a:rPr lang="en-US" altLang="en-US" sz="5400" dirty="0" err="1">
                <a:solidFill>
                  <a:schemeClr val="bg1"/>
                </a:solidFill>
                <a:latin typeface="+mj-lt"/>
                <a:ea typeface="Segoe UI Black" panose="020B0A02040204020203" pitchFamily="34" charset="0"/>
                <a:cs typeface="Times New Roman" pitchFamily="18" charset="0"/>
              </a:rPr>
              <a:t>che</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chở</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tháng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năm</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Chỉ</a:t>
            </a:r>
            <a:r>
              <a:rPr lang="en-US" altLang="en-US" sz="5400" dirty="0">
                <a:solidFill>
                  <a:schemeClr val="bg1"/>
                </a:solidFill>
                <a:latin typeface="+mj-lt"/>
                <a:ea typeface="Segoe UI Black" panose="020B0A02040204020203" pitchFamily="34" charset="0"/>
                <a:cs typeface="Times New Roman" pitchFamily="18" charset="0"/>
              </a:rPr>
              <a:t> ở </a:t>
            </a:r>
            <a:r>
              <a:rPr lang="en-US" altLang="en-US" sz="5400" dirty="0" err="1">
                <a:solidFill>
                  <a:schemeClr val="bg1"/>
                </a:solidFill>
                <a:latin typeface="+mj-lt"/>
                <a:ea typeface="Segoe UI Black" panose="020B0A02040204020203" pitchFamily="34" charset="0"/>
                <a:cs typeface="Times New Roman" pitchFamily="18" charset="0"/>
              </a:rPr>
              <a:t>trog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Thiên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hạnh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phúc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không</a:t>
            </a:r>
            <a:r>
              <a:rPr lang="en-US" altLang="en-US" sz="5400" dirty="0">
                <a:solidFill>
                  <a:schemeClr val="bg1"/>
                </a:solidFill>
                <a:latin typeface="+mj-lt"/>
                <a:ea typeface="Segoe UI Black" panose="020B0A02040204020203" pitchFamily="34" charset="0"/>
                <a:cs typeface="Times New Roman" pitchFamily="18" charset="0"/>
              </a:rPr>
              <a:t> can v</a:t>
            </a:r>
            <a:r>
              <a:rPr lang="vi-VN" altLang="en-US" sz="5400" dirty="0">
                <a:solidFill>
                  <a:schemeClr val="bg1"/>
                </a:solidFill>
                <a:latin typeface="+mj-lt"/>
                <a:ea typeface="Segoe UI Black" panose="020B0A02040204020203" pitchFamily="34" charset="0"/>
                <a:cs typeface="Times New Roman" pitchFamily="18" charset="0"/>
              </a:rPr>
              <a:t>ơ</a:t>
            </a:r>
            <a:r>
              <a:rPr lang="en-US" altLang="en-US" sz="5400" dirty="0" err="1">
                <a:solidFill>
                  <a:schemeClr val="bg1"/>
                </a:solidFill>
                <a:latin typeface="+mj-lt"/>
                <a:ea typeface="Segoe UI Black" panose="020B0A02040204020203" pitchFamily="34" charset="0"/>
                <a:cs typeface="Times New Roman" pitchFamily="18" charset="0"/>
              </a:rPr>
              <a:t>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đắm</a:t>
            </a:r>
            <a:r>
              <a:rPr lang="en-US" altLang="en-US" sz="5400" dirty="0">
                <a:solidFill>
                  <a:schemeClr val="bg1"/>
                </a:solidFill>
                <a:latin typeface="+mj-lt"/>
                <a:ea typeface="Segoe UI Black" panose="020B0A02040204020203" pitchFamily="34" charset="0"/>
                <a:cs typeface="Times New Roman" pitchFamily="18" charset="0"/>
              </a:rPr>
              <a:t> say, </a:t>
            </a:r>
            <a:r>
              <a:rPr lang="en-US" altLang="en-US" sz="5400" dirty="0" err="1">
                <a:solidFill>
                  <a:schemeClr val="bg1"/>
                </a:solidFill>
                <a:latin typeface="+mj-lt"/>
                <a:ea typeface="Segoe UI Black" panose="020B0A02040204020203" pitchFamily="34" charset="0"/>
                <a:cs typeface="Times New Roman" pitchFamily="18" charset="0"/>
              </a:rPr>
              <a:t>dẫu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biết</a:t>
            </a:r>
            <a:r>
              <a:rPr lang="en-US" altLang="en-US" sz="5400" dirty="0">
                <a:solidFill>
                  <a:schemeClr val="bg1"/>
                </a:solidFill>
                <a:latin typeface="+mj-lt"/>
                <a:ea typeface="Segoe UI Black" panose="020B0A02040204020203" pitchFamily="34" charset="0"/>
                <a:cs typeface="Times New Roman" pitchFamily="18" charset="0"/>
              </a:rPr>
              <a:t> con hay </a:t>
            </a:r>
            <a:r>
              <a:rPr lang="en-US" altLang="en-US" sz="5400" dirty="0" err="1">
                <a:solidFill>
                  <a:schemeClr val="bg1"/>
                </a:solidFill>
                <a:latin typeface="+mj-lt"/>
                <a:ea typeface="Segoe UI Black" panose="020B0A02040204020203" pitchFamily="34" charset="0"/>
                <a:cs typeface="Times New Roman" pitchFamily="18" charset="0"/>
              </a:rPr>
              <a:t>đổi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thay</a:t>
            </a:r>
            <a:r>
              <a:rPr lang="en-US" altLang="en-US" sz="5400" dirty="0">
                <a:solidFill>
                  <a:schemeClr val="bg1"/>
                </a:solidFill>
                <a:latin typeface="+mj-lt"/>
                <a:ea typeface="Segoe UI Black" panose="020B0A02040204020203" pitchFamily="34" charset="0"/>
                <a:cs typeface="Times New Roman" pitchFamily="18" charset="0"/>
              </a:rPr>
              <a:t>. </a:t>
            </a:r>
            <a:endParaRPr lang="en-US" sz="5400"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609384014"/>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6000" u="sng" dirty="0">
                <a:solidFill>
                  <a:srgbClr val="F3F30D"/>
                </a:solidFill>
                <a:latin typeface="+mj-lt"/>
                <a:ea typeface="Segoe UI Black" panose="020B0A02040204020203" pitchFamily="34" charset="0"/>
                <a:cs typeface="Times New Roman" panose="02020603050405020304" pitchFamily="18" charset="0"/>
              </a:rPr>
              <a:t>Tk2:</a:t>
            </a:r>
            <a:r>
              <a:rPr lang="en-US" altLang="en-US" sz="6000" dirty="0">
                <a:solidFill>
                  <a:schemeClr val="bg1"/>
                </a:solidFill>
                <a:latin typeface="+mj-lt"/>
                <a:ea typeface="Segoe UI Black" panose="020B0A02040204020203" pitchFamily="34" charset="0"/>
                <a:cs typeface="Times New Roman" panose="02020603050405020304" pitchFamily="18" charset="0"/>
              </a:rPr>
              <a:t> </a:t>
            </a:r>
            <a:r>
              <a:rPr lang="en-US" sz="6000" dirty="0" err="1">
                <a:solidFill>
                  <a:schemeClr val="bg1"/>
                </a:solidFill>
                <a:latin typeface="+mj-lt"/>
                <a:ea typeface="Segoe UI Black" panose="020B0A02040204020203" pitchFamily="34" charset="0"/>
              </a:rPr>
              <a:t>Dù</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vấp</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ngã</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Chúa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nâng</a:t>
            </a:r>
            <a:r>
              <a:rPr lang="en-US" sz="6000" dirty="0">
                <a:solidFill>
                  <a:schemeClr val="bg1"/>
                </a:solidFill>
                <a:latin typeface="+mj-lt"/>
                <a:ea typeface="Segoe UI Black" panose="020B0A02040204020203" pitchFamily="34" charset="0"/>
              </a:rPr>
              <a:t> con v</a:t>
            </a:r>
            <a:r>
              <a:rPr lang="vi-VN" sz="6000" dirty="0">
                <a:solidFill>
                  <a:schemeClr val="bg1"/>
                </a:solidFill>
                <a:latin typeface="+mj-lt"/>
                <a:ea typeface="Segoe UI Black" panose="020B0A02040204020203" pitchFamily="34" charset="0"/>
              </a:rPr>
              <a:t>ư</a:t>
            </a:r>
            <a:r>
              <a:rPr lang="en-US" sz="6000" dirty="0" err="1">
                <a:solidFill>
                  <a:schemeClr val="bg1"/>
                </a:solidFill>
                <a:latin typeface="+mj-lt"/>
                <a:ea typeface="Segoe UI Black" panose="020B0A02040204020203" pitchFamily="34" charset="0"/>
              </a:rPr>
              <a:t>ơn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dậy</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dù</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xa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Chúa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Ngài</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hằng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luôn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kiếm</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tìm</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Trần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thế</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phù</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vân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làm</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thân</a:t>
            </a:r>
            <a:r>
              <a:rPr lang="en-US" sz="6000" dirty="0">
                <a:solidFill>
                  <a:schemeClr val="bg1"/>
                </a:solidFill>
                <a:latin typeface="+mj-lt"/>
                <a:ea typeface="Segoe UI Black" panose="020B0A02040204020203" pitchFamily="34" charset="0"/>
              </a:rPr>
              <a:t> con </a:t>
            </a:r>
            <a:r>
              <a:rPr lang="en-US" sz="6000" dirty="0" err="1">
                <a:solidFill>
                  <a:schemeClr val="bg1"/>
                </a:solidFill>
                <a:latin typeface="+mj-lt"/>
                <a:ea typeface="Segoe UI Black" panose="020B0A02040204020203" pitchFamily="34" charset="0"/>
              </a:rPr>
              <a:t>vấn</a:t>
            </a:r>
            <a:r>
              <a:rPr lang="en-US" sz="6000" dirty="0">
                <a:solidFill>
                  <a:schemeClr val="bg1"/>
                </a:solidFill>
                <a:latin typeface="+mj-lt"/>
                <a:ea typeface="Segoe UI Black" panose="020B0A02040204020203" pitchFamily="34" charset="0"/>
              </a:rPr>
              <a:t> v</a:t>
            </a:r>
            <a:r>
              <a:rPr lang="vi-VN" sz="6000" dirty="0">
                <a:solidFill>
                  <a:schemeClr val="bg1"/>
                </a:solidFill>
                <a:latin typeface="+mj-lt"/>
                <a:ea typeface="Segoe UI Black" panose="020B0A02040204020203" pitchFamily="34" charset="0"/>
              </a:rPr>
              <a:t>ư</a:t>
            </a:r>
            <a:r>
              <a:rPr lang="en-US" sz="6000" dirty="0" err="1">
                <a:solidFill>
                  <a:schemeClr val="bg1"/>
                </a:solidFill>
                <a:latin typeface="+mj-lt"/>
                <a:ea typeface="Segoe UI Black" panose="020B0A02040204020203" pitchFamily="34" charset="0"/>
              </a:rPr>
              <a:t>ớng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lỗi</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tội</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Tình</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a:t>
            </a:r>
            <a:r>
              <a:rPr lang="vi-VN" sz="6000" dirty="0">
                <a:solidFill>
                  <a:schemeClr val="bg1"/>
                </a:solidFill>
                <a:latin typeface="+mj-lt"/>
                <a:ea typeface="Segoe UI Black" panose="020B0A02040204020203" pitchFamily="34" charset="0"/>
              </a:rPr>
              <a:t>ư</a:t>
            </a:r>
            <a:r>
              <a:rPr lang="en-US" sz="6000" dirty="0" err="1">
                <a:solidFill>
                  <a:schemeClr val="bg1"/>
                </a:solidFill>
                <a:latin typeface="+mj-lt"/>
                <a:ea typeface="Segoe UI Black" panose="020B0A02040204020203" pitchFamily="34" charset="0"/>
              </a:rPr>
              <a:t>ơng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Chúa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hằng</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thứ</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tha</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đón</a:t>
            </a:r>
            <a:r>
              <a:rPr lang="en-US" sz="6000" dirty="0">
                <a:solidFill>
                  <a:schemeClr val="bg1"/>
                </a:solidFill>
                <a:latin typeface="+mj-lt"/>
                <a:ea typeface="Segoe UI Black" panose="020B0A02040204020203" pitchFamily="34" charset="0"/>
              </a:rPr>
              <a:t>  </a:t>
            </a:r>
            <a:r>
              <a:rPr lang="en-US" sz="6000" dirty="0" err="1">
                <a:solidFill>
                  <a:schemeClr val="bg1"/>
                </a:solidFill>
                <a:latin typeface="+mj-lt"/>
                <a:ea typeface="Segoe UI Black" panose="020B0A02040204020203" pitchFamily="34" charset="0"/>
              </a:rPr>
              <a:t>nhận</a:t>
            </a:r>
            <a:r>
              <a:rPr lang="en-US" sz="6000" dirty="0">
                <a:solidFill>
                  <a:schemeClr val="bg1"/>
                </a:solidFill>
                <a:latin typeface="+mj-lt"/>
                <a:ea typeface="Segoe UI Black" panose="020B0A02040204020203" pitchFamily="34" charset="0"/>
              </a:rPr>
              <a:t> con. </a:t>
            </a:r>
            <a:endParaRPr lang="en-US" sz="6000" dirty="0">
              <a:solidFill>
                <a:schemeClr val="bg1"/>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4032728591"/>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5400" u="sng" dirty="0" err="1">
                <a:solidFill>
                  <a:srgbClr val="F3F30D"/>
                </a:solidFill>
                <a:latin typeface="+mj-lt"/>
                <a:ea typeface="Segoe UI Black" panose="020B0A02040204020203" pitchFamily="34" charset="0"/>
                <a:cs typeface="Times New Roman" panose="02020603050405020304" pitchFamily="18" charset="0"/>
              </a:rPr>
              <a:t>Đk</a:t>
            </a:r>
            <a:r>
              <a:rPr lang="en-US" altLang="en-US" sz="5400" u="sng" dirty="0">
                <a:solidFill>
                  <a:srgbClr val="F3F30D"/>
                </a:solidFill>
                <a:latin typeface="+mj-lt"/>
                <a:ea typeface="Segoe UI Black" panose="020B0A02040204020203" pitchFamily="34" charset="0"/>
                <a:cs typeface="Times New Roman" panose="02020603050405020304" pitchFamily="18" charset="0"/>
              </a:rPr>
              <a:t>:</a:t>
            </a:r>
            <a:r>
              <a:rPr lang="en-US" altLang="en-US" sz="5400" dirty="0">
                <a:solidFill>
                  <a:schemeClr val="bg1"/>
                </a:solidFill>
                <a:latin typeface="+mj-lt"/>
                <a:ea typeface="Segoe UI Black" panose="020B0A02040204020203" pitchFamily="34" charset="0"/>
                <a:cs typeface="Times New Roman" panose="02020603050405020304"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Nguyện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xin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dẫn</a:t>
            </a:r>
            <a:r>
              <a:rPr lang="en-US" altLang="en-US" sz="5400" dirty="0">
                <a:solidFill>
                  <a:schemeClr val="bg1"/>
                </a:solidFill>
                <a:latin typeface="+mj-lt"/>
                <a:ea typeface="Segoe UI Black" panose="020B0A02040204020203" pitchFamily="34" charset="0"/>
                <a:cs typeface="Times New Roman" pitchFamily="18" charset="0"/>
              </a:rPr>
              <a:t> đ</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a:solidFill>
                  <a:schemeClr val="bg1"/>
                </a:solidFill>
                <a:latin typeface="+mj-lt"/>
                <a:ea typeface="Segoe UI Black" panose="020B0A02040204020203" pitchFamily="34" charset="0"/>
                <a:cs typeface="Times New Roman" pitchFamily="18" charset="0"/>
              </a:rPr>
              <a:t>a con </a:t>
            </a:r>
            <a:r>
              <a:rPr lang="en-US" altLang="en-US" sz="5400" dirty="0" err="1">
                <a:solidFill>
                  <a:schemeClr val="bg1"/>
                </a:solidFill>
                <a:latin typeface="+mj-lt"/>
                <a:ea typeface="Segoe UI Black" panose="020B0A02040204020203" pitchFamily="34" charset="0"/>
                <a:cs typeface="Times New Roman" pitchFamily="18" charset="0"/>
              </a:rPr>
              <a:t>trong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cuộc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đời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bể</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dâu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Tình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err="1">
                <a:solidFill>
                  <a:schemeClr val="bg1"/>
                </a:solidFill>
                <a:latin typeface="+mj-lt"/>
                <a:ea typeface="Segoe UI Black" panose="020B0A02040204020203" pitchFamily="34" charset="0"/>
                <a:cs typeface="Times New Roman" pitchFamily="18" charset="0"/>
              </a:rPr>
              <a:t>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mãi</a:t>
            </a:r>
            <a:r>
              <a:rPr lang="en-US" altLang="en-US" sz="5400" dirty="0">
                <a:solidFill>
                  <a:schemeClr val="bg1"/>
                </a:solidFill>
                <a:latin typeface="+mj-lt"/>
                <a:ea typeface="Segoe UI Black" panose="020B0A02040204020203" pitchFamily="34" charset="0"/>
                <a:cs typeface="Times New Roman" pitchFamily="18" charset="0"/>
              </a:rPr>
              <a:t> bao la </a:t>
            </a:r>
            <a:r>
              <a:rPr lang="en-US" altLang="en-US" sz="5400" dirty="0" err="1">
                <a:solidFill>
                  <a:schemeClr val="bg1"/>
                </a:solidFill>
                <a:latin typeface="+mj-lt"/>
                <a:ea typeface="Segoe UI Black" panose="020B0A02040204020203" pitchFamily="34" charset="0"/>
                <a:cs typeface="Times New Roman" pitchFamily="18" charset="0"/>
              </a:rPr>
              <a:t>che</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chở</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tháng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năm</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Chỉ</a:t>
            </a:r>
            <a:r>
              <a:rPr lang="en-US" altLang="en-US" sz="5400" dirty="0">
                <a:solidFill>
                  <a:schemeClr val="bg1"/>
                </a:solidFill>
                <a:latin typeface="+mj-lt"/>
                <a:ea typeface="Segoe UI Black" panose="020B0A02040204020203" pitchFamily="34" charset="0"/>
                <a:cs typeface="Times New Roman" pitchFamily="18" charset="0"/>
              </a:rPr>
              <a:t> ở </a:t>
            </a:r>
            <a:r>
              <a:rPr lang="en-US" altLang="en-US" sz="5400" dirty="0" err="1">
                <a:solidFill>
                  <a:schemeClr val="bg1"/>
                </a:solidFill>
                <a:latin typeface="+mj-lt"/>
                <a:ea typeface="Segoe UI Black" panose="020B0A02040204020203" pitchFamily="34" charset="0"/>
                <a:cs typeface="Times New Roman" pitchFamily="18" charset="0"/>
              </a:rPr>
              <a:t>trog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Thiên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hạnh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phúc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không</a:t>
            </a:r>
            <a:r>
              <a:rPr lang="en-US" altLang="en-US" sz="5400" dirty="0">
                <a:solidFill>
                  <a:schemeClr val="bg1"/>
                </a:solidFill>
                <a:latin typeface="+mj-lt"/>
                <a:ea typeface="Segoe UI Black" panose="020B0A02040204020203" pitchFamily="34" charset="0"/>
                <a:cs typeface="Times New Roman" pitchFamily="18" charset="0"/>
              </a:rPr>
              <a:t> can v</a:t>
            </a:r>
            <a:r>
              <a:rPr lang="vi-VN" altLang="en-US" sz="5400" dirty="0">
                <a:solidFill>
                  <a:schemeClr val="bg1"/>
                </a:solidFill>
                <a:latin typeface="+mj-lt"/>
                <a:ea typeface="Segoe UI Black" panose="020B0A02040204020203" pitchFamily="34" charset="0"/>
                <a:cs typeface="Times New Roman" pitchFamily="18" charset="0"/>
              </a:rPr>
              <a:t>ơ</a:t>
            </a:r>
            <a:r>
              <a:rPr lang="en-US" altLang="en-US" sz="5400" dirty="0" err="1">
                <a:solidFill>
                  <a:schemeClr val="bg1"/>
                </a:solidFill>
                <a:latin typeface="+mj-lt"/>
                <a:ea typeface="Segoe UI Black" panose="020B0A02040204020203" pitchFamily="34" charset="0"/>
                <a:cs typeface="Times New Roman" pitchFamily="18" charset="0"/>
              </a:rPr>
              <a:t>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đắm</a:t>
            </a:r>
            <a:r>
              <a:rPr lang="en-US" altLang="en-US" sz="5400" dirty="0">
                <a:solidFill>
                  <a:schemeClr val="bg1"/>
                </a:solidFill>
                <a:latin typeface="+mj-lt"/>
                <a:ea typeface="Segoe UI Black" panose="020B0A02040204020203" pitchFamily="34" charset="0"/>
                <a:cs typeface="Times New Roman" pitchFamily="18" charset="0"/>
              </a:rPr>
              <a:t> say, </a:t>
            </a:r>
            <a:r>
              <a:rPr lang="en-US" altLang="en-US" sz="5400" dirty="0" err="1">
                <a:solidFill>
                  <a:schemeClr val="bg1"/>
                </a:solidFill>
                <a:latin typeface="+mj-lt"/>
                <a:ea typeface="Segoe UI Black" panose="020B0A02040204020203" pitchFamily="34" charset="0"/>
                <a:cs typeface="Times New Roman" pitchFamily="18" charset="0"/>
              </a:rPr>
              <a:t>dẫu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biết</a:t>
            </a:r>
            <a:r>
              <a:rPr lang="en-US" altLang="en-US" sz="5400" dirty="0">
                <a:solidFill>
                  <a:schemeClr val="bg1"/>
                </a:solidFill>
                <a:latin typeface="+mj-lt"/>
                <a:ea typeface="Segoe UI Black" panose="020B0A02040204020203" pitchFamily="34" charset="0"/>
                <a:cs typeface="Times New Roman" pitchFamily="18" charset="0"/>
              </a:rPr>
              <a:t> con hay </a:t>
            </a:r>
            <a:r>
              <a:rPr lang="en-US" altLang="en-US" sz="5400" dirty="0" err="1">
                <a:solidFill>
                  <a:schemeClr val="bg1"/>
                </a:solidFill>
                <a:latin typeface="+mj-lt"/>
                <a:ea typeface="Segoe UI Black" panose="020B0A02040204020203" pitchFamily="34" charset="0"/>
                <a:cs typeface="Times New Roman" pitchFamily="18" charset="0"/>
              </a:rPr>
              <a:t>đổi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thay</a:t>
            </a:r>
            <a:r>
              <a:rPr lang="en-US" altLang="en-US" sz="5400" dirty="0">
                <a:solidFill>
                  <a:schemeClr val="bg1"/>
                </a:solidFill>
                <a:latin typeface="+mj-lt"/>
                <a:ea typeface="Segoe UI Black" panose="020B0A02040204020203" pitchFamily="34" charset="0"/>
                <a:cs typeface="Times New Roman" pitchFamily="18" charset="0"/>
              </a:rPr>
              <a:t>. </a:t>
            </a:r>
            <a:endParaRPr lang="en-US" sz="5400"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13809273"/>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rmAutofit/>
          </a:bodyPr>
          <a:lstStyle/>
          <a:p>
            <a:pPr algn="just"/>
            <a:r>
              <a:rPr lang="en-US" altLang="en-US" sz="6667" u="sng" dirty="0">
                <a:solidFill>
                  <a:srgbClr val="F3F30D"/>
                </a:solidFill>
                <a:latin typeface="+mj-lt"/>
                <a:ea typeface="Segoe UI Black" panose="020B0A02040204020203" pitchFamily="34" charset="0"/>
                <a:cs typeface="Times New Roman" panose="02020603050405020304" pitchFamily="18" charset="0"/>
              </a:rPr>
              <a:t>Tk3:</a:t>
            </a:r>
            <a:r>
              <a:rPr lang="en-US" altLang="en-US" sz="6667" dirty="0">
                <a:solidFill>
                  <a:schemeClr val="bg1"/>
                </a:solidFill>
                <a:latin typeface="+mj-lt"/>
                <a:ea typeface="Segoe UI Black" panose="020B0A02040204020203" pitchFamily="34" charset="0"/>
                <a:cs typeface="Times New Roman" panose="02020603050405020304" pitchFamily="18" charset="0"/>
              </a:rPr>
              <a:t> </a:t>
            </a:r>
            <a:r>
              <a:rPr lang="en-US" sz="6667" dirty="0" err="1">
                <a:solidFill>
                  <a:schemeClr val="bg1"/>
                </a:solidFill>
                <a:latin typeface="+mj-lt"/>
                <a:ea typeface="Segoe UI Black" panose="020B0A02040204020203" pitchFamily="34" charset="0"/>
                <a:cs typeface="Times New Roman" pitchFamily="18" charset="0"/>
              </a:rPr>
              <a:t>Tình</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yêu</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Thiên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Chúa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chứa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chan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như</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biển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rộng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Tình</a:t>
            </a:r>
            <a:r>
              <a:rPr lang="en-US" sz="6667" dirty="0">
                <a:solidFill>
                  <a:schemeClr val="bg1"/>
                </a:solidFill>
                <a:latin typeface="+mj-lt"/>
                <a:ea typeface="Segoe UI Black" panose="020B0A02040204020203" pitchFamily="34" charset="0"/>
                <a:cs typeface="Times New Roman" pitchFamily="18" charset="0"/>
              </a:rPr>
              <a:t> con </a:t>
            </a:r>
            <a:r>
              <a:rPr lang="en-US" sz="6667" dirty="0" err="1">
                <a:solidFill>
                  <a:schemeClr val="bg1"/>
                </a:solidFill>
                <a:latin typeface="+mj-lt"/>
                <a:ea typeface="Segoe UI Black" panose="020B0A02040204020203" pitchFamily="34" charset="0"/>
                <a:cs typeface="Times New Roman" pitchFamily="18" charset="0"/>
              </a:rPr>
              <a:t>nhỏ</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bé</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tựa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hạt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giữa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đại</a:t>
            </a:r>
            <a:r>
              <a:rPr lang="en-US" sz="6667" dirty="0">
                <a:solidFill>
                  <a:schemeClr val="bg1"/>
                </a:solidFill>
                <a:latin typeface="+mj-lt"/>
                <a:ea typeface="Segoe UI Black" panose="020B0A02040204020203" pitchFamily="34" charset="0"/>
                <a:cs typeface="Times New Roman" pitchFamily="18" charset="0"/>
              </a:rPr>
              <a:t> d</a:t>
            </a:r>
            <a:r>
              <a:rPr lang="vi-VN" sz="6667" dirty="0">
                <a:solidFill>
                  <a:schemeClr val="bg1"/>
                </a:solidFill>
                <a:latin typeface="+mj-lt"/>
                <a:ea typeface="Segoe UI Black" panose="020B0A02040204020203" pitchFamily="34" charset="0"/>
                <a:cs typeface="Times New Roman" pitchFamily="18" charset="0"/>
              </a:rPr>
              <a:t>ư</a:t>
            </a:r>
            <a:r>
              <a:rPr lang="en-US" sz="6667" dirty="0" err="1">
                <a:solidFill>
                  <a:schemeClr val="bg1"/>
                </a:solidFill>
                <a:latin typeface="+mj-lt"/>
                <a:ea typeface="Segoe UI Black" panose="020B0A02040204020203" pitchFamily="34" charset="0"/>
                <a:cs typeface="Times New Roman" pitchFamily="18" charset="0"/>
              </a:rPr>
              <a:t>ơng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Hạt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cát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nhỏ</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nhoi</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đại</a:t>
            </a:r>
            <a:r>
              <a:rPr lang="en-US" sz="6667" dirty="0">
                <a:solidFill>
                  <a:schemeClr val="bg1"/>
                </a:solidFill>
                <a:latin typeface="+mj-lt"/>
                <a:ea typeface="Segoe UI Black" panose="020B0A02040204020203" pitchFamily="34" charset="0"/>
                <a:cs typeface="Times New Roman" pitchFamily="18" charset="0"/>
              </a:rPr>
              <a:t> d</a:t>
            </a:r>
            <a:r>
              <a:rPr lang="vi-VN" sz="6667" dirty="0">
                <a:solidFill>
                  <a:schemeClr val="bg1"/>
                </a:solidFill>
                <a:latin typeface="+mj-lt"/>
                <a:ea typeface="Segoe UI Black" panose="020B0A02040204020203" pitchFamily="34" charset="0"/>
                <a:cs typeface="Times New Roman" pitchFamily="18" charset="0"/>
              </a:rPr>
              <a:t>ư</a:t>
            </a:r>
            <a:r>
              <a:rPr lang="en-US" sz="6667" dirty="0" err="1">
                <a:solidFill>
                  <a:schemeClr val="bg1"/>
                </a:solidFill>
                <a:latin typeface="+mj-lt"/>
                <a:ea typeface="Segoe UI Black" panose="020B0A02040204020203" pitchFamily="34" charset="0"/>
                <a:cs typeface="Times New Roman" pitchFamily="18" charset="0"/>
              </a:rPr>
              <a:t>ơng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vẫn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ấp</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ôm</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muôn</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đời</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Tình</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th</a:t>
            </a:r>
            <a:r>
              <a:rPr lang="vi-VN" sz="6667" dirty="0">
                <a:solidFill>
                  <a:schemeClr val="bg1"/>
                </a:solidFill>
                <a:latin typeface="+mj-lt"/>
                <a:ea typeface="Segoe UI Black" panose="020B0A02040204020203" pitchFamily="34" charset="0"/>
                <a:cs typeface="Times New Roman" pitchFamily="18" charset="0"/>
              </a:rPr>
              <a:t>ư</a:t>
            </a:r>
            <a:r>
              <a:rPr lang="en-US" sz="6667" dirty="0" err="1">
                <a:solidFill>
                  <a:schemeClr val="bg1"/>
                </a:solidFill>
                <a:latin typeface="+mj-lt"/>
                <a:ea typeface="Segoe UI Black" panose="020B0A02040204020203" pitchFamily="34" charset="0"/>
                <a:cs typeface="Times New Roman" pitchFamily="18" charset="0"/>
              </a:rPr>
              <a:t>ơng</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Chúa</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thật</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lớn</a:t>
            </a:r>
            <a:r>
              <a:rPr lang="en-US" sz="6667" dirty="0">
                <a:solidFill>
                  <a:schemeClr val="bg1"/>
                </a:solidFill>
                <a:latin typeface="+mj-lt"/>
                <a:ea typeface="Segoe UI Black" panose="020B0A02040204020203" pitchFamily="34" charset="0"/>
                <a:cs typeface="Times New Roman" pitchFamily="18" charset="0"/>
              </a:rPr>
              <a:t> lao </a:t>
            </a:r>
            <a:r>
              <a:rPr lang="en-US" sz="6667" dirty="0" err="1">
                <a:solidFill>
                  <a:schemeClr val="bg1"/>
                </a:solidFill>
                <a:latin typeface="+mj-lt"/>
                <a:ea typeface="Segoe UI Black" panose="020B0A02040204020203" pitchFamily="34" charset="0"/>
                <a:cs typeface="Times New Roman" pitchFamily="18" charset="0"/>
              </a:rPr>
              <a:t>che</a:t>
            </a:r>
            <a:r>
              <a:rPr lang="en-US" sz="6667" dirty="0">
                <a:solidFill>
                  <a:schemeClr val="bg1"/>
                </a:solidFill>
                <a:latin typeface="+mj-lt"/>
                <a:ea typeface="Segoe UI Black" panose="020B0A02040204020203" pitchFamily="34" charset="0"/>
                <a:cs typeface="Times New Roman" pitchFamily="18" charset="0"/>
              </a:rPr>
              <a:t> </a:t>
            </a:r>
            <a:r>
              <a:rPr lang="en-US" sz="6667" dirty="0" err="1">
                <a:solidFill>
                  <a:schemeClr val="bg1"/>
                </a:solidFill>
                <a:latin typeface="+mj-lt"/>
                <a:ea typeface="Segoe UI Black" panose="020B0A02040204020203" pitchFamily="34" charset="0"/>
                <a:cs typeface="Times New Roman" pitchFamily="18" charset="0"/>
              </a:rPr>
              <a:t>phủ</a:t>
            </a:r>
            <a:r>
              <a:rPr lang="en-US" sz="6667" dirty="0">
                <a:solidFill>
                  <a:schemeClr val="bg1"/>
                </a:solidFill>
                <a:latin typeface="+mj-lt"/>
                <a:ea typeface="Segoe UI Black" panose="020B0A02040204020203" pitchFamily="34" charset="0"/>
                <a:cs typeface="Times New Roman" pitchFamily="18" charset="0"/>
              </a:rPr>
              <a:t> con. </a:t>
            </a:r>
          </a:p>
        </p:txBody>
      </p:sp>
    </p:spTree>
    <p:extLst>
      <p:ext uri="{BB962C8B-B14F-4D97-AF65-F5344CB8AC3E}">
        <p14:creationId xmlns:p14="http://schemas.microsoft.com/office/powerpoint/2010/main" val="634245508"/>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12192000" cy="6858000"/>
          </a:xfrm>
        </p:spPr>
        <p:txBody>
          <a:bodyPr anchor="ctr" anchorCtr="0">
            <a:noAutofit/>
          </a:bodyPr>
          <a:lstStyle/>
          <a:p>
            <a:pPr algn="just"/>
            <a:r>
              <a:rPr lang="en-US" altLang="en-US" sz="5400" u="sng" dirty="0" err="1">
                <a:solidFill>
                  <a:srgbClr val="F3F30D"/>
                </a:solidFill>
                <a:latin typeface="+mj-lt"/>
                <a:ea typeface="Segoe UI Black" panose="020B0A02040204020203" pitchFamily="34" charset="0"/>
                <a:cs typeface="Times New Roman" panose="02020603050405020304" pitchFamily="18" charset="0"/>
              </a:rPr>
              <a:t>Đk</a:t>
            </a:r>
            <a:r>
              <a:rPr lang="en-US" altLang="en-US" sz="5400" u="sng" dirty="0">
                <a:solidFill>
                  <a:srgbClr val="F3F30D"/>
                </a:solidFill>
                <a:latin typeface="+mj-lt"/>
                <a:ea typeface="Segoe UI Black" panose="020B0A02040204020203" pitchFamily="34" charset="0"/>
                <a:cs typeface="Times New Roman" panose="02020603050405020304" pitchFamily="18" charset="0"/>
              </a:rPr>
              <a:t>:</a:t>
            </a:r>
            <a:r>
              <a:rPr lang="en-US" altLang="en-US" sz="5400" dirty="0">
                <a:solidFill>
                  <a:schemeClr val="bg1"/>
                </a:solidFill>
                <a:latin typeface="+mj-lt"/>
                <a:ea typeface="Segoe UI Black" panose="020B0A02040204020203" pitchFamily="34" charset="0"/>
                <a:cs typeface="Times New Roman" panose="02020603050405020304"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Nguyện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xin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dẫn</a:t>
            </a:r>
            <a:r>
              <a:rPr lang="en-US" altLang="en-US" sz="5400" dirty="0">
                <a:solidFill>
                  <a:schemeClr val="bg1"/>
                </a:solidFill>
                <a:latin typeface="+mj-lt"/>
                <a:ea typeface="Segoe UI Black" panose="020B0A02040204020203" pitchFamily="34" charset="0"/>
                <a:cs typeface="Times New Roman" pitchFamily="18" charset="0"/>
              </a:rPr>
              <a:t> đ</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a:solidFill>
                  <a:schemeClr val="bg1"/>
                </a:solidFill>
                <a:latin typeface="+mj-lt"/>
                <a:ea typeface="Segoe UI Black" panose="020B0A02040204020203" pitchFamily="34" charset="0"/>
                <a:cs typeface="Times New Roman" pitchFamily="18" charset="0"/>
              </a:rPr>
              <a:t>a con </a:t>
            </a:r>
            <a:r>
              <a:rPr lang="en-US" altLang="en-US" sz="5400" dirty="0" err="1">
                <a:solidFill>
                  <a:schemeClr val="bg1"/>
                </a:solidFill>
                <a:latin typeface="+mj-lt"/>
                <a:ea typeface="Segoe UI Black" panose="020B0A02040204020203" pitchFamily="34" charset="0"/>
                <a:cs typeface="Times New Roman" pitchFamily="18" charset="0"/>
              </a:rPr>
              <a:t>trong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cuộc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đời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bể</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dâu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Tình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t>
            </a:r>
            <a:r>
              <a:rPr lang="vi-VN" altLang="en-US" sz="5400" dirty="0">
                <a:solidFill>
                  <a:schemeClr val="bg1"/>
                </a:solidFill>
                <a:latin typeface="+mj-lt"/>
                <a:ea typeface="Segoe UI Black" panose="020B0A02040204020203" pitchFamily="34" charset="0"/>
                <a:cs typeface="Times New Roman" pitchFamily="18" charset="0"/>
              </a:rPr>
              <a:t>ư</a:t>
            </a:r>
            <a:r>
              <a:rPr lang="en-US" altLang="en-US" sz="5400" dirty="0" err="1">
                <a:solidFill>
                  <a:schemeClr val="bg1"/>
                </a:solidFill>
                <a:latin typeface="+mj-lt"/>
                <a:ea typeface="Segoe UI Black" panose="020B0A02040204020203" pitchFamily="34" charset="0"/>
                <a:cs typeface="Times New Roman" pitchFamily="18" charset="0"/>
              </a:rPr>
              <a:t>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mãi</a:t>
            </a:r>
            <a:r>
              <a:rPr lang="en-US" altLang="en-US" sz="5400" dirty="0">
                <a:solidFill>
                  <a:schemeClr val="bg1"/>
                </a:solidFill>
                <a:latin typeface="+mj-lt"/>
                <a:ea typeface="Segoe UI Black" panose="020B0A02040204020203" pitchFamily="34" charset="0"/>
                <a:cs typeface="Times New Roman" pitchFamily="18" charset="0"/>
              </a:rPr>
              <a:t> bao la </a:t>
            </a:r>
            <a:r>
              <a:rPr lang="en-US" altLang="en-US" sz="5400" dirty="0" err="1">
                <a:solidFill>
                  <a:schemeClr val="bg1"/>
                </a:solidFill>
                <a:latin typeface="+mj-lt"/>
                <a:ea typeface="Segoe UI Black" panose="020B0A02040204020203" pitchFamily="34" charset="0"/>
                <a:cs typeface="Times New Roman" pitchFamily="18" charset="0"/>
              </a:rPr>
              <a:t>che</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chở</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tháng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năm</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Chỉ</a:t>
            </a:r>
            <a:r>
              <a:rPr lang="en-US" altLang="en-US" sz="5400" dirty="0">
                <a:solidFill>
                  <a:schemeClr val="bg1"/>
                </a:solidFill>
                <a:latin typeface="+mj-lt"/>
                <a:ea typeface="Segoe UI Black" panose="020B0A02040204020203" pitchFamily="34" charset="0"/>
                <a:cs typeface="Times New Roman" pitchFamily="18" charset="0"/>
              </a:rPr>
              <a:t> ở </a:t>
            </a:r>
            <a:r>
              <a:rPr lang="en-US" altLang="en-US" sz="5400" dirty="0" err="1">
                <a:solidFill>
                  <a:schemeClr val="bg1"/>
                </a:solidFill>
                <a:latin typeface="+mj-lt"/>
                <a:ea typeface="Segoe UI Black" panose="020B0A02040204020203" pitchFamily="34" charset="0"/>
                <a:cs typeface="Times New Roman" pitchFamily="18" charset="0"/>
              </a:rPr>
              <a:t>trog</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Thiên</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hạnh</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phúc</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không</a:t>
            </a:r>
            <a:r>
              <a:rPr lang="en-US" altLang="en-US" sz="5400" dirty="0">
                <a:solidFill>
                  <a:schemeClr val="bg1"/>
                </a:solidFill>
                <a:latin typeface="+mj-lt"/>
                <a:ea typeface="Segoe UI Black" panose="020B0A02040204020203" pitchFamily="34" charset="0"/>
                <a:cs typeface="Times New Roman" pitchFamily="18" charset="0"/>
              </a:rPr>
              <a:t> can v</a:t>
            </a:r>
            <a:r>
              <a:rPr lang="vi-VN" altLang="en-US" sz="5400" dirty="0">
                <a:solidFill>
                  <a:schemeClr val="bg1"/>
                </a:solidFill>
                <a:latin typeface="+mj-lt"/>
                <a:ea typeface="Segoe UI Black" panose="020B0A02040204020203" pitchFamily="34" charset="0"/>
                <a:cs typeface="Times New Roman" pitchFamily="18" charset="0"/>
              </a:rPr>
              <a:t>ơ</a:t>
            </a:r>
            <a:r>
              <a:rPr lang="en-US" altLang="en-US" sz="5400" dirty="0" err="1">
                <a:solidFill>
                  <a:schemeClr val="bg1"/>
                </a:solidFill>
                <a:latin typeface="+mj-lt"/>
                <a:ea typeface="Segoe UI Black" panose="020B0A02040204020203" pitchFamily="34" charset="0"/>
                <a:cs typeface="Times New Roman" pitchFamily="18" charset="0"/>
              </a:rPr>
              <a:t>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Chúa</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con, </a:t>
            </a:r>
            <a:r>
              <a:rPr lang="en-US" altLang="en-US" sz="5400" dirty="0" err="1">
                <a:solidFill>
                  <a:schemeClr val="bg1"/>
                </a:solidFill>
                <a:latin typeface="+mj-lt"/>
                <a:ea typeface="Segoe UI Black" panose="020B0A02040204020203" pitchFamily="34" charset="0"/>
                <a:cs typeface="Times New Roman" pitchFamily="18" charset="0"/>
              </a:rPr>
              <a:t>yêu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đắm</a:t>
            </a:r>
            <a:r>
              <a:rPr lang="en-US" altLang="en-US" sz="5400" dirty="0">
                <a:solidFill>
                  <a:schemeClr val="bg1"/>
                </a:solidFill>
                <a:latin typeface="+mj-lt"/>
                <a:ea typeface="Segoe UI Black" panose="020B0A02040204020203" pitchFamily="34" charset="0"/>
                <a:cs typeface="Times New Roman" pitchFamily="18" charset="0"/>
              </a:rPr>
              <a:t> say, </a:t>
            </a:r>
            <a:r>
              <a:rPr lang="en-US" altLang="en-US" sz="5400" dirty="0" err="1">
                <a:solidFill>
                  <a:schemeClr val="bg1"/>
                </a:solidFill>
                <a:latin typeface="+mj-lt"/>
                <a:ea typeface="Segoe UI Black" panose="020B0A02040204020203" pitchFamily="34" charset="0"/>
                <a:cs typeface="Times New Roman" pitchFamily="18" charset="0"/>
              </a:rPr>
              <a:t>dẫu</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biết</a:t>
            </a:r>
            <a:r>
              <a:rPr lang="en-US" altLang="en-US" sz="5400" dirty="0">
                <a:solidFill>
                  <a:schemeClr val="bg1"/>
                </a:solidFill>
                <a:latin typeface="+mj-lt"/>
                <a:ea typeface="Segoe UI Black" panose="020B0A02040204020203" pitchFamily="34" charset="0"/>
                <a:cs typeface="Times New Roman" pitchFamily="18" charset="0"/>
              </a:rPr>
              <a:t> con hay </a:t>
            </a:r>
            <a:r>
              <a:rPr lang="en-US" altLang="en-US" sz="5400" dirty="0" err="1">
                <a:solidFill>
                  <a:schemeClr val="bg1"/>
                </a:solidFill>
                <a:latin typeface="+mj-lt"/>
                <a:ea typeface="Segoe UI Black" panose="020B0A02040204020203" pitchFamily="34" charset="0"/>
                <a:cs typeface="Times New Roman" pitchFamily="18" charset="0"/>
              </a:rPr>
              <a:t>đổi</a:t>
            </a:r>
            <a:r>
              <a:rPr lang="en-US" altLang="en-US" sz="5400" dirty="0">
                <a:solidFill>
                  <a:schemeClr val="bg1"/>
                </a:solidFill>
                <a:latin typeface="+mj-lt"/>
                <a:ea typeface="Segoe UI Black" panose="020B0A02040204020203" pitchFamily="34" charset="0"/>
                <a:cs typeface="Times New Roman" pitchFamily="18" charset="0"/>
              </a:rPr>
              <a:t> </a:t>
            </a:r>
            <a:r>
              <a:rPr lang="en-US" altLang="en-US" sz="5400" dirty="0" err="1">
                <a:solidFill>
                  <a:schemeClr val="bg1"/>
                </a:solidFill>
                <a:latin typeface="+mj-lt"/>
                <a:ea typeface="Segoe UI Black" panose="020B0A02040204020203" pitchFamily="34" charset="0"/>
                <a:cs typeface="Times New Roman" pitchFamily="18" charset="0"/>
              </a:rPr>
              <a:t>thay</a:t>
            </a:r>
            <a:r>
              <a:rPr lang="en-US" altLang="en-US" sz="5400" dirty="0">
                <a:solidFill>
                  <a:schemeClr val="bg1"/>
                </a:solidFill>
                <a:latin typeface="+mj-lt"/>
                <a:ea typeface="Segoe UI Black" panose="020B0A02040204020203" pitchFamily="34" charset="0"/>
                <a:cs typeface="Times New Roman" pitchFamily="18" charset="0"/>
              </a:rPr>
              <a:t>. </a:t>
            </a:r>
            <a:endParaRPr lang="en-US" sz="5400" dirty="0">
              <a:solidFill>
                <a:schemeClr val="bg1"/>
              </a:solidFill>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352359015"/>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08CCC7D-1267-24CC-FEDD-0B1435CE24E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FAFE04C-ACC3-4283-C812-D971FA34B69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65285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r>
              <a:rPr lang="en-US" sz="10666" dirty="0">
                <a:solidFill>
                  <a:srgbClr val="FFFF00"/>
                </a:solidFill>
                <a:latin typeface="+mj-lt"/>
                <a:ea typeface="Segoe UI Black" panose="020B0A02040204020203" pitchFamily="34" charset="0"/>
              </a:rPr>
              <a:t>Ca </a:t>
            </a:r>
            <a:r>
              <a:rPr lang="en-US" sz="10666" dirty="0" err="1">
                <a:solidFill>
                  <a:srgbClr val="FFFF00"/>
                </a:solidFill>
                <a:latin typeface="+mj-lt"/>
                <a:ea typeface="Segoe UI Black" panose="020B0A02040204020203" pitchFamily="34" charset="0"/>
              </a:rPr>
              <a:t>Kết</a:t>
            </a:r>
            <a:r>
              <a:rPr lang="en-US" sz="10666" dirty="0">
                <a:solidFill>
                  <a:srgbClr val="FFFF00"/>
                </a:solidFill>
                <a:latin typeface="+mj-lt"/>
                <a:ea typeface="Segoe UI Black" panose="020B0A02040204020203" pitchFamily="34" charset="0"/>
              </a:rPr>
              <a:t> </a:t>
            </a:r>
            <a:r>
              <a:rPr lang="en-US" sz="10666" dirty="0" err="1">
                <a:solidFill>
                  <a:srgbClr val="FFFF00"/>
                </a:solidFill>
                <a:latin typeface="+mj-lt"/>
                <a:ea typeface="Segoe UI Black" panose="020B0A02040204020203" pitchFamily="34" charset="0"/>
              </a:rPr>
              <a:t>Lễ</a:t>
            </a:r>
            <a:br>
              <a:rPr lang="en-US" sz="10666" dirty="0">
                <a:solidFill>
                  <a:srgbClr val="FFFF00"/>
                </a:solidFill>
                <a:latin typeface="+mj-lt"/>
                <a:ea typeface="Segoe UI Black" panose="020B0A02040204020203" pitchFamily="34" charset="0"/>
              </a:rPr>
            </a:br>
            <a:r>
              <a:rPr lang="en-US" sz="8800" b="1" dirty="0" err="1">
                <a:solidFill>
                  <a:srgbClr val="FFFF00"/>
                </a:solidFill>
                <a:latin typeface="+mj-lt"/>
              </a:rPr>
              <a:t>Lạy</a:t>
            </a:r>
            <a:r>
              <a:rPr lang="en-US" sz="8800" b="1" dirty="0">
                <a:solidFill>
                  <a:srgbClr val="FFFF00"/>
                </a:solidFill>
                <a:latin typeface="+mj-lt"/>
              </a:rPr>
              <a:t> </a:t>
            </a:r>
            <a:r>
              <a:rPr lang="en-US" sz="8800" b="1" dirty="0" err="1">
                <a:solidFill>
                  <a:srgbClr val="FFFF00"/>
                </a:solidFill>
                <a:latin typeface="+mj-lt"/>
              </a:rPr>
              <a:t>Mẹ</a:t>
            </a:r>
            <a:r>
              <a:rPr lang="en-US" sz="8800" b="1" dirty="0">
                <a:solidFill>
                  <a:srgbClr val="FFFF00"/>
                </a:solidFill>
                <a:latin typeface="+mj-lt"/>
              </a:rPr>
              <a:t> </a:t>
            </a:r>
            <a:r>
              <a:rPr lang="en-US" sz="8800" b="1" dirty="0" err="1">
                <a:solidFill>
                  <a:srgbClr val="FFFF00"/>
                </a:solidFill>
                <a:latin typeface="+mj-lt"/>
              </a:rPr>
              <a:t>Mến</a:t>
            </a:r>
            <a:r>
              <a:rPr lang="en-US" sz="8800" b="1" dirty="0">
                <a:solidFill>
                  <a:srgbClr val="FFFF00"/>
                </a:solidFill>
                <a:latin typeface="+mj-lt"/>
              </a:rPr>
              <a:t> </a:t>
            </a:r>
            <a:r>
              <a:rPr lang="en-US" sz="8800" b="1" dirty="0" err="1">
                <a:solidFill>
                  <a:srgbClr val="FFFF00"/>
                </a:solidFill>
                <a:latin typeface="+mj-lt"/>
              </a:rPr>
              <a:t>Yêu</a:t>
            </a:r>
            <a:br>
              <a:rPr lang="vi-VN" sz="8800" dirty="0">
                <a:solidFill>
                  <a:srgbClr val="FFFF00"/>
                </a:solidFill>
                <a:latin typeface="+mj-lt"/>
              </a:rPr>
            </a:br>
            <a:r>
              <a:rPr lang="vi-VN" dirty="0">
                <a:solidFill>
                  <a:schemeClr val="bg1"/>
                </a:solidFill>
                <a:latin typeface="+mj-lt"/>
              </a:rPr>
              <a:t>S</a:t>
            </a:r>
            <a:r>
              <a:rPr lang="en-US" dirty="0">
                <a:solidFill>
                  <a:schemeClr val="bg1"/>
                </a:solidFill>
                <a:latin typeface="+mj-lt"/>
              </a:rPr>
              <a:t>r. </a:t>
            </a:r>
            <a:r>
              <a:rPr lang="en-US" dirty="0" err="1">
                <a:solidFill>
                  <a:schemeClr val="bg1"/>
                </a:solidFill>
                <a:latin typeface="+mj-lt"/>
              </a:rPr>
              <a:t>Trầm</a:t>
            </a:r>
            <a:r>
              <a:rPr lang="en-US" dirty="0">
                <a:solidFill>
                  <a:schemeClr val="bg1"/>
                </a:solidFill>
                <a:latin typeface="+mj-lt"/>
              </a:rPr>
              <a:t> </a:t>
            </a:r>
            <a:r>
              <a:rPr lang="vi-VN" dirty="0">
                <a:solidFill>
                  <a:schemeClr val="bg1"/>
                </a:solidFill>
                <a:latin typeface="+mj-lt"/>
              </a:rPr>
              <a:t>Hương </a:t>
            </a:r>
            <a:r>
              <a:rPr lang="en-US" dirty="0">
                <a:solidFill>
                  <a:schemeClr val="bg1"/>
                </a:solidFill>
                <a:latin typeface="+mj-lt"/>
              </a:rPr>
              <a:t>FMSR</a:t>
            </a:r>
            <a:br>
              <a:rPr lang="en-US" b="1" dirty="0">
                <a:solidFill>
                  <a:schemeClr val="bg1"/>
                </a:solidFill>
                <a:latin typeface="+mj-lt"/>
              </a:rPr>
            </a:br>
            <a:br>
              <a:rPr lang="en-US" sz="8000" dirty="0">
                <a:solidFill>
                  <a:schemeClr val="bg1"/>
                </a:solidFill>
                <a:latin typeface="+mj-lt"/>
              </a:rPr>
            </a:br>
            <a:endParaRPr lang="en-US" sz="8000" i="1"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2426266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Autofit/>
          </a:bodyPr>
          <a:lstStyle/>
          <a:p>
            <a:pPr algn="just"/>
            <a:r>
              <a:rPr lang="en-US" sz="6000" u="sng" dirty="0" err="1">
                <a:solidFill>
                  <a:srgbClr val="FFFF00"/>
                </a:solidFill>
                <a:latin typeface="+mj-lt"/>
                <a:ea typeface="Segoe UI Black" panose="020B0A02040204020203" pitchFamily="34" charset="0"/>
              </a:rPr>
              <a:t>ĐkA</a:t>
            </a:r>
            <a:r>
              <a:rPr lang="en-US" sz="6000" u="sng" dirty="0">
                <a:solidFill>
                  <a:srgbClr val="FFFF00"/>
                </a:solidFill>
                <a:latin typeface="+mj-lt"/>
                <a:ea typeface="Segoe UI Black" panose="020B0A02040204020203" pitchFamily="34" charset="0"/>
              </a:rPr>
              <a:t>:</a:t>
            </a:r>
            <a:r>
              <a:rPr lang="en-US" sz="6000" dirty="0">
                <a:solidFill>
                  <a:schemeClr val="bg1"/>
                </a:solidFill>
                <a:latin typeface="+mj-lt"/>
                <a:ea typeface="Segoe UI Black" panose="020B0A02040204020203" pitchFamily="34" charset="0"/>
              </a:rPr>
              <a:t> </a:t>
            </a:r>
            <a:r>
              <a:rPr lang="vi-VN" sz="4800" dirty="0">
                <a:solidFill>
                  <a:schemeClr val="bg1"/>
                </a:solidFill>
                <a:latin typeface="+mj-lt"/>
              </a:rPr>
              <a:t>Lạy Mẹ mến yêu, mến yêu của con. Mẹ như Ánh Sao soi đường dẫn lối. Về với Giê-su Đấng con trông đợi. Về với Giê-su Đấng con tôn thờ. </a:t>
            </a:r>
            <a:br>
              <a:rPr lang="en-US" sz="4800" dirty="0">
                <a:solidFill>
                  <a:schemeClr val="bg1"/>
                </a:solidFill>
                <a:latin typeface="+mj-lt"/>
              </a:rPr>
            </a:br>
            <a:r>
              <a:rPr lang="vi-VN" sz="4800" u="sng" dirty="0">
                <a:solidFill>
                  <a:srgbClr val="FFFF00"/>
                </a:solidFill>
                <a:latin typeface="+mj-lt"/>
              </a:rPr>
              <a:t>ĐKB:</a:t>
            </a:r>
            <a:r>
              <a:rPr lang="vi-VN" sz="4800" dirty="0">
                <a:solidFill>
                  <a:srgbClr val="FFFF00"/>
                </a:solidFill>
                <a:latin typeface="+mj-lt"/>
              </a:rPr>
              <a:t> </a:t>
            </a:r>
            <a:r>
              <a:rPr lang="vi-VN" sz="4800" dirty="0">
                <a:solidFill>
                  <a:schemeClr val="bg1"/>
                </a:solidFill>
                <a:latin typeface="+mj-lt"/>
              </a:rPr>
              <a:t>Lạy Mẹ mến yêu, mến yêu của con. Mẹ như Ánh Sao soi đường dẫn lối. Về với Giê-su Đấng con trông đợi. Về với Giê-su Đấng con tôn thờ. </a:t>
            </a:r>
            <a:endParaRPr lang="en-US" sz="6000"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23167229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rmAutofit/>
          </a:bodyPr>
          <a:lstStyle/>
          <a:p>
            <a:pPr algn="just"/>
            <a:r>
              <a:rPr lang="en-US" sz="7200" u="sng" dirty="0">
                <a:solidFill>
                  <a:srgbClr val="FFFF00"/>
                </a:solidFill>
                <a:latin typeface="+mj-lt"/>
                <a:ea typeface="Segoe UI Black" panose="020B0A02040204020203" pitchFamily="34" charset="0"/>
              </a:rPr>
              <a:t>Tk1:</a:t>
            </a:r>
            <a:r>
              <a:rPr lang="en-US" sz="7200" dirty="0">
                <a:solidFill>
                  <a:schemeClr val="bg1"/>
                </a:solidFill>
                <a:latin typeface="+mj-lt"/>
                <a:ea typeface="Segoe UI Black" panose="020B0A02040204020203" pitchFamily="34" charset="0"/>
              </a:rPr>
              <a:t> </a:t>
            </a:r>
            <a:r>
              <a:rPr lang="vi-VN" sz="6600" dirty="0">
                <a:solidFill>
                  <a:schemeClr val="bg1"/>
                </a:solidFill>
                <a:latin typeface="+mj-lt"/>
              </a:rPr>
              <a:t>A-ve Ma-ri-a! Mẹ đoá hồng mầu nhiệm. Tràng châu trên đôi tay ngào ngạt hương thơm bay. Ma-ri-a Mân Côi! Kính dâng Mẹ lời chào. Tiếng yêu thật ngọt ngào tựa trái tim của trẻ thơ. </a:t>
            </a:r>
            <a:endParaRPr lang="en-US" sz="7200"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1458737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
            <a:ext cx="12192000" cy="6857999"/>
          </a:xfrm>
        </p:spPr>
        <p:txBody>
          <a:bodyPr>
            <a:noAutofit/>
          </a:bodyPr>
          <a:lstStyle/>
          <a:p>
            <a:pPr algn="just"/>
            <a:r>
              <a:rPr lang="vi-VN" sz="6600" u="sng" dirty="0">
                <a:solidFill>
                  <a:srgbClr val="FFFF00"/>
                </a:solidFill>
                <a:latin typeface="+mj-lt"/>
              </a:rPr>
              <a:t>ĐK:</a:t>
            </a:r>
            <a:r>
              <a:rPr lang="vi-VN" sz="6600" dirty="0">
                <a:solidFill>
                  <a:srgbClr val="FFFF00"/>
                </a:solidFill>
                <a:latin typeface="+mj-lt"/>
              </a:rPr>
              <a:t> </a:t>
            </a:r>
            <a:r>
              <a:rPr lang="vi-VN" sz="6600" dirty="0">
                <a:solidFill>
                  <a:schemeClr val="bg1"/>
                </a:solidFill>
                <a:latin typeface="+mj-lt"/>
              </a:rPr>
              <a:t>Lạy Mẹ mến yêu, mến yêu của con. Mẹ như Ánh Sao soi đường dẫn lối. Về với Giê-su Đấng con trông đợi. Về với Giê-su Đấng con tôn thờ. </a:t>
            </a:r>
            <a:endParaRPr lang="en-US" sz="8000" dirty="0">
              <a:solidFill>
                <a:schemeClr val="bg1"/>
              </a:solidFill>
              <a:latin typeface="+mj-lt"/>
              <a:ea typeface="Segoe UI Black" panose="020B0A02040204020203" pitchFamily="34" charset="0"/>
            </a:endParaRPr>
          </a:p>
        </p:txBody>
      </p:sp>
    </p:spTree>
    <p:extLst>
      <p:ext uri="{BB962C8B-B14F-4D97-AF65-F5344CB8AC3E}">
        <p14:creationId xmlns:p14="http://schemas.microsoft.com/office/powerpoint/2010/main" val="8975034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C48D9A3-9670-3779-6847-2EF09ED3340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3BA6292-9396-0B47-0A50-D0DA56664BD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878531482"/>
      </p:ext>
    </p:extLst>
  </p:cSld>
  <p:clrMapOvr>
    <a:masterClrMapping/>
  </p:clrMapOvr>
</p:sld>
</file>

<file path=ppt/theme/theme1.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697</TotalTime>
  <Words>1023</Words>
  <Application>Microsoft Office PowerPoint</Application>
  <PresentationFormat>Widescreen</PresentationFormat>
  <Paragraphs>32</Paragraphs>
  <Slides>34</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34</vt:i4>
      </vt:variant>
    </vt:vector>
  </HeadingPairs>
  <TitlesOfParts>
    <vt:vector size="40" baseType="lpstr">
      <vt:lpstr>Arial</vt:lpstr>
      <vt:lpstr>Calibri</vt:lpstr>
      <vt:lpstr>Segoe UI Black</vt:lpstr>
      <vt:lpstr>UTM American Sans</vt:lpstr>
      <vt:lpstr>Chủ đề Office</vt:lpstr>
      <vt:lpstr>2_Office Theme</vt:lpstr>
      <vt:lpstr> </vt:lpstr>
      <vt:lpstr>PowerPoint Presentation</vt:lpstr>
      <vt:lpstr>PowerPoint Presentation</vt:lpstr>
      <vt:lpstr> </vt:lpstr>
      <vt:lpstr>Đk: Chúa mời gọi con đến dự tiệc thánh, con hân hoan vui mừng, con hân hoan vui mừng tạ ơn Chúa, Chúa ơi! Vì Chúa là lẽ sống của con rồi, là hạnh phúc suốt cuộc đời đến với Ngài nhận lãnh Nước Trời.</vt:lpstr>
      <vt:lpstr>Tk3: Muôn người từ khắp các nơi ăn cùng một tấm bánh, ngàn giọng nói chung câu nguyện cầu, ngàn ánh mắt chung trong niềm tin. Xin Ngài hiệp nhất các dân trong cùng một Thiên Chúa, tình hiệp nhất bao la tràn đầy tựa như nhánh chung trong một cây</vt:lpstr>
      <vt:lpstr>Đk: Chúa mời gọi con đến dự tiệc thánh, con hân hoan vui mừng, con hân hoan vui mừng tạ ơn Chúa, Chúa ơi! Vì Chúa là lẽ sống của con rồi, là hạnh phúc suốt cuộc đời đến với Ngài nhận lãnh Nước Trời.</vt:lpstr>
      <vt:lpstr>PowerPoint Presentation</vt:lpstr>
      <vt:lpstr>PowerPoint Presentation</vt:lpstr>
      <vt:lpstr>PowerPoint Presentation</vt:lpstr>
      <vt:lpstr>PowerPoint Presentation</vt:lpstr>
      <vt:lpstr>PowerPoint Presentation</vt:lpstr>
      <vt:lpstr>  Ca Dâng Lễ XIN DÂNG CỦA LỄ  CHÂN THÀNH JB. An Ninh </vt:lpstr>
      <vt:lpstr>Tk1: Nguyện dâng lên Chúa bánh thơm mĩ miều, là bao công khó nắng mưa sớm chiều. Và đây bao nhiêu dấu yêu, bao khát vọng trong đời, xin Chúa chúc phúc ban ơn đổi mới…</vt:lpstr>
      <vt:lpstr>… Nguyện dâng lên Chúa chén rượu thắm nồng, dầm mưa dãi nắng khó công cấy trồng. Này đây yêu thương thiết tha chân thành con dâng lên. Xin Chúa đoái nhận của lễ tiến dâng.</vt:lpstr>
      <vt:lpstr>Đk: Nguyện dâng lên Chúa đây trót tương lai đời con. Này tấm linh hồn và cả ước mơ chưa tròn. Xin Ngài thương thánh hóa nên của lễ mới, xin đón nhận tấm chân thành Chúa ơi!</vt:lpstr>
      <vt:lpstr>Tk2: Nguyện dâng hoa trái chín thơm trĩu cành, nguyện dâng lên với ước mơ thắm tình. Này đây chồi non tốt xinh như lễ dâng đơn thành, xin Chúa chúc phúc mãi tươi màu xanh…</vt:lpstr>
      <vt:lpstr>… Này con dâng Chúa trái tim thắm hồng, cùng bao thao thức bước đường lữ hành, quyện theo hương thơm thiết tha, chan hòa cùng lời ca. Xin Chúa chúc lành của lễ thiết tha.</vt:lpstr>
      <vt:lpstr>Đk: Nguyện dâng lên Chúa đây trót tương lai đời con. Này tấm linh hồn và cả ước mơ chưa tròn. Xin Ngài thương thánh hóa nên của lễ mới, xin đón nhận tấm chân thành Chúa ơi!</vt:lpstr>
      <vt:lpstr>PowerPoint Presentation</vt:lpstr>
      <vt:lpstr>PowerPoint Presentation</vt:lpstr>
      <vt:lpstr>Ca Nguyện Hiệp Lễ Mãi Mãi Chúa Yêu Con Nguyễn Hèn Mọn, CMF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Kết Lễ Lạy Mẹ Mến Yêu Sr. Trầm Hương FMSR  </vt:lpstr>
      <vt:lpstr>ĐkA: Lạy Mẹ mến yêu, mến yêu của con. Mẹ như Ánh Sao soi đường dẫn lối. Về với Giê-su Đấng con trông đợi. Về với Giê-su Đấng con tôn thờ.  ĐKB: Lạy Mẹ mến yêu, mến yêu của con. Mẹ như Ánh Sao soi đường dẫn lối. Về với Giê-su Đấng con trông đợi. Về với Giê-su Đấng con tôn thờ. </vt:lpstr>
      <vt:lpstr>Tk1: A-ve Ma-ri-a! Mẹ đoá hồng mầu nhiệm. Tràng châu trên đôi tay ngào ngạt hương thơm bay. Ma-ri-a Mân Côi! Kính dâng Mẹ lời chào. Tiếng yêu thật ngọt ngào tựa trái tim của trẻ thơ. </vt:lpstr>
      <vt:lpstr>ĐK: Lạy Mẹ mến yêu, mến yêu của con. Mẹ như Ánh Sao soi đường dẫn lối. Về với Giê-su Đấng con trông đợi. Về với Giê-su Đấng con tôn thờ.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tnttvietnam@outlook.com</dc:creator>
  <cp:lastModifiedBy>Nam Hung</cp:lastModifiedBy>
  <cp:revision>132</cp:revision>
  <dcterms:created xsi:type="dcterms:W3CDTF">2026-07-07T02:26:41Z</dcterms:created>
  <dcterms:modified xsi:type="dcterms:W3CDTF">2026-10-08T08:14:55Z</dcterms:modified>
</cp:coreProperties>
</file>