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228" r:id="rId3"/>
    <p:sldMasterId id="2147484240" r:id="rId4"/>
    <p:sldMasterId id="2147484276" r:id="rId5"/>
    <p:sldMasterId id="2147484288" r:id="rId6"/>
    <p:sldMasterId id="2147484296" r:id="rId7"/>
    <p:sldMasterId id="2147484308" r:id="rId8"/>
    <p:sldMasterId id="2147484316" r:id="rId9"/>
    <p:sldMasterId id="2147484328" r:id="rId10"/>
    <p:sldMasterId id="2147484340" r:id="rId11"/>
  </p:sldMasterIdLst>
  <p:notesMasterIdLst>
    <p:notesMasterId r:id="rId98"/>
  </p:notesMasterIdLst>
  <p:sldIdLst>
    <p:sldId id="792" r:id="rId12"/>
    <p:sldId id="258" r:id="rId13"/>
    <p:sldId id="259" r:id="rId14"/>
    <p:sldId id="260" r:id="rId15"/>
    <p:sldId id="316" r:id="rId16"/>
    <p:sldId id="262" r:id="rId17"/>
    <p:sldId id="317" r:id="rId18"/>
    <p:sldId id="313" r:id="rId19"/>
    <p:sldId id="318" r:id="rId20"/>
    <p:sldId id="314" r:id="rId21"/>
    <p:sldId id="319" r:id="rId22"/>
    <p:sldId id="315" r:id="rId23"/>
    <p:sldId id="320" r:id="rId24"/>
    <p:sldId id="9786" r:id="rId25"/>
    <p:sldId id="9754" r:id="rId26"/>
    <p:sldId id="9755" r:id="rId27"/>
    <p:sldId id="9756" r:id="rId28"/>
    <p:sldId id="9757" r:id="rId29"/>
    <p:sldId id="9758" r:id="rId30"/>
    <p:sldId id="9759" r:id="rId31"/>
    <p:sldId id="9760" r:id="rId32"/>
    <p:sldId id="9761" r:id="rId33"/>
    <p:sldId id="9763" r:id="rId34"/>
    <p:sldId id="9764" r:id="rId35"/>
    <p:sldId id="9765" r:id="rId36"/>
    <p:sldId id="9766" r:id="rId37"/>
    <p:sldId id="9767" r:id="rId38"/>
    <p:sldId id="9768" r:id="rId39"/>
    <p:sldId id="9769" r:id="rId40"/>
    <p:sldId id="9770" r:id="rId41"/>
    <p:sldId id="9787" r:id="rId42"/>
    <p:sldId id="9790" r:id="rId43"/>
    <p:sldId id="731" r:id="rId44"/>
    <p:sldId id="732" r:id="rId45"/>
    <p:sldId id="733" r:id="rId46"/>
    <p:sldId id="771" r:id="rId47"/>
    <p:sldId id="734" r:id="rId48"/>
    <p:sldId id="735" r:id="rId49"/>
    <p:sldId id="772" r:id="rId50"/>
    <p:sldId id="739" r:id="rId51"/>
    <p:sldId id="773" r:id="rId52"/>
    <p:sldId id="758" r:id="rId53"/>
    <p:sldId id="774" r:id="rId54"/>
    <p:sldId id="9791" r:id="rId55"/>
    <p:sldId id="736" r:id="rId56"/>
    <p:sldId id="811" r:id="rId57"/>
    <p:sldId id="9772" r:id="rId58"/>
    <p:sldId id="9773" r:id="rId59"/>
    <p:sldId id="9774" r:id="rId60"/>
    <p:sldId id="9775" r:id="rId61"/>
    <p:sldId id="9776" r:id="rId62"/>
    <p:sldId id="9777" r:id="rId63"/>
    <p:sldId id="9778" r:id="rId64"/>
    <p:sldId id="9779" r:id="rId65"/>
    <p:sldId id="9780" r:id="rId66"/>
    <p:sldId id="9781" r:id="rId67"/>
    <p:sldId id="9782" r:id="rId68"/>
    <p:sldId id="9783" r:id="rId69"/>
    <p:sldId id="9784" r:id="rId70"/>
    <p:sldId id="9785" r:id="rId71"/>
    <p:sldId id="269" r:id="rId72"/>
    <p:sldId id="271" r:id="rId73"/>
    <p:sldId id="270" r:id="rId74"/>
    <p:sldId id="273" r:id="rId75"/>
    <p:sldId id="321" r:id="rId76"/>
    <p:sldId id="276" r:id="rId77"/>
    <p:sldId id="9788" r:id="rId78"/>
    <p:sldId id="9792" r:id="rId79"/>
    <p:sldId id="9793" r:id="rId80"/>
    <p:sldId id="9794" r:id="rId81"/>
    <p:sldId id="280" r:id="rId82"/>
    <p:sldId id="306" r:id="rId83"/>
    <p:sldId id="282" r:id="rId84"/>
    <p:sldId id="307" r:id="rId85"/>
    <p:sldId id="284" r:id="rId86"/>
    <p:sldId id="308" r:id="rId87"/>
    <p:sldId id="778" r:id="rId88"/>
    <p:sldId id="806" r:id="rId89"/>
    <p:sldId id="287" r:id="rId90"/>
    <p:sldId id="289" r:id="rId91"/>
    <p:sldId id="288" r:id="rId92"/>
    <p:sldId id="325" r:id="rId93"/>
    <p:sldId id="322" r:id="rId94"/>
    <p:sldId id="323" r:id="rId95"/>
    <p:sldId id="324" r:id="rId96"/>
    <p:sldId id="9789" r:id="rId9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1944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notesMaster" Target="notesMasters/notesMaster1.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33448-4D9C-90AB-29F1-87019923F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0F350-7502-604C-DE36-830AA0AA3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72BB3-EB49-C7E7-1B1F-65E93070F7D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7B7C1A3-F00A-7E1F-C990-E22C0565B8F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0118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8D9A-84ED-BBA1-F43D-8A128A0CF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F4994-5F40-135A-652E-A308B0E37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E1ACD-135D-5C80-9666-F18730C4A27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08A3667-28B6-1545-230F-5BE76DACFBA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54572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7E7B3-84EA-EEC2-5C39-F64AF8676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FB01A-8182-DD1C-8825-FB98EB0CF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57F87-E6B0-97D4-BAFC-A209B572A15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5E09466-CD72-758F-4D36-A37C1EDA450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499508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B968-E41D-E8EF-6FB4-955C065E9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4C2E-4F2F-0EDF-0D57-5DD426AF3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8E2E5-3FA5-B09B-7883-566C4F5E608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2E34C4-44F4-0C56-5270-09D7CCCC459D}"/>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29691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D89E1-4022-336B-E232-B15D4B238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0B102-BC11-8EFF-2F8C-C1936842F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48FA5C-B3E7-2678-7016-DDDA8ED4642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4ABE2F0-7D47-E9E1-ECD2-8AD7627E016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518026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5E3B5-9D17-A97D-563A-0B6DEC355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D9145-5D06-F847-FA82-5B283F66A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0D93E-736E-4D6C-B3BB-7EA5B748A21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B87245B-D91B-F879-A1C9-398CAC2DE6B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757126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33C11-A1FE-1F76-DBA0-9B5A723AD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87DA6-ACE1-7189-DB39-3E4EA4999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17DED-5EBF-1D74-6507-CE1C9EA50BE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A4D7354-B6E0-3538-FD9E-A431C284772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45053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FDF7D-5B64-BCA2-13A3-F1A65D1A7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8D95D-944E-DC5A-ACFF-10C58FA34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4B985-048A-B105-0959-0014488FC68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8F636C2-D623-BBBC-EA77-DDD8C3CC16C1}"/>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8811408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0EFF6-5673-19A6-154F-FEE61B8D7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18224-2503-BB4F-51CE-636B619BC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2E03A-6265-4CF0-6C55-CECF26A8F03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E311148-184B-683F-BC48-F6ACDDD0F35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617728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D6583-92EF-2D7E-488E-29A050ED2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7096C-3314-60BF-DD31-0507150D3B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60B68-88A6-CAE8-73A8-81014E0BDEE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082DF72-10A4-48FD-B02E-736DCB445CE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978665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C63D9-9CED-C6FC-0B30-E9B1DC37A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1C5C79-E9E5-121F-271F-EE658EDDC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7EAC64-E9AE-A43C-60FD-24F6C7ACCDD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C66F48E-6912-48AA-0CE3-3B7D3268E6A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76563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CD56D-A02F-C3A3-6FE2-7393B044C5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BD748-F7EA-B5C9-C319-D50BA5646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011C6C-0959-A866-1C90-6517D684CD2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B5A1395C-AAC0-C12B-2B80-362C304DE0D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231151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6181-3C83-AFF1-CA91-BF73A9423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B4166-E72F-6AF8-E40B-75B04DAAC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E0EF6-8384-64B4-EEBD-B260C0FCAD9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D9B6F4A-A6C1-60FF-0928-04415E0E699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0146903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F93E3-575D-463E-DBFF-EB4E07DFA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7C2BE-2D0B-EE66-2C8F-E997114E2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B5F73-360C-214F-E648-C97236AAE86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791B0EE-2233-413C-03ED-CB9D98553B8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877737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81790-920B-543A-467B-C212AD6E8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ABB50-8174-EC81-9297-A72B795F9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19C5C2-06E8-2A3F-494F-E894D9956BA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845AAB4B-3465-210F-36E4-681A29F4E63C}"/>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824696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9A5B9-1973-FE3A-CDC8-DEFE1D6469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89E73-D633-1AB6-88E5-BB30CFD3E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22536-1875-C2A0-EE48-7D7A4997B63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4236FC-33EC-30C9-B681-D134056A1F1F}"/>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845683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58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8442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4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7171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987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278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492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63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1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403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171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1536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844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4167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76217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5224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2108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0656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43847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976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29312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0395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3658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69872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500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57146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51922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92666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7048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96773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79728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11725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03395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9054783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693529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41225132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2002952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2055401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4684211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35238807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7769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24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1131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57917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5540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12454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57041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7001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5980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27790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4063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7276767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596542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8982032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7757856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2938978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40162190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9123859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3229693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783007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006766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130923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7871312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6781511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118131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322353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3256097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2338906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8715637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2803030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8000060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8865514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67171653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627120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14820378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9525669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8283407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8725217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6406497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771157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0610122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6026707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650710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33804525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10/9/2026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6461218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10/9/2026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169856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10/9/2026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818300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537826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0505036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6231988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85830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image" Target="../media/image2.jp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image" Target="../media/image3.jpg"/><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theme" Target="../theme/theme7.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4" Type="http://schemas.openxmlformats.org/officeDocument/2006/relationships/slideLayout" Target="../slideLayouts/slideLayout77.xml"/><Relationship Id="rId9" Type="http://schemas.openxmlformats.org/officeDocument/2006/relationships/image" Target="../media/image3.jp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4.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jp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jp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09030"/>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238459"/>
      </p:ext>
    </p:extLst>
  </p:cSld>
  <p:clrMap bg1="lt1" tx1="dk1" bg2="lt2" tx2="dk2" accent1="accent1" accent2="accent2" accent3="accent3" accent4="accent4" accent5="accent5" accent6="accent6" hlink="hlink" folHlink="folHlink"/>
  <p:sldLayoutIdLst>
    <p:sldLayoutId id="2147484241" r:id="rId1"/>
    <p:sldLayoutId id="2147484242" r:id="rId2"/>
    <p:sldLayoutId id="2147484243" r:id="rId3"/>
    <p:sldLayoutId id="2147484244" r:id="rId4"/>
    <p:sldLayoutId id="2147484245" r:id="rId5"/>
    <p:sldLayoutId id="2147484246" r:id="rId6"/>
    <p:sldLayoutId id="2147484247" r:id="rId7"/>
    <p:sldLayoutId id="2147484248" r:id="rId8"/>
    <p:sldLayoutId id="2147484249" r:id="rId9"/>
    <p:sldLayoutId id="2147484250" r:id="rId10"/>
    <p:sldLayoutId id="21474842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1795578"/>
      </p:ext>
    </p:extLst>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321014922"/>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3844782"/>
      </p:ext>
    </p:extLst>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093967732"/>
      </p:ext>
    </p:extLst>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592081507"/>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3516624"/>
      </p:ext>
    </p:extLst>
  </p:cSld>
  <p:clrMap bg1="lt1" tx1="dk1" bg2="lt2" tx2="dk2" accent1="accent1" accent2="accent2" accent3="accent3" accent4="accent4" accent5="accent5" accent6="accent6" hlink="hlink" folHlink="folHlink"/>
  <p:sldLayoutIdLst>
    <p:sldLayoutId id="2147484329" r:id="rId1"/>
    <p:sldLayoutId id="2147484330" r:id="rId2"/>
    <p:sldLayoutId id="2147484331" r:id="rId3"/>
    <p:sldLayoutId id="2147484332" r:id="rId4"/>
    <p:sldLayoutId id="2147484333" r:id="rId5"/>
    <p:sldLayoutId id="2147484334" r:id="rId6"/>
    <p:sldLayoutId id="2147484335" r:id="rId7"/>
    <p:sldLayoutId id="2147484336" r:id="rId8"/>
    <p:sldLayoutId id="2147484337" r:id="rId9"/>
    <p:sldLayoutId id="2147484338" r:id="rId10"/>
    <p:sldLayoutId id="214748433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199383364"/>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9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9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9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9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9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9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1.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3.xml"/></Relationships>
</file>

<file path=ppt/slides/_rels/slide6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6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03.xml"/><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03.xml"/></Relationships>
</file>

<file path=ppt/slides/_rels/slide6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03.xml"/></Relationships>
</file>

<file path=ppt/slides/_rels/slide6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03.xml"/></Relationships>
</file>

<file path=ppt/slides/_rels/slide6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10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103.xml"/></Relationships>
</file>

<file path=ppt/slides/_rels/slide6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103.xml"/></Relationships>
</file>

<file path=ppt/slides/_rels/slide7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103.xml"/></Relationships>
</file>

<file path=ppt/slides/_rels/slide7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103.xml"/></Relationships>
</file>

<file path=ppt/slides/_rels/slide7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103.xml"/></Relationships>
</file>

<file path=ppt/slides/_rels/slide7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3.xml"/><Relationship Id="rId1" Type="http://schemas.openxmlformats.org/officeDocument/2006/relationships/slideLayout" Target="../slideLayouts/slideLayout103.xml"/></Relationships>
</file>

<file path=ppt/slides/_rels/slide7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103.xml"/></Relationships>
</file>

<file path=ppt/slides/_rels/slide7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103.xml"/></Relationships>
</file>

<file path=ppt/slides/_rels/slide7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103.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103.xml"/></Relationships>
</file>

<file path=ppt/slides/_rels/slide8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103.xml"/></Relationships>
</file>

<file path=ppt/slides/_rels/slide8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103.xml"/></Relationships>
</file>

<file path=ppt/slides/_rels/slide8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103.xml"/></Relationships>
</file>

<file path=ppt/slides/_rels/slide8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1.xml"/><Relationship Id="rId1" Type="http://schemas.openxmlformats.org/officeDocument/2006/relationships/slideLayout" Target="../slideLayouts/slideLayout103.xml"/></Relationships>
</file>

<file path=ppt/slides/_rels/slide8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103.xml"/></Relationships>
</file>

<file path=ppt/slides/_rels/slide8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3.xml"/><Relationship Id="rId1" Type="http://schemas.openxmlformats.org/officeDocument/2006/relationships/slideLayout" Target="../slideLayouts/slideLayout103.xml"/></Relationships>
</file>

<file path=ppt/slides/_rels/slide8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4745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dirty="0">
                <a:solidFill>
                  <a:srgbClr val="FFFF00"/>
                </a:solidFill>
                <a:latin typeface="+mj-lt"/>
                <a:ea typeface="+mj-lt"/>
                <a:cs typeface="+mj-lt"/>
              </a:rPr>
              <a:t>Ca </a:t>
            </a:r>
            <a:r>
              <a:rPr sz="6000" b="0" dirty="0" err="1">
                <a:solidFill>
                  <a:srgbClr val="FFFF00"/>
                </a:solidFill>
                <a:latin typeface="+mj-lt"/>
                <a:ea typeface="+mj-lt"/>
                <a:cs typeface="+mj-lt"/>
              </a:rPr>
              <a:t>Nhập</a:t>
            </a:r>
            <a:r>
              <a:rPr sz="6000" b="0" dirty="0">
                <a:solidFill>
                  <a:srgbClr val="FFFF00"/>
                </a:solidFill>
                <a:latin typeface="+mj-lt"/>
                <a:ea typeface="+mj-lt"/>
                <a:cs typeface="+mj-lt"/>
              </a:rPr>
              <a:t> </a:t>
            </a:r>
            <a:r>
              <a:rPr sz="6000" b="0" dirty="0" err="1">
                <a:solidFill>
                  <a:srgbClr val="FFFF00"/>
                </a:solidFill>
                <a:latin typeface="+mj-lt"/>
                <a:ea typeface="+mj-lt"/>
                <a:cs typeface="+mj-lt"/>
              </a:rPr>
              <a:t>Lễ</a:t>
            </a:r>
            <a:endParaRPr sz="6000" b="0" i="1" dirty="0">
              <a:solidFill>
                <a:schemeClr val="bg1"/>
              </a:solidFill>
              <a:latin typeface="+mj-lt"/>
              <a:ea typeface="+mj-lt"/>
              <a:cs typeface="+mj-lt"/>
            </a:endParaRPr>
          </a:p>
          <a:p>
            <a:r>
              <a:rPr lang="vi-VN" sz="6000" b="0" dirty="0">
                <a:solidFill>
                  <a:srgbClr val="FFFF00"/>
                </a:solidFill>
                <a:latin typeface="+mj-lt"/>
                <a:ea typeface="+mj-lt"/>
                <a:cs typeface="+mj-lt"/>
              </a:rPr>
              <a:t>TRÈO LÊN CAO SƠN</a:t>
            </a:r>
            <a:br>
              <a:rPr lang="en-US" sz="6000" b="0" dirty="0">
                <a:solidFill>
                  <a:srgbClr val="FFFF00"/>
                </a:solidFill>
                <a:latin typeface="+mj-lt"/>
                <a:ea typeface="+mj-lt"/>
                <a:cs typeface="+mj-lt"/>
              </a:rPr>
            </a:br>
            <a:r>
              <a:rPr lang="vi-VN" sz="6000" b="0" i="1" dirty="0">
                <a:solidFill>
                  <a:schemeClr val="bg1"/>
                </a:solidFill>
                <a:latin typeface="+mj-lt"/>
                <a:ea typeface="+mj-lt"/>
                <a:cs typeface="+mj-lt"/>
              </a:rPr>
              <a:t>Nam Hoa</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TK1:</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vô tội, có lòng thật thà trong trắng, không mê đắm bả phù hoa, không man trá, chẳng thề gian.</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3A85AB-3BDE-D4C2-E2BF-179C19C0212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603DC8-AE14-8E55-DF94-D28D24C8BA5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790893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TK2:</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sống đạo, công bình tận tình bác ái, coi ai cũng là anh em, yêu thương chẳng trừ một ai.</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2805845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EA7CC36-C647-C1C9-38B3-BD9C63C65A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F439217-5083-2E9D-03C2-DCB5F20E5A4D}"/>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294214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D16B91-1CFD-9642-C63E-D2E04EE45A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7A7D0BA-07B3-7EB4-98BA-55FBE8D96D9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3</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thánh thiện, theo đường lành, đường vị tha, năng suy gẫm lời Ngài ban, luôn tuân giữ luật Ngài ra.</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460473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EFEBBF3-A169-FE41-EB4B-2F68C136CC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065D15-776A-DACA-278A-D12CC89442B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42167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24A84C-E689-5465-01DB-4FA7FBE82DF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F8AE47-B5AC-07CE-0C0A-9A75D265D928}"/>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4</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chăm chỉ công việc phận sự chu đáo, chung công sức cùng toàn dân, nhân sinh đắp bồi thật cao.</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344018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C66E9B-E30C-531D-8C7C-59F13F8AE71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FE6FC2D-F06D-59F1-72BF-16C98C9D166B}"/>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1612642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BE40FFD-ACC1-CF9E-3548-29BC4F1F91E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78F6C9A-B1C4-ECF0-52BB-4CC03425627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TK</a:t>
            </a:r>
            <a:r>
              <a:rPr lang="en-US" sz="6600" b="0" u="sng" dirty="0">
                <a:solidFill>
                  <a:srgbClr val="FFFF00"/>
                </a:solidFill>
                <a:latin typeface="+mj-lt"/>
                <a:ea typeface="+mj-lt"/>
                <a:cs typeface="+mj-lt"/>
              </a:rPr>
              <a:t>5</a:t>
            </a:r>
            <a:r>
              <a:rPr sz="6600" b="0" u="sng" dirty="0">
                <a:solidFill>
                  <a:srgbClr val="FFFF00"/>
                </a:solidFill>
                <a:latin typeface="+mj-lt"/>
                <a:ea typeface="+mj-lt"/>
                <a:cs typeface="+mj-lt"/>
              </a:rPr>
              <a:t>:</a:t>
            </a:r>
            <a:r>
              <a:rPr sz="6600" b="0" dirty="0">
                <a:solidFill>
                  <a:schemeClr val="bg1"/>
                </a:solidFill>
                <a:latin typeface="+mj-lt"/>
                <a:ea typeface="+mj-lt"/>
                <a:cs typeface="+mj-lt"/>
              </a:rPr>
              <a:t> </a:t>
            </a:r>
            <a:r>
              <a:rPr lang="vi-VN" sz="6600" b="0" dirty="0">
                <a:solidFill>
                  <a:schemeClr val="bg1"/>
                </a:solidFill>
                <a:latin typeface="+mj-lt"/>
                <a:ea typeface="+mj-lt"/>
                <a:cs typeface="+mj-lt"/>
              </a:rPr>
              <a:t>Ấy là người trông rộng, biết dùng mọi sự trần gian như phương thế tìm vinh phúc, cho ai vững niềm thiện tâm.</a:t>
            </a:r>
            <a:endParaRPr sz="6600" b="0" dirty="0">
              <a:solidFill>
                <a:schemeClr val="bg1"/>
              </a:solidFill>
              <a:latin typeface="+mj-lt"/>
              <a:ea typeface="+mj-lt"/>
              <a:cs typeface="+mj-lt"/>
            </a:endParaRPr>
          </a:p>
        </p:txBody>
      </p:sp>
    </p:spTree>
    <p:extLst>
      <p:ext uri="{BB962C8B-B14F-4D97-AF65-F5344CB8AC3E}">
        <p14:creationId xmlns:p14="http://schemas.microsoft.com/office/powerpoint/2010/main" val="2794893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483F79-C8AB-A0CE-E818-7E92CC8C0DF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749A074-2C6B-E47F-CC00-C33AC591C6BC}"/>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6600" b="0" u="sng" dirty="0">
                <a:solidFill>
                  <a:srgbClr val="FFFF00"/>
                </a:solidFill>
                <a:latin typeface="+mj-lt"/>
                <a:ea typeface="+mj-lt"/>
                <a:cs typeface="+mj-lt"/>
              </a:rPr>
              <a:t>ĐK:</a:t>
            </a:r>
            <a:r>
              <a:rPr sz="6600" b="0" dirty="0">
                <a:solidFill>
                  <a:srgbClr val="FFFF00"/>
                </a:solidFill>
                <a:latin typeface="+mj-lt"/>
                <a:ea typeface="+mj-lt"/>
                <a:cs typeface="+mj-lt"/>
              </a:rPr>
              <a:t> </a:t>
            </a:r>
            <a:r>
              <a:rPr lang="vi-VN" sz="6600" b="0" dirty="0">
                <a:solidFill>
                  <a:schemeClr val="bg1"/>
                </a:solidFill>
                <a:latin typeface="+mj-lt"/>
                <a:ea typeface="+mj-lt"/>
                <a:cs typeface="+mj-lt"/>
              </a:rPr>
              <a:t>Trèo, trèo lên, ai được trèo lên cao sơn Chúa? Ai được đứng trong thánh điện, đứng trong đền thờ?</a:t>
            </a:r>
            <a:endParaRPr sz="6600" dirty="0">
              <a:solidFill>
                <a:schemeClr val="bg1"/>
              </a:solidFill>
              <a:latin typeface="+mj-lt"/>
              <a:ea typeface="+mj-lt"/>
              <a:cs typeface="+mj-lt"/>
            </a:endParaRPr>
          </a:p>
        </p:txBody>
      </p:sp>
    </p:spTree>
    <p:extLst>
      <p:ext uri="{BB962C8B-B14F-4D97-AF65-F5344CB8AC3E}">
        <p14:creationId xmlns:p14="http://schemas.microsoft.com/office/powerpoint/2010/main" val="3915188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0301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94475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9A2B00-E1B1-C6DA-0553-5F743936A0A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AC1E794-008D-7E61-C752-B9F6FC11D1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39629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err="1">
                <a:solidFill>
                  <a:srgbClr val="FFFF00"/>
                </a:solidFill>
              </a:rPr>
              <a:t>Thánh</a:t>
            </a:r>
            <a:r>
              <a:rPr lang="en-US" dirty="0">
                <a:solidFill>
                  <a:srgbClr val="FFFF00"/>
                </a:solidFill>
              </a:rPr>
              <a:t> </a:t>
            </a:r>
            <a:r>
              <a:rPr lang="en-US" dirty="0" err="1">
                <a:solidFill>
                  <a:srgbClr val="FFFF00"/>
                </a:solidFill>
              </a:rPr>
              <a:t>Vịnh</a:t>
            </a:r>
            <a:r>
              <a:rPr lang="en-US" dirty="0">
                <a:solidFill>
                  <a:srgbClr val="FFFF00"/>
                </a:solidFill>
              </a:rPr>
              <a:t> 22</a:t>
            </a:r>
            <a:br>
              <a:rPr lang="en-US" dirty="0">
                <a:solidFill>
                  <a:srgbClr val="FFFF00"/>
                </a:solidFill>
              </a:rPr>
            </a:br>
            <a:r>
              <a:rPr lang="en-US" dirty="0" err="1">
                <a:solidFill>
                  <a:srgbClr val="FFFF00"/>
                </a:solidFill>
              </a:rPr>
              <a:t>Chúa</a:t>
            </a:r>
            <a:r>
              <a:rPr lang="en-US" dirty="0">
                <a:solidFill>
                  <a:srgbClr val="FFFF00"/>
                </a:solidFill>
              </a:rPr>
              <a:t> </a:t>
            </a:r>
            <a:r>
              <a:rPr lang="en-US" dirty="0" err="1">
                <a:solidFill>
                  <a:srgbClr val="FFFF00"/>
                </a:solidFill>
              </a:rPr>
              <a:t>Nhật</a:t>
            </a:r>
            <a:r>
              <a:rPr lang="en-US" dirty="0">
                <a:solidFill>
                  <a:srgbClr val="FFFF00"/>
                </a:solidFill>
              </a:rPr>
              <a:t> XXVIII </a:t>
            </a:r>
            <a:r>
              <a:rPr lang="en-US" dirty="0" err="1">
                <a:solidFill>
                  <a:srgbClr val="FFFF00"/>
                </a:solidFill>
              </a:rPr>
              <a:t>Thường</a:t>
            </a:r>
            <a:r>
              <a:rPr lang="en-US" dirty="0">
                <a:solidFill>
                  <a:srgbClr val="FFFF00"/>
                </a:solidFill>
              </a:rPr>
              <a:t> </a:t>
            </a:r>
            <a:r>
              <a:rPr lang="en-US" dirty="0" err="1">
                <a:solidFill>
                  <a:srgbClr val="FFFF00"/>
                </a:solidFill>
              </a:rPr>
              <a:t>Niên</a:t>
            </a:r>
            <a:br>
              <a:rPr lang="en-US" dirty="0">
                <a:solidFill>
                  <a:srgbClr val="FFFF00"/>
                </a:solidFill>
              </a:rPr>
            </a:br>
            <a:r>
              <a:rPr lang="en-US" dirty="0" err="1">
                <a:solidFill>
                  <a:srgbClr val="FFFF00"/>
                </a:solidFill>
              </a:rPr>
              <a:t>Năm</a:t>
            </a:r>
            <a:r>
              <a:rPr lang="en-US" dirty="0">
                <a:solidFill>
                  <a:srgbClr val="FFFF00"/>
                </a:solidFill>
              </a:rPr>
              <a:t> A</a:t>
            </a:r>
          </a:p>
        </p:txBody>
      </p:sp>
    </p:spTree>
    <p:extLst>
      <p:ext uri="{BB962C8B-B14F-4D97-AF65-F5344CB8AC3E}">
        <p14:creationId xmlns:p14="http://schemas.microsoft.com/office/powerpoint/2010/main" val="36033385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3830968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dirty="0">
                <a:solidFill>
                  <a:schemeClr val="bg1"/>
                </a:solidFill>
              </a:rPr>
              <a:t> </a:t>
            </a:r>
            <a:r>
              <a:rPr lang="vi-VN" sz="5400" dirty="0">
                <a:solidFill>
                  <a:schemeClr val="bg1"/>
                </a:solidFill>
              </a:rPr>
              <a:t>Có Chúa chăn dắt tôi nên tôi không còn thiếu gì. Trên đồng cỏ xanh tươi Ngài dẫn tôi vào nghỉ ngơi.</a:t>
            </a:r>
            <a:endParaRPr lang="en-US" sz="5400" dirty="0">
              <a:solidFill>
                <a:schemeClr val="bg1"/>
              </a:solidFill>
            </a:endParaRPr>
          </a:p>
        </p:txBody>
      </p:sp>
    </p:spTree>
    <p:extLst>
      <p:ext uri="{BB962C8B-B14F-4D97-AF65-F5344CB8AC3E}">
        <p14:creationId xmlns:p14="http://schemas.microsoft.com/office/powerpoint/2010/main" val="71472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1588416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fontAlgn="base"/>
            <a:r>
              <a:rPr lang="en-US" sz="5400" u="sng" dirty="0">
                <a:solidFill>
                  <a:srgbClr val="FFFF00"/>
                </a:solidFill>
              </a:rPr>
              <a:t>Tk2:</a:t>
            </a:r>
            <a:r>
              <a:rPr lang="en-US" sz="5400" dirty="0">
                <a:solidFill>
                  <a:schemeClr val="bg1"/>
                </a:solidFill>
              </a:rPr>
              <a:t> </a:t>
            </a:r>
            <a:r>
              <a:rPr lang="vi-VN" sz="6000" dirty="0">
                <a:solidFill>
                  <a:schemeClr val="bg1"/>
                </a:solidFill>
              </a:rPr>
              <a:t>Dẫn tới bên suối trong cho tôi đây bồi dưỡng lại. Theo đường nẻo công minh, Ngài dẫn tôi vì Uy Danh.</a:t>
            </a:r>
            <a:endParaRPr lang="en-US" sz="5400" dirty="0">
              <a:solidFill>
                <a:schemeClr val="bg1"/>
              </a:solidFill>
            </a:endParaRPr>
          </a:p>
        </p:txBody>
      </p:sp>
    </p:spTree>
    <p:extLst>
      <p:ext uri="{BB962C8B-B14F-4D97-AF65-F5344CB8AC3E}">
        <p14:creationId xmlns:p14="http://schemas.microsoft.com/office/powerpoint/2010/main" val="2435063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u="sng" dirty="0">
                <a:solidFill>
                  <a:srgbClr val="FFFF00"/>
                </a:solidFill>
              </a:rPr>
              <a:t>Tk3:</a:t>
            </a:r>
            <a:r>
              <a:rPr lang="en-US" sz="6000" dirty="0">
                <a:solidFill>
                  <a:schemeClr val="bg1"/>
                </a:solidFill>
              </a:rPr>
              <a:t> </a:t>
            </a:r>
            <a:r>
              <a:rPr lang="vi-VN" sz="6600" dirty="0">
                <a:solidFill>
                  <a:schemeClr val="bg1"/>
                </a:solidFill>
              </a:rPr>
              <a:t>Dẫu lúc qua lũng sâu, con đâu lo sợ khốn cùng. Bởi Ngài ở bên con, cầm sẵn côn trượng chở che.</a:t>
            </a:r>
            <a:endParaRPr lang="vi-VN" sz="6000" dirty="0">
              <a:solidFill>
                <a:schemeClr val="bg1"/>
              </a:solidFill>
            </a:endParaRPr>
          </a:p>
        </p:txBody>
      </p:sp>
    </p:spTree>
    <p:extLst>
      <p:ext uri="{BB962C8B-B14F-4D97-AF65-F5344CB8AC3E}">
        <p14:creationId xmlns:p14="http://schemas.microsoft.com/office/powerpoint/2010/main" val="2667403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4108165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7200" u="sng" dirty="0">
                <a:solidFill>
                  <a:srgbClr val="FFFF00"/>
                </a:solidFill>
              </a:rPr>
              <a:t>Tk4:</a:t>
            </a:r>
            <a:r>
              <a:rPr lang="en-US" sz="7200" dirty="0">
                <a:solidFill>
                  <a:schemeClr val="bg1"/>
                </a:solidFill>
              </a:rPr>
              <a:t> </a:t>
            </a:r>
            <a:r>
              <a:rPr lang="vi-VN" sz="7300" dirty="0">
                <a:solidFill>
                  <a:schemeClr val="bg1"/>
                </a:solidFill>
              </a:rPr>
              <a:t>Chúa thiết con bữa ăn ngay khi quân thù đối mặt. Xức dầu tỏa hương thơm và cứ châm rượu đầy ly.</a:t>
            </a:r>
            <a:endParaRPr lang="vi-VN" sz="7200" dirty="0">
              <a:solidFill>
                <a:schemeClr val="bg1"/>
              </a:solidFill>
            </a:endParaRPr>
          </a:p>
        </p:txBody>
      </p:sp>
    </p:spTree>
    <p:extLst>
      <p:ext uri="{BB962C8B-B14F-4D97-AF65-F5344CB8AC3E}">
        <p14:creationId xmlns:p14="http://schemas.microsoft.com/office/powerpoint/2010/main" val="1853861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5884874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a:solidFill>
                  <a:srgbClr val="FFFF00"/>
                </a:solidFill>
              </a:rPr>
              <a:t>Tk5:</a:t>
            </a:r>
            <a:r>
              <a:rPr lang="en-US" sz="7200" dirty="0">
                <a:solidFill>
                  <a:schemeClr val="bg1"/>
                </a:solidFill>
              </a:rPr>
              <a:t> </a:t>
            </a:r>
            <a:r>
              <a:rPr lang="vi-VN" sz="6000" dirty="0">
                <a:solidFill>
                  <a:schemeClr val="bg1"/>
                </a:solidFill>
              </a:rPr>
              <a:t>Chúa vẫn che chở con trong ân thiêng và nghĩa tình. Con được ở vương cung qua tháng năm dài triền miên.</a:t>
            </a:r>
            <a:endParaRPr lang="vi-VN" sz="7200" dirty="0">
              <a:solidFill>
                <a:schemeClr val="bg1"/>
              </a:solidFill>
            </a:endParaRPr>
          </a:p>
        </p:txBody>
      </p:sp>
    </p:spTree>
    <p:extLst>
      <p:ext uri="{BB962C8B-B14F-4D97-AF65-F5344CB8AC3E}">
        <p14:creationId xmlns:p14="http://schemas.microsoft.com/office/powerpoint/2010/main" val="29793283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dirty="0" err="1">
                <a:solidFill>
                  <a:srgbClr val="FFFF00"/>
                </a:solidFill>
              </a:rPr>
              <a:t>Đk</a:t>
            </a:r>
            <a:r>
              <a:rPr lang="en-US" sz="7200" u="sng" dirty="0">
                <a:solidFill>
                  <a:srgbClr val="FFFF00"/>
                </a:solidFill>
              </a:rPr>
              <a:t>:</a:t>
            </a:r>
            <a:r>
              <a:rPr lang="en-US" sz="7200" dirty="0">
                <a:solidFill>
                  <a:srgbClr val="FFFF00"/>
                </a:solidFill>
              </a:rPr>
              <a:t> </a:t>
            </a:r>
            <a:r>
              <a:rPr lang="en-US" sz="6600" dirty="0" err="1">
                <a:solidFill>
                  <a:schemeClr val="bg1"/>
                </a:solidFill>
              </a:rPr>
              <a:t>Tôi</a:t>
            </a:r>
            <a:r>
              <a:rPr lang="en-US" sz="6600" dirty="0">
                <a:solidFill>
                  <a:schemeClr val="bg1"/>
                </a:solidFill>
              </a:rPr>
              <a:t> ở </a:t>
            </a:r>
            <a:r>
              <a:rPr lang="en-US" sz="6600" dirty="0" err="1">
                <a:solidFill>
                  <a:schemeClr val="bg1"/>
                </a:solidFill>
              </a:rPr>
              <a:t>trong</a:t>
            </a:r>
            <a:r>
              <a:rPr lang="en-US" sz="6600" dirty="0">
                <a:solidFill>
                  <a:schemeClr val="bg1"/>
                </a:solidFill>
              </a:rPr>
              <a:t> </a:t>
            </a:r>
            <a:r>
              <a:rPr lang="en-US" sz="6600" dirty="0" err="1">
                <a:solidFill>
                  <a:schemeClr val="bg1"/>
                </a:solidFill>
              </a:rPr>
              <a:t>nhà</a:t>
            </a:r>
            <a:r>
              <a:rPr lang="en-US" sz="6600" dirty="0">
                <a:solidFill>
                  <a:schemeClr val="bg1"/>
                </a:solidFill>
              </a:rPr>
              <a:t> </a:t>
            </a:r>
            <a:r>
              <a:rPr lang="en-US" sz="6600" dirty="0" err="1">
                <a:solidFill>
                  <a:schemeClr val="bg1"/>
                </a:solidFill>
              </a:rPr>
              <a:t>Chúa</a:t>
            </a:r>
            <a:r>
              <a:rPr lang="en-US" sz="6600" dirty="0">
                <a:solidFill>
                  <a:schemeClr val="bg1"/>
                </a:solidFill>
              </a:rPr>
              <a:t> </a:t>
            </a:r>
            <a:r>
              <a:rPr lang="en-US" sz="6600" dirty="0" err="1">
                <a:solidFill>
                  <a:schemeClr val="bg1"/>
                </a:solidFill>
              </a:rPr>
              <a:t>những</a:t>
            </a:r>
            <a:r>
              <a:rPr lang="en-US" sz="6600" dirty="0">
                <a:solidFill>
                  <a:schemeClr val="bg1"/>
                </a:solidFill>
              </a:rPr>
              <a:t> </a:t>
            </a:r>
            <a:r>
              <a:rPr lang="en-US" sz="6600" dirty="0" err="1">
                <a:solidFill>
                  <a:schemeClr val="bg1"/>
                </a:solidFill>
              </a:rPr>
              <a:t>năm</a:t>
            </a:r>
            <a:r>
              <a:rPr lang="en-US" sz="6600" dirty="0">
                <a:solidFill>
                  <a:schemeClr val="bg1"/>
                </a:solidFill>
              </a:rPr>
              <a:t> </a:t>
            </a:r>
            <a:r>
              <a:rPr lang="en-US" sz="6600" dirty="0" err="1">
                <a:solidFill>
                  <a:schemeClr val="bg1"/>
                </a:solidFill>
              </a:rPr>
              <a:t>tháng</a:t>
            </a:r>
            <a:r>
              <a:rPr lang="en-US" sz="6600" dirty="0">
                <a:solidFill>
                  <a:schemeClr val="bg1"/>
                </a:solidFill>
              </a:rPr>
              <a:t> </a:t>
            </a:r>
            <a:r>
              <a:rPr lang="en-US" sz="6600" dirty="0" err="1">
                <a:solidFill>
                  <a:schemeClr val="bg1"/>
                </a:solidFill>
              </a:rPr>
              <a:t>dài</a:t>
            </a:r>
            <a:r>
              <a:rPr lang="en-US" sz="6600" dirty="0">
                <a:solidFill>
                  <a:schemeClr val="bg1"/>
                </a:solidFill>
              </a:rPr>
              <a:t> </a:t>
            </a:r>
            <a:r>
              <a:rPr lang="en-US" sz="6600" dirty="0" err="1">
                <a:solidFill>
                  <a:schemeClr val="bg1"/>
                </a:solidFill>
              </a:rPr>
              <a:t>triền</a:t>
            </a:r>
            <a:r>
              <a:rPr lang="en-US" sz="6600" dirty="0">
                <a:solidFill>
                  <a:schemeClr val="bg1"/>
                </a:solidFill>
              </a:rPr>
              <a:t> </a:t>
            </a:r>
            <a:r>
              <a:rPr lang="en-US" sz="6600" dirty="0" err="1">
                <a:solidFill>
                  <a:schemeClr val="bg1"/>
                </a:solidFill>
              </a:rPr>
              <a:t>miên</a:t>
            </a:r>
            <a:r>
              <a:rPr lang="en-US" sz="6600" dirty="0">
                <a:solidFill>
                  <a:schemeClr val="bg1"/>
                </a:solidFill>
              </a:rPr>
              <a:t>.</a:t>
            </a:r>
            <a:endParaRPr lang="vi-VN" sz="7200" dirty="0">
              <a:solidFill>
                <a:schemeClr val="bg1"/>
              </a:solidFill>
            </a:endParaRPr>
          </a:p>
        </p:txBody>
      </p:sp>
    </p:spTree>
    <p:extLst>
      <p:ext uri="{BB962C8B-B14F-4D97-AF65-F5344CB8AC3E}">
        <p14:creationId xmlns:p14="http://schemas.microsoft.com/office/powerpoint/2010/main" val="2104679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728BB7-D81B-29B0-5488-29EC17C021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1CB799-CB36-4BF2-DD3D-143CAE404F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3400160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4600" dirty="0">
                <a:solidFill>
                  <a:schemeClr val="bg1"/>
                </a:solidFill>
              </a:rPr>
              <a:t>Xin Thiên Chúa là Thân Phụ Đức Giê-su Ki-tô, Chúa chúng ta, soi mắt tâm hồn chúng ta, cho chúng ta nhận rõ đâu là niềm hy vọng mà ơn Ngài kêu gọi mang lại cho chúng ta.</a:t>
            </a:r>
            <a:endParaRPr lang="en-US" sz="46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4057696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tanding in a line&#10;&#10;Description automatically generated">
            <a:extLst>
              <a:ext uri="{FF2B5EF4-FFF2-40B4-BE49-F238E27FC236}">
                <a16:creationId xmlns:a16="http://schemas.microsoft.com/office/drawing/2014/main" id="{CBC5DFDE-6F7D-4131-BDE1-6A26E8B1D5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88177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9145505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5252341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79737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28520354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25961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1175046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432509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4734119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27932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2887554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15946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0834664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5032650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9925078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56966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800" b="0" i="0" u="none" strike="noStrike" kern="1200" cap="none" spc="0" normalizeH="0" baseline="0" noProof="0" dirty="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latin typeface="UTM American Sans"/>
              </a:rPr>
              <a:t>DÂNG TIẾN (4)</a:t>
            </a:r>
            <a:endParaRPr kumimoji="0" sz="4800" b="0" i="0" u="none" strike="noStrike" kern="1200" cap="none" spc="0" normalizeH="0" baseline="0" noProof="0" dirty="0">
              <a:ln>
                <a:noFill/>
              </a:ln>
              <a:solidFill>
                <a:srgbClr val="FFFF00"/>
              </a:solidFill>
              <a:effectLst/>
              <a:uLnTx/>
              <a:uFillTx/>
              <a:latin typeface="UTM American Sans"/>
            </a:endParaRP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3380367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TK1:</a:t>
            </a:r>
            <a:r>
              <a:rPr sz="5400" b="0" dirty="0">
                <a:solidFill>
                  <a:schemeClr val="bg1"/>
                </a:solidFill>
              </a:rPr>
              <a:t> </a:t>
            </a:r>
            <a:r>
              <a:rPr lang="vi-VN" sz="5400" b="0" dirty="0">
                <a:solidFill>
                  <a:schemeClr val="bg1"/>
                </a:solidFill>
              </a:rPr>
              <a:t>Con dâng lên bánh trắng thơm, rượu nho tinh tuyền là lễ vật trình nguyện. Con dâng lên với trái tim, toàn thân yếu đuối, dâng trót cả cuộc đời.</a:t>
            </a:r>
            <a:endParaRPr sz="5400" b="0" dirty="0">
              <a:solidFill>
                <a:schemeClr val="bg1"/>
              </a:solidFill>
            </a:endParaRPr>
          </a:p>
        </p:txBody>
      </p:sp>
    </p:spTree>
    <p:extLst>
      <p:ext uri="{BB962C8B-B14F-4D97-AF65-F5344CB8AC3E}">
        <p14:creationId xmlns:p14="http://schemas.microsoft.com/office/powerpoint/2010/main" val="31539614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a:noAutofit/>
          </a:bodyPr>
          <a:lstStyle/>
          <a:p>
            <a:pPr algn="just">
              <a:buNone/>
            </a:pPr>
            <a:r>
              <a:rPr sz="7200" b="0" u="sng" dirty="0">
                <a:solidFill>
                  <a:srgbClr val="FFFF00"/>
                </a:solidFill>
              </a:rPr>
              <a:t>ĐK:</a:t>
            </a:r>
            <a:r>
              <a:rPr sz="7200" b="0" dirty="0">
                <a:solidFill>
                  <a:schemeClr val="bg1"/>
                </a:solidFill>
              </a:rPr>
              <a:t> </a:t>
            </a:r>
            <a:r>
              <a:rPr lang="vi-VN" sz="7200" b="0" dirty="0">
                <a:solidFill>
                  <a:schemeClr val="bg1"/>
                </a:solidFill>
              </a:rPr>
              <a:t>Nguyện xin Chúa, Chúa ơi, xin nhận lấy lễ vật giao hòa.</a:t>
            </a:r>
            <a:endParaRPr sz="7200" b="0" dirty="0">
              <a:solidFill>
                <a:schemeClr val="bg1"/>
              </a:solidFill>
            </a:endParaRPr>
          </a:p>
        </p:txBody>
      </p:sp>
    </p:spTree>
    <p:extLst>
      <p:ext uri="{BB962C8B-B14F-4D97-AF65-F5344CB8AC3E}">
        <p14:creationId xmlns:p14="http://schemas.microsoft.com/office/powerpoint/2010/main" val="982634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a:noAutofit/>
          </a:bodyPr>
          <a:lstStyle/>
          <a:p>
            <a:pPr algn="just">
              <a:buNone/>
            </a:pPr>
            <a:r>
              <a:rPr sz="5400" b="0" u="sng" dirty="0">
                <a:solidFill>
                  <a:srgbClr val="FFFF00"/>
                </a:solidFill>
              </a:rPr>
              <a:t>TK2:</a:t>
            </a:r>
            <a:r>
              <a:rPr sz="5400" b="0" dirty="0">
                <a:solidFill>
                  <a:schemeClr val="bg1"/>
                </a:solidFill>
              </a:rPr>
              <a:t> </a:t>
            </a:r>
            <a:r>
              <a:rPr lang="vi-VN" sz="5400" b="0" dirty="0">
                <a:solidFill>
                  <a:schemeClr val="bg1"/>
                </a:solidFill>
              </a:rPr>
              <a:t>Con dâng lên những đớn đau cùng muôn tủi sầu làm lễ vật hy sinh. Con dâng lên những ước mong trọn vẹn đời sống, dâng trót cả nỗi lòng.</a:t>
            </a:r>
            <a:endParaRPr sz="5400" b="0" dirty="0">
              <a:solidFill>
                <a:schemeClr val="bg1"/>
              </a:solidFill>
            </a:endParaRPr>
          </a:p>
        </p:txBody>
      </p:sp>
    </p:spTree>
    <p:extLst>
      <p:ext uri="{BB962C8B-B14F-4D97-AF65-F5344CB8AC3E}">
        <p14:creationId xmlns:p14="http://schemas.microsoft.com/office/powerpoint/2010/main" val="28304411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DD4645C-0BD0-70E8-858B-D321E30B6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05622-E08F-3185-2651-B5C8FAD07D58}"/>
              </a:ext>
            </a:extLst>
          </p:cNvPr>
          <p:cNvSpPr>
            <a:spLocks noGrp="1"/>
          </p:cNvSpPr>
          <p:nvPr>
            <p:ph type="ctrTitle"/>
          </p:nvPr>
        </p:nvSpPr>
        <p:spPr>
          <a:xfrm>
            <a:off x="0" y="1"/>
            <a:ext cx="9144000" cy="5143499"/>
          </a:xfrm>
        </p:spPr>
        <p:txBody>
          <a:bodyPr>
            <a:noAutofit/>
          </a:bodyPr>
          <a:lstStyle/>
          <a:p>
            <a:pPr algn="just">
              <a:buNone/>
            </a:pPr>
            <a:r>
              <a:rPr sz="7200" b="0" u="sng" dirty="0">
                <a:solidFill>
                  <a:srgbClr val="FFFF00"/>
                </a:solidFill>
              </a:rPr>
              <a:t>ĐK:</a:t>
            </a:r>
            <a:r>
              <a:rPr sz="7200" b="0" dirty="0">
                <a:solidFill>
                  <a:schemeClr val="bg1"/>
                </a:solidFill>
              </a:rPr>
              <a:t> </a:t>
            </a:r>
            <a:r>
              <a:rPr lang="vi-VN" sz="7200" b="0" dirty="0">
                <a:solidFill>
                  <a:schemeClr val="bg1"/>
                </a:solidFill>
              </a:rPr>
              <a:t>Nguyện xin Chúa, Chúa ơi, xin nhận lấy lễ vật giao hòa.</a:t>
            </a:r>
            <a:endParaRPr sz="7200" b="0" dirty="0">
              <a:solidFill>
                <a:schemeClr val="bg1"/>
              </a:solidFill>
            </a:endParaRPr>
          </a:p>
        </p:txBody>
      </p:sp>
    </p:spTree>
    <p:extLst>
      <p:ext uri="{BB962C8B-B14F-4D97-AF65-F5344CB8AC3E}">
        <p14:creationId xmlns:p14="http://schemas.microsoft.com/office/powerpoint/2010/main" val="18504375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0809519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a:normAutofit/>
          </a:bodyPr>
          <a:lstStyle/>
          <a:p>
            <a:r>
              <a:rPr sz="6600" b="0" dirty="0">
                <a:solidFill>
                  <a:srgbClr val="FFFF00"/>
                </a:solidFill>
                <a:latin typeface="+mj-lt"/>
                <a:ea typeface="+mj-lt"/>
                <a:cs typeface="+mj-lt"/>
              </a:rPr>
              <a:t>CA</a:t>
            </a:r>
            <a:r>
              <a:rPr lang="en-US" sz="6600" b="0" dirty="0">
                <a:solidFill>
                  <a:srgbClr val="FFFF00"/>
                </a:solidFill>
                <a:latin typeface="+mj-lt"/>
                <a:ea typeface="+mj-lt"/>
                <a:cs typeface="+mj-lt"/>
              </a:rPr>
              <a:t> NGUYỆN</a:t>
            </a:r>
            <a:r>
              <a:rPr sz="6600" b="0" dirty="0">
                <a:solidFill>
                  <a:srgbClr val="FFFF00"/>
                </a:solidFill>
                <a:latin typeface="+mj-lt"/>
                <a:ea typeface="+mj-lt"/>
                <a:cs typeface="+mj-lt"/>
              </a:rPr>
              <a:t> HIỆP LỄ</a:t>
            </a:r>
            <a:endParaRPr sz="9600" b="0" i="1" dirty="0">
              <a:solidFill>
                <a:schemeClr val="bg1"/>
              </a:solidFill>
              <a:latin typeface="+mj-lt"/>
              <a:ea typeface="+mj-lt"/>
              <a:cs typeface="+mj-lt"/>
            </a:endParaRPr>
          </a:p>
          <a:p>
            <a:r>
              <a:rPr lang="en-US" sz="6600" b="0" dirty="0">
                <a:solidFill>
                  <a:srgbClr val="FFFF00"/>
                </a:solidFill>
                <a:latin typeface="+mj-lt"/>
                <a:ea typeface="+mj-lt"/>
                <a:cs typeface="+mj-lt"/>
              </a:rPr>
              <a:t>Chúa </a:t>
            </a:r>
            <a:r>
              <a:rPr lang="en-US" sz="6600" b="0" dirty="0" err="1">
                <a:solidFill>
                  <a:srgbClr val="FFFF00"/>
                </a:solidFill>
                <a:latin typeface="+mj-lt"/>
                <a:ea typeface="+mj-lt"/>
                <a:cs typeface="+mj-lt"/>
              </a:rPr>
              <a:t>Đã</a:t>
            </a:r>
            <a:r>
              <a:rPr lang="en-US" sz="6600" b="0" dirty="0">
                <a:solidFill>
                  <a:srgbClr val="FFFF00"/>
                </a:solidFill>
                <a:latin typeface="+mj-lt"/>
                <a:ea typeface="+mj-lt"/>
                <a:cs typeface="+mj-lt"/>
              </a:rPr>
              <a:t> </a:t>
            </a:r>
            <a:r>
              <a:rPr lang="en-US" sz="6600" b="0" dirty="0" err="1">
                <a:solidFill>
                  <a:srgbClr val="FFFF00"/>
                </a:solidFill>
                <a:latin typeface="+mj-lt"/>
                <a:ea typeface="+mj-lt"/>
                <a:cs typeface="+mj-lt"/>
              </a:rPr>
              <a:t>Mời</a:t>
            </a:r>
            <a:r>
              <a:rPr lang="en-US" sz="6600" b="0" dirty="0">
                <a:solidFill>
                  <a:srgbClr val="FFFF00"/>
                </a:solidFill>
                <a:latin typeface="+mj-lt"/>
                <a:ea typeface="+mj-lt"/>
                <a:cs typeface="+mj-lt"/>
              </a:rPr>
              <a:t> </a:t>
            </a:r>
            <a:r>
              <a:rPr lang="en-US" sz="6600" b="0" dirty="0" err="1">
                <a:solidFill>
                  <a:srgbClr val="FFFF00"/>
                </a:solidFill>
                <a:latin typeface="+mj-lt"/>
                <a:ea typeface="+mj-lt"/>
                <a:cs typeface="+mj-lt"/>
              </a:rPr>
              <a:t>Gọi</a:t>
            </a:r>
            <a:r>
              <a:rPr lang="en-US" sz="6600" b="0" dirty="0">
                <a:solidFill>
                  <a:srgbClr val="FFFF00"/>
                </a:solidFill>
                <a:latin typeface="+mj-lt"/>
                <a:ea typeface="+mj-lt"/>
                <a:cs typeface="+mj-lt"/>
              </a:rPr>
              <a:t> Con</a:t>
            </a:r>
            <a:endParaRPr sz="6600" b="0" dirty="0">
              <a:solidFill>
                <a:srgbClr val="FFFF00"/>
              </a:solidFill>
              <a:latin typeface="+mj-lt"/>
              <a:ea typeface="+mj-lt"/>
              <a:cs typeface="+mj-lt"/>
            </a:endParaRPr>
          </a:p>
          <a:p>
            <a:r>
              <a:rPr lang="en-US" sz="6600" b="0" i="1" dirty="0">
                <a:solidFill>
                  <a:schemeClr val="bg1"/>
                </a:solidFill>
                <a:latin typeface="+mj-lt"/>
                <a:ea typeface="+mj-lt"/>
                <a:cs typeface="+mj-lt"/>
              </a:rPr>
              <a:t>Thái Nguyên</a:t>
            </a:r>
            <a:endParaRPr sz="6600" b="0" i="1" dirty="0">
              <a:solidFill>
                <a:schemeClr val="bg1"/>
              </a:solidFill>
              <a:latin typeface="+mj-lt"/>
              <a:ea typeface="+mj-lt"/>
              <a:cs typeface="+mj-lt"/>
            </a:endParaRPr>
          </a:p>
        </p:txBody>
      </p:sp>
    </p:spTree>
    <p:extLst>
      <p:ext uri="{BB962C8B-B14F-4D97-AF65-F5344CB8AC3E}">
        <p14:creationId xmlns:p14="http://schemas.microsoft.com/office/powerpoint/2010/main" val="2318213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TK1:</a:t>
            </a:r>
            <a:r>
              <a:rPr sz="4000" b="0" dirty="0">
                <a:solidFill>
                  <a:schemeClr val="bg1"/>
                </a:solidFill>
              </a:rPr>
              <a:t> </a:t>
            </a:r>
            <a:r>
              <a:rPr lang="vi-VN" sz="4000" b="0" dirty="0">
                <a:solidFill>
                  <a:schemeClr val="bg1"/>
                </a:solidFill>
              </a:rPr>
              <a:t>Có ai hiểu được ước mong của Chúa? Có ai hiểu được lòng Chúa khát khao? Vì Ngài chỉ muốn tình yêu, vì Ngài mong sống hiệp thông, chia sẻ niềm vui. Tình yêu của Chúa tha thiết gọi mời, niềm vui của Chúa vẫn luôn mong chờ, sự sống của Chúa luôn muốn trao ban cho hết mọi người</a:t>
            </a:r>
            <a:endParaRPr sz="4000" b="0" dirty="0">
              <a:solidFill>
                <a:schemeClr val="bg1"/>
              </a:solidFill>
            </a:endParaRPr>
          </a:p>
        </p:txBody>
      </p:sp>
    </p:spTree>
    <p:extLst>
      <p:ext uri="{BB962C8B-B14F-4D97-AF65-F5344CB8AC3E}">
        <p14:creationId xmlns:p14="http://schemas.microsoft.com/office/powerpoint/2010/main" val="1657109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Này đây Chúa đã mời gọi con đi tới dự tiệc muôn ơn phúc. Nhưng đã bao lần con đã lỡ hẹn, chối từ tình yêu. Này cuộc đời con sao quá hững hờ, sao quá ngu ngơ, để cho tim Chúa đợi chờ, cho tình Ngài vẫn bơ vơ.</a:t>
            </a:r>
            <a:endParaRPr sz="4600" b="0" dirty="0">
              <a:solidFill>
                <a:schemeClr val="bg1"/>
              </a:solidFill>
            </a:endParaRPr>
          </a:p>
        </p:txBody>
      </p:sp>
    </p:spTree>
    <p:extLst>
      <p:ext uri="{BB962C8B-B14F-4D97-AF65-F5344CB8AC3E}">
        <p14:creationId xmlns:p14="http://schemas.microsoft.com/office/powerpoint/2010/main" val="1946743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3CCC-7AD3-4B83-9D49-08341F5A15E8}"/>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TK2:</a:t>
            </a:r>
            <a:r>
              <a:rPr sz="4000" b="0" dirty="0">
                <a:solidFill>
                  <a:schemeClr val="bg1"/>
                </a:solidFill>
              </a:rPr>
              <a:t> </a:t>
            </a:r>
            <a:r>
              <a:rPr lang="vi-VN" sz="4000" b="0" dirty="0">
                <a:solidFill>
                  <a:schemeClr val="bg1"/>
                </a:solidFill>
              </a:rPr>
              <a:t>Có ai hiểu được nỗi đau của Chúa? Có ai hiểu được lòng Chúa bao dung? Vì Ngài mong muốn đời ta tìm được hạnh phúc, bình an, yêu mến hòa chan. Niềm đau của Chúa sâu lắng dường nào, vì bao người đã đắm mê cuộc đời, chạy theo phù phiếm nên đã sa chìm, hư mất đời mình.</a:t>
            </a:r>
            <a:endParaRPr sz="4000" b="0" dirty="0">
              <a:solidFill>
                <a:schemeClr val="bg1"/>
              </a:solidFill>
            </a:endParaRPr>
          </a:p>
        </p:txBody>
      </p:sp>
    </p:spTree>
    <p:extLst>
      <p:ext uri="{BB962C8B-B14F-4D97-AF65-F5344CB8AC3E}">
        <p14:creationId xmlns:p14="http://schemas.microsoft.com/office/powerpoint/2010/main" val="29702245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4EA894-3418-C424-5ED9-DD6ED6C688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181863-CFC1-8A1E-C2E0-57421B0BE9F4}"/>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Này đây Chúa đã mời gọi con đi tới dự tiệc muôn ơn phúc. Nhưng đã bao lần con đã lỡ hẹn, chối từ tình yêu. Này cuộc đời con sao quá hững hờ, sao quá ngu ngơ, để cho tim Chúa đợi chờ, cho tình Ngài vẫn bơ vơ.</a:t>
            </a:r>
            <a:endParaRPr sz="4600" b="0" dirty="0">
              <a:solidFill>
                <a:schemeClr val="bg1"/>
              </a:solidFill>
            </a:endParaRPr>
          </a:p>
        </p:txBody>
      </p:sp>
    </p:spTree>
    <p:extLst>
      <p:ext uri="{BB962C8B-B14F-4D97-AF65-F5344CB8AC3E}">
        <p14:creationId xmlns:p14="http://schemas.microsoft.com/office/powerpoint/2010/main" val="39541782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33BF-3E05-4ADF-8749-229085AF8770}"/>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TK3:</a:t>
            </a:r>
            <a:r>
              <a:rPr sz="4000" b="0" dirty="0">
                <a:solidFill>
                  <a:schemeClr val="bg1"/>
                </a:solidFill>
              </a:rPr>
              <a:t> </a:t>
            </a:r>
            <a:r>
              <a:rPr lang="vi-VN" sz="4000" b="0" dirty="0">
                <a:solidFill>
                  <a:schemeClr val="bg1"/>
                </a:solidFill>
              </a:rPr>
              <a:t>Ước chi chúng con biết luôn chọn Chúa, biết luôn sẵn sàng vượt thoát lo toan, để dự tiệc thánh Ngài ban, để được nhận lãnh Hồng Ân, vui sống tinh thần. Này đây Tiệc Thánh cho hết mọi người, mời con hãy biết biến đổi cuộc đời, để con được sống trong Chúa rạng ngời cho đến ngàn đời.</a:t>
            </a:r>
            <a:endParaRPr sz="4000" b="0" dirty="0">
              <a:solidFill>
                <a:schemeClr val="bg1"/>
              </a:solidFill>
            </a:endParaRPr>
          </a:p>
        </p:txBody>
      </p:sp>
    </p:spTree>
    <p:extLst>
      <p:ext uri="{BB962C8B-B14F-4D97-AF65-F5344CB8AC3E}">
        <p14:creationId xmlns:p14="http://schemas.microsoft.com/office/powerpoint/2010/main" val="9878685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88447F4-E97D-0FD9-1163-7FB61A3FF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3354E-9340-162D-D3A2-A77DB136ECC3}"/>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Này đây Chúa đã mời gọi con đi tới dự tiệc muôn ơn phúc. Nhưng đã bao lần con đã lỡ hẹn, chối từ tình yêu. Này cuộc đời con sao quá hững hờ, sao quá ngu ngơ, để cho tim Chúa đợi chờ, cho tình Ngài vẫn bơ vơ.</a:t>
            </a:r>
            <a:endParaRPr sz="4600" b="0" dirty="0">
              <a:solidFill>
                <a:schemeClr val="bg1"/>
              </a:solidFill>
            </a:endParaRPr>
          </a:p>
        </p:txBody>
      </p:sp>
    </p:spTree>
    <p:extLst>
      <p:ext uri="{BB962C8B-B14F-4D97-AF65-F5344CB8AC3E}">
        <p14:creationId xmlns:p14="http://schemas.microsoft.com/office/powerpoint/2010/main" val="3216144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6FBC-5E87-1A47-D973-B14934E2BE85}"/>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TK4:</a:t>
            </a:r>
            <a:r>
              <a:rPr sz="4600" b="0" dirty="0">
                <a:solidFill>
                  <a:schemeClr val="bg1"/>
                </a:solidFill>
              </a:rPr>
              <a:t> Xin </a:t>
            </a:r>
            <a:r>
              <a:rPr sz="4600" b="0" dirty="0" err="1">
                <a:solidFill>
                  <a:schemeClr val="bg1"/>
                </a:solidFill>
              </a:rPr>
              <a:t>cho</a:t>
            </a:r>
            <a:r>
              <a:rPr sz="4600" b="0" dirty="0">
                <a:solidFill>
                  <a:schemeClr val="bg1"/>
                </a:solidFill>
              </a:rPr>
              <a:t> con </a:t>
            </a:r>
            <a:r>
              <a:rPr sz="4600" b="0" dirty="0" err="1">
                <a:solidFill>
                  <a:schemeClr val="bg1"/>
                </a:solidFill>
              </a:rPr>
              <a:t>theo</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theo</a:t>
            </a:r>
            <a:r>
              <a:rPr sz="4600" b="0" dirty="0">
                <a:solidFill>
                  <a:schemeClr val="bg1"/>
                </a:solidFill>
              </a:rPr>
              <a:t> </a:t>
            </a:r>
            <a:r>
              <a:rPr sz="4600" b="0" dirty="0" err="1">
                <a:solidFill>
                  <a:schemeClr val="bg1"/>
                </a:solidFill>
              </a:rPr>
              <a:t>Ngài</a:t>
            </a:r>
            <a:r>
              <a:rPr sz="4600" b="0" dirty="0">
                <a:solidFill>
                  <a:schemeClr val="bg1"/>
                </a:solidFill>
              </a:rPr>
              <a:t> </a:t>
            </a:r>
            <a:r>
              <a:rPr sz="4600" b="0" dirty="0" err="1">
                <a:solidFill>
                  <a:schemeClr val="bg1"/>
                </a:solidFill>
              </a:rPr>
              <a:t>suốt</a:t>
            </a:r>
            <a:r>
              <a:rPr sz="4600" b="0" dirty="0">
                <a:solidFill>
                  <a:schemeClr val="bg1"/>
                </a:solidFill>
              </a:rPr>
              <a:t> </a:t>
            </a:r>
            <a:r>
              <a:rPr sz="4600" b="0" dirty="0" err="1">
                <a:solidFill>
                  <a:schemeClr val="bg1"/>
                </a:solidFill>
              </a:rPr>
              <a:t>cả</a:t>
            </a:r>
            <a:r>
              <a:rPr sz="4600" b="0" dirty="0">
                <a:solidFill>
                  <a:schemeClr val="bg1"/>
                </a:solidFill>
              </a:rPr>
              <a:t> </a:t>
            </a:r>
            <a:r>
              <a:rPr sz="4600" b="0" dirty="0" err="1">
                <a:solidFill>
                  <a:schemeClr val="bg1"/>
                </a:solidFill>
              </a:rPr>
              <a:t>đời</a:t>
            </a:r>
            <a:r>
              <a:rPr sz="4600" b="0" dirty="0">
                <a:solidFill>
                  <a:schemeClr val="bg1"/>
                </a:solidFill>
              </a:rPr>
              <a:t> con. Xin </a:t>
            </a:r>
            <a:r>
              <a:rPr sz="4600" b="0" dirty="0" err="1">
                <a:solidFill>
                  <a:schemeClr val="bg1"/>
                </a:solidFill>
              </a:rPr>
              <a:t>cho</a:t>
            </a:r>
            <a:r>
              <a:rPr sz="4600" b="0" dirty="0">
                <a:solidFill>
                  <a:schemeClr val="bg1"/>
                </a:solidFill>
              </a:rPr>
              <a:t> con </a:t>
            </a:r>
            <a:r>
              <a:rPr sz="4600" b="0" dirty="0" err="1">
                <a:solidFill>
                  <a:schemeClr val="bg1"/>
                </a:solidFill>
              </a:rPr>
              <a:t>trung</a:t>
            </a:r>
            <a:r>
              <a:rPr sz="4600" b="0" dirty="0">
                <a:solidFill>
                  <a:schemeClr val="bg1"/>
                </a:solidFill>
              </a:rPr>
              <a:t> </a:t>
            </a:r>
            <a:r>
              <a:rPr sz="4600" b="0" dirty="0" err="1">
                <a:solidFill>
                  <a:schemeClr val="bg1"/>
                </a:solidFill>
              </a:rPr>
              <a:t>thành</a:t>
            </a:r>
            <a:r>
              <a:rPr sz="4600" b="0" dirty="0">
                <a:solidFill>
                  <a:schemeClr val="bg1"/>
                </a:solidFill>
              </a:rPr>
              <a:t>, </a:t>
            </a:r>
            <a:r>
              <a:rPr sz="4600" b="0" dirty="0" err="1">
                <a:solidFill>
                  <a:schemeClr val="bg1"/>
                </a:solidFill>
              </a:rPr>
              <a:t>một</a:t>
            </a:r>
            <a:r>
              <a:rPr sz="4600" b="0" dirty="0">
                <a:solidFill>
                  <a:schemeClr val="bg1"/>
                </a:solidFill>
              </a:rPr>
              <a:t> </a:t>
            </a:r>
            <a:r>
              <a:rPr sz="4600" b="0" dirty="0" err="1">
                <a:solidFill>
                  <a:schemeClr val="bg1"/>
                </a:solidFill>
              </a:rPr>
              <a:t>lời</a:t>
            </a:r>
            <a:r>
              <a:rPr sz="4600" b="0" dirty="0">
                <a:solidFill>
                  <a:schemeClr val="bg1"/>
                </a:solidFill>
              </a:rPr>
              <a:t> </a:t>
            </a:r>
            <a:r>
              <a:rPr sz="4600" b="0" dirty="0" err="1">
                <a:solidFill>
                  <a:schemeClr val="bg1"/>
                </a:solidFill>
              </a:rPr>
              <a:t>thề</a:t>
            </a:r>
            <a:r>
              <a:rPr sz="4600" b="0" dirty="0">
                <a:solidFill>
                  <a:schemeClr val="bg1"/>
                </a:solidFill>
              </a:rPr>
              <a:t> </a:t>
            </a:r>
            <a:r>
              <a:rPr sz="4600" b="0" dirty="0" err="1">
                <a:solidFill>
                  <a:schemeClr val="bg1"/>
                </a:solidFill>
              </a:rPr>
              <a:t>hứa</a:t>
            </a:r>
            <a:r>
              <a:rPr sz="4600" b="0" dirty="0">
                <a:solidFill>
                  <a:schemeClr val="bg1"/>
                </a:solidFill>
              </a:rPr>
              <a:t> </a:t>
            </a:r>
            <a:r>
              <a:rPr sz="4600" b="0" dirty="0" err="1">
                <a:solidFill>
                  <a:schemeClr val="bg1"/>
                </a:solidFill>
              </a:rPr>
              <a:t>trung</a:t>
            </a:r>
            <a:r>
              <a:rPr sz="4600" b="0" dirty="0">
                <a:solidFill>
                  <a:schemeClr val="bg1"/>
                </a:solidFill>
              </a:rPr>
              <a:t> </a:t>
            </a:r>
            <a:r>
              <a:rPr sz="4600" b="0" dirty="0" err="1">
                <a:solidFill>
                  <a:schemeClr val="bg1"/>
                </a:solidFill>
              </a:rPr>
              <a:t>trinh</a:t>
            </a:r>
            <a:r>
              <a:rPr sz="4600" b="0" dirty="0">
                <a:solidFill>
                  <a:schemeClr val="bg1"/>
                </a:solidFill>
              </a:rPr>
              <a:t>. </a:t>
            </a:r>
            <a:r>
              <a:rPr sz="4600" b="0" dirty="0" err="1">
                <a:solidFill>
                  <a:schemeClr val="bg1"/>
                </a:solidFill>
              </a:rPr>
              <a:t>Dù</a:t>
            </a:r>
            <a:r>
              <a:rPr sz="4600" b="0" dirty="0">
                <a:solidFill>
                  <a:schemeClr val="bg1"/>
                </a:solidFill>
              </a:rPr>
              <a:t> con hay </a:t>
            </a:r>
            <a:r>
              <a:rPr sz="4600" b="0" dirty="0" err="1">
                <a:solidFill>
                  <a:schemeClr val="bg1"/>
                </a:solidFill>
              </a:rPr>
              <a:t>đổi</a:t>
            </a:r>
            <a:r>
              <a:rPr sz="4600" b="0" dirty="0">
                <a:solidFill>
                  <a:schemeClr val="bg1"/>
                </a:solidFill>
              </a:rPr>
              <a:t> </a:t>
            </a:r>
            <a:r>
              <a:rPr sz="4600" b="0" dirty="0" err="1">
                <a:solidFill>
                  <a:schemeClr val="bg1"/>
                </a:solidFill>
              </a:rPr>
              <a:t>thay</a:t>
            </a:r>
            <a:r>
              <a:rPr sz="4600" b="0" dirty="0">
                <a:solidFill>
                  <a:schemeClr val="bg1"/>
                </a:solidFill>
              </a:rPr>
              <a:t> </a:t>
            </a:r>
            <a:r>
              <a:rPr sz="4600" b="0" dirty="0" err="1">
                <a:solidFill>
                  <a:schemeClr val="bg1"/>
                </a:solidFill>
              </a:rPr>
              <a:t>lòng</a:t>
            </a:r>
            <a:r>
              <a:rPr sz="4600" b="0" dirty="0">
                <a:solidFill>
                  <a:schemeClr val="bg1"/>
                </a:solidFill>
              </a:rPr>
              <a:t>, </a:t>
            </a:r>
            <a:r>
              <a:rPr sz="4600" b="0" dirty="0" err="1">
                <a:solidFill>
                  <a:schemeClr val="bg1"/>
                </a:solidFill>
              </a:rPr>
              <a:t>thì</a:t>
            </a:r>
            <a:r>
              <a:rPr sz="4600" b="0" dirty="0">
                <a:solidFill>
                  <a:schemeClr val="bg1"/>
                </a:solidFill>
              </a:rPr>
              <a:t> </a:t>
            </a:r>
            <a:r>
              <a:rPr sz="4600" b="0" dirty="0" err="1">
                <a:solidFill>
                  <a:schemeClr val="bg1"/>
                </a:solidFill>
              </a:rPr>
              <a:t>xin</a:t>
            </a:r>
            <a:r>
              <a:rPr sz="4600" b="0" dirty="0">
                <a:solidFill>
                  <a:schemeClr val="bg1"/>
                </a:solidFill>
              </a:rPr>
              <a:t> </a:t>
            </a:r>
            <a:r>
              <a:rPr sz="4600" b="0" dirty="0" err="1">
                <a:solidFill>
                  <a:schemeClr val="bg1"/>
                </a:solidFill>
              </a:rPr>
              <a:t>giúp</a:t>
            </a:r>
            <a:r>
              <a:rPr sz="4600" b="0" dirty="0">
                <a:solidFill>
                  <a:schemeClr val="bg1"/>
                </a:solidFill>
              </a:rPr>
              <a:t> con </a:t>
            </a:r>
            <a:r>
              <a:rPr sz="4600" b="0" dirty="0" err="1">
                <a:solidFill>
                  <a:schemeClr val="bg1"/>
                </a:solidFill>
              </a:rPr>
              <a:t>vững</a:t>
            </a:r>
            <a:r>
              <a:rPr sz="4600" b="0" dirty="0">
                <a:solidFill>
                  <a:schemeClr val="bg1"/>
                </a:solidFill>
              </a:rPr>
              <a:t> </a:t>
            </a:r>
            <a:r>
              <a:rPr sz="4600" b="0" dirty="0" err="1">
                <a:solidFill>
                  <a:schemeClr val="bg1"/>
                </a:solidFill>
              </a:rPr>
              <a:t>vàng</a:t>
            </a:r>
            <a:r>
              <a:rPr sz="4600" b="0" dirty="0">
                <a:solidFill>
                  <a:schemeClr val="bg1"/>
                </a:solidFill>
              </a:rPr>
              <a:t>. Theo </a:t>
            </a:r>
            <a:r>
              <a:rPr sz="4600" b="0" dirty="0" err="1">
                <a:solidFill>
                  <a:schemeClr val="bg1"/>
                </a:solidFill>
              </a:rPr>
              <a:t>Ngài</a:t>
            </a:r>
            <a:r>
              <a:rPr sz="4600" b="0" dirty="0">
                <a:solidFill>
                  <a:schemeClr val="bg1"/>
                </a:solidFill>
              </a:rPr>
              <a:t> </a:t>
            </a:r>
            <a:r>
              <a:rPr sz="4600" b="0" dirty="0" err="1">
                <a:solidFill>
                  <a:schemeClr val="bg1"/>
                </a:solidFill>
              </a:rPr>
              <a:t>ngay</a:t>
            </a:r>
            <a:r>
              <a:rPr sz="4600" b="0" dirty="0">
                <a:solidFill>
                  <a:schemeClr val="bg1"/>
                </a:solidFill>
              </a:rPr>
              <a:t> </a:t>
            </a:r>
            <a:r>
              <a:rPr sz="4600" b="0" dirty="0" err="1">
                <a:solidFill>
                  <a:schemeClr val="bg1"/>
                </a:solidFill>
              </a:rPr>
              <a:t>lúc</a:t>
            </a:r>
            <a:r>
              <a:rPr sz="4600" b="0" dirty="0">
                <a:solidFill>
                  <a:schemeClr val="bg1"/>
                </a:solidFill>
              </a:rPr>
              <a:t> </a:t>
            </a:r>
            <a:r>
              <a:rPr sz="4600" b="0" dirty="0" err="1">
                <a:solidFill>
                  <a:schemeClr val="bg1"/>
                </a:solidFill>
              </a:rPr>
              <a:t>gặp</a:t>
            </a:r>
            <a:r>
              <a:rPr sz="4600" b="0" dirty="0">
                <a:solidFill>
                  <a:schemeClr val="bg1"/>
                </a:solidFill>
              </a:rPr>
              <a:t> </a:t>
            </a:r>
            <a:r>
              <a:rPr sz="4600" b="0" dirty="0" err="1">
                <a:solidFill>
                  <a:schemeClr val="bg1"/>
                </a:solidFill>
              </a:rPr>
              <a:t>gian</a:t>
            </a:r>
            <a:r>
              <a:rPr sz="4600" b="0" dirty="0">
                <a:solidFill>
                  <a:schemeClr val="bg1"/>
                </a:solidFill>
              </a:rPr>
              <a:t> nan, </a:t>
            </a:r>
            <a:r>
              <a:rPr sz="4600" b="0" dirty="0" err="1">
                <a:solidFill>
                  <a:schemeClr val="bg1"/>
                </a:solidFill>
              </a:rPr>
              <a:t>theo</a:t>
            </a:r>
            <a:r>
              <a:rPr sz="4600" b="0" dirty="0">
                <a:solidFill>
                  <a:schemeClr val="bg1"/>
                </a:solidFill>
              </a:rPr>
              <a:t> </a:t>
            </a:r>
            <a:r>
              <a:rPr sz="4600" b="0" dirty="0" err="1">
                <a:solidFill>
                  <a:schemeClr val="bg1"/>
                </a:solidFill>
              </a:rPr>
              <a:t>Ngài</a:t>
            </a:r>
            <a:r>
              <a:rPr sz="4600" b="0" dirty="0">
                <a:solidFill>
                  <a:schemeClr val="bg1"/>
                </a:solidFill>
              </a:rPr>
              <a:t> con </a:t>
            </a:r>
            <a:r>
              <a:rPr sz="4600" b="0" dirty="0" err="1">
                <a:solidFill>
                  <a:schemeClr val="bg1"/>
                </a:solidFill>
              </a:rPr>
              <a:t>nguyện</a:t>
            </a:r>
            <a:r>
              <a:rPr sz="4600" b="0" dirty="0">
                <a:solidFill>
                  <a:schemeClr val="bg1"/>
                </a:solidFill>
              </a:rPr>
              <a:t> </a:t>
            </a:r>
            <a:r>
              <a:rPr sz="4600" b="0" dirty="0" err="1">
                <a:solidFill>
                  <a:schemeClr val="bg1"/>
                </a:solidFill>
              </a:rPr>
              <a:t>chẳng</a:t>
            </a:r>
            <a:r>
              <a:rPr sz="4600" b="0" dirty="0">
                <a:solidFill>
                  <a:schemeClr val="bg1"/>
                </a:solidFill>
              </a:rPr>
              <a:t> than van.</a:t>
            </a:r>
          </a:p>
        </p:txBody>
      </p:sp>
    </p:spTree>
    <p:extLst>
      <p:ext uri="{BB962C8B-B14F-4D97-AF65-F5344CB8AC3E}">
        <p14:creationId xmlns:p14="http://schemas.microsoft.com/office/powerpoint/2010/main" val="18951711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032F17B-51BD-D5A3-A2CE-97446C461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9F44B5-9093-1BFC-B493-7FB4242CE12F}"/>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Này đây Chúa đã mời gọi con đi tới dự tiệc muôn ơn phúc. Nhưng đã bao lần con đã lỡ hẹn, chối từ tình yêu. Này cuộc đời con sao quá hững hờ, sao quá ngu ngơ, để cho tim Chúa đợi chờ, cho tình Ngài vẫn bơ vơ.</a:t>
            </a:r>
            <a:endParaRPr sz="4600" b="0" dirty="0">
              <a:solidFill>
                <a:schemeClr val="bg1"/>
              </a:solidFill>
            </a:endParaRPr>
          </a:p>
        </p:txBody>
      </p:sp>
    </p:spTree>
    <p:extLst>
      <p:ext uri="{BB962C8B-B14F-4D97-AF65-F5344CB8AC3E}">
        <p14:creationId xmlns:p14="http://schemas.microsoft.com/office/powerpoint/2010/main" val="20659995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err="1">
                <a:solidFill>
                  <a:srgbClr val="FFFF00"/>
                </a:solidFill>
                <a:effectLst/>
              </a:rPr>
              <a:t>Đk</a:t>
            </a:r>
            <a:r>
              <a:rPr lang="en-US" sz="4600" b="0" u="sng" dirty="0">
                <a:solidFill>
                  <a:srgbClr val="FFFF00"/>
                </a:solidFill>
                <a:effectLst/>
              </a:rPr>
              <a:t>:</a:t>
            </a:r>
            <a:r>
              <a:rPr lang="en-US" sz="4600" b="0" dirty="0">
                <a:solidFill>
                  <a:schemeClr val="bg1"/>
                </a:solidFill>
                <a:effectLst/>
              </a:rPr>
              <a:t> </a:t>
            </a:r>
            <a:r>
              <a:rPr lang="vi-VN" sz="4600" dirty="0">
                <a:solidFill>
                  <a:schemeClr val="bg1"/>
                </a:solidFill>
              </a:rPr>
              <a:t>Này đây Chúa đã mời gọi con đi tới dự tiệc muôn ơn phúc. Nhưng đã bao lần con đã lỡ hẹn chối từ tình yêu. Này cuộc đời con sao quá hững hờ, sao quá ngu ngơ, để cho tìm Chúa đợi chờ cho tình Ngài vẫn bơ vơ.</a:t>
            </a:r>
            <a:endParaRPr lang="en-US" sz="4600" b="0" dirty="0">
              <a:solidFill>
                <a:schemeClr val="bg1"/>
              </a:solidFill>
              <a:effectLst/>
            </a:endParaRPr>
          </a:p>
        </p:txBody>
      </p:sp>
    </p:spTree>
    <p:extLst>
      <p:ext uri="{BB962C8B-B14F-4D97-AF65-F5344CB8AC3E}">
        <p14:creationId xmlns:p14="http://schemas.microsoft.com/office/powerpoint/2010/main" val="28517839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02"/>
            <a:ext cx="9144000" cy="5136896"/>
          </a:xfrm>
          <a:prstGeom prst="rect">
            <a:avLst/>
          </a:prstGeom>
        </p:spPr>
      </p:pic>
    </p:spTree>
    <p:extLst>
      <p:ext uri="{BB962C8B-B14F-4D97-AF65-F5344CB8AC3E}">
        <p14:creationId xmlns:p14="http://schemas.microsoft.com/office/powerpoint/2010/main" val="35597129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a:normAutofit/>
          </a:bodyPr>
          <a:lstStyle/>
          <a:p>
            <a:r>
              <a:rPr sz="8000" b="0" dirty="0">
                <a:solidFill>
                  <a:srgbClr val="FFFF00"/>
                </a:solidFill>
                <a:latin typeface="+mj-lt"/>
                <a:ea typeface="+mj-lt"/>
                <a:cs typeface="+mj-lt"/>
              </a:rPr>
              <a:t>Ca </a:t>
            </a:r>
            <a:r>
              <a:rPr sz="8000" b="0" dirty="0" err="1">
                <a:solidFill>
                  <a:srgbClr val="FFFF00"/>
                </a:solidFill>
                <a:latin typeface="+mj-lt"/>
                <a:ea typeface="+mj-lt"/>
                <a:cs typeface="+mj-lt"/>
              </a:rPr>
              <a:t>Kết</a:t>
            </a:r>
            <a:r>
              <a:rPr sz="8000" b="0" dirty="0">
                <a:solidFill>
                  <a:srgbClr val="FFFF00"/>
                </a:solidFill>
                <a:latin typeface="+mj-lt"/>
                <a:ea typeface="+mj-lt"/>
                <a:cs typeface="+mj-lt"/>
              </a:rPr>
              <a:t> </a:t>
            </a:r>
            <a:r>
              <a:rPr sz="8000" b="0" dirty="0" err="1">
                <a:solidFill>
                  <a:srgbClr val="FFFF00"/>
                </a:solidFill>
                <a:latin typeface="+mj-lt"/>
                <a:ea typeface="+mj-lt"/>
                <a:cs typeface="+mj-lt"/>
              </a:rPr>
              <a:t>Lễ</a:t>
            </a:r>
            <a:br>
              <a:rPr sz="8000" b="0" dirty="0">
                <a:solidFill>
                  <a:srgbClr val="FFFF00"/>
                </a:solidFill>
                <a:latin typeface="+mj-lt"/>
                <a:ea typeface="+mj-lt"/>
                <a:cs typeface="+mj-lt"/>
              </a:rPr>
            </a:br>
            <a:r>
              <a:rPr lang="en-US" sz="5400" dirty="0">
                <a:solidFill>
                  <a:srgbClr val="FFFF00"/>
                </a:solidFill>
              </a:rPr>
              <a:t>TRÀNG HOA MÂN CÔI</a:t>
            </a:r>
            <a:br>
              <a:rPr lang="en-US" sz="5400" dirty="0">
                <a:solidFill>
                  <a:srgbClr val="FFFF00"/>
                </a:solidFill>
              </a:rPr>
            </a:br>
            <a:r>
              <a:rPr lang="en-US" sz="5400" i="1" dirty="0">
                <a:solidFill>
                  <a:schemeClr val="bg1"/>
                </a:solidFill>
              </a:rPr>
              <a:t>Phạm Xuân </a:t>
            </a:r>
            <a:r>
              <a:rPr lang="en-US" sz="5400" i="1" dirty="0" err="1">
                <a:solidFill>
                  <a:schemeClr val="bg1"/>
                </a:solidFill>
              </a:rPr>
              <a:t>Chiến</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5221433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Ma-ri-a, Mẹ ơi, con dâng Mẹ tràng hoa Mân Côi; con dâng Mẹ lời kinh ca vui, kính mừng Mẹ Ma-ri-a. Ma-ri-a, Mẹ ơi, theo chân Mẹ đời không đơn côi; xin vâng như Mẹ, lòng con luôn tin yêu, mong Mẹ hiền trợ giúp con hèn.</a:t>
            </a:r>
            <a:endParaRPr b="0" dirty="0">
              <a:solidFill>
                <a:schemeClr val="bg1"/>
              </a:solidFill>
            </a:endParaRPr>
          </a:p>
        </p:txBody>
      </p:sp>
    </p:spTree>
    <p:extLst>
      <p:ext uri="{BB962C8B-B14F-4D97-AF65-F5344CB8AC3E}">
        <p14:creationId xmlns:p14="http://schemas.microsoft.com/office/powerpoint/2010/main" val="18532770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1</a:t>
            </a:r>
            <a:r>
              <a:rPr sz="5400" u="sng" dirty="0">
                <a:solidFill>
                  <a:srgbClr val="FFFF00"/>
                </a:solidFill>
              </a:rPr>
              <a:t>:</a:t>
            </a:r>
            <a:r>
              <a:rPr sz="5400" dirty="0">
                <a:solidFill>
                  <a:schemeClr val="bg1"/>
                </a:solidFill>
              </a:rPr>
              <a:t> </a:t>
            </a:r>
            <a:r>
              <a:rPr lang="vi-VN" sz="5400" dirty="0">
                <a:solidFill>
                  <a:schemeClr val="bg1"/>
                </a:solidFill>
              </a:rPr>
              <a:t>Đường trần gian bao nhiêu đau thương, bao đắng cay đang giăng chờ đón. Nguyện Mẹ thương giơ tay ban ơn, phù giúp con tin yêu trọn đời.</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46A53D-9B15-C4FD-0D1B-EC7A2AE6D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FD8EF-6D68-5DF2-8308-CF7E8F54DCD9}"/>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Ma-ri-a, Mẹ ơi, con dâng Mẹ tràng hoa Mân Côi; con dâng Mẹ lời kinh ca vui, kính mừng Mẹ Ma-ri-a. Ma-ri-a, Mẹ ơi, theo chân Mẹ đời không đơn côi; xin vâng như Mẹ, lòng con luôn tin yêu, mong Mẹ hiền trợ giúp con hèn.</a:t>
            </a:r>
            <a:endParaRPr b="0" dirty="0">
              <a:solidFill>
                <a:schemeClr val="bg1"/>
              </a:solidFill>
            </a:endParaRPr>
          </a:p>
        </p:txBody>
      </p:sp>
    </p:spTree>
    <p:extLst>
      <p:ext uri="{BB962C8B-B14F-4D97-AF65-F5344CB8AC3E}">
        <p14:creationId xmlns:p14="http://schemas.microsoft.com/office/powerpoint/2010/main" val="19087503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73886C-01D1-4D7C-9552-11B9301E1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C6E34-8642-58CB-AFD4-310AE504DB25}"/>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2</a:t>
            </a:r>
            <a:r>
              <a:rPr sz="5400" u="sng" dirty="0">
                <a:solidFill>
                  <a:srgbClr val="FFFF00"/>
                </a:solidFill>
              </a:rPr>
              <a:t>:</a:t>
            </a:r>
            <a:r>
              <a:rPr sz="5400" dirty="0">
                <a:solidFill>
                  <a:schemeClr val="bg1"/>
                </a:solidFill>
              </a:rPr>
              <a:t> </a:t>
            </a:r>
            <a:r>
              <a:rPr lang="vi-VN" sz="5400" dirty="0">
                <a:solidFill>
                  <a:schemeClr val="bg1"/>
                </a:solidFill>
              </a:rPr>
              <a:t>Này người ơi ta nhanh chân lên, mau đến bên ngai thiêng Mẹ thánh. Nguyện Mẹ thương ban muôn ơn thiêng, để chúng con xin vâng trọn đời.</a:t>
            </a:r>
            <a:endParaRPr sz="5400" b="0" dirty="0">
              <a:solidFill>
                <a:schemeClr val="bg1"/>
              </a:solidFill>
            </a:endParaRPr>
          </a:p>
        </p:txBody>
      </p:sp>
    </p:spTree>
    <p:extLst>
      <p:ext uri="{BB962C8B-B14F-4D97-AF65-F5344CB8AC3E}">
        <p14:creationId xmlns:p14="http://schemas.microsoft.com/office/powerpoint/2010/main" val="8169361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9AF7D35-DBBB-6C4A-32A5-63237E637E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829AB-5F1A-25E6-25EB-6A3B730692E3}"/>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3</a:t>
            </a:r>
            <a:r>
              <a:rPr sz="5400" u="sng" dirty="0">
                <a:solidFill>
                  <a:srgbClr val="FFFF00"/>
                </a:solidFill>
              </a:rPr>
              <a:t>:</a:t>
            </a:r>
            <a:r>
              <a:rPr sz="5400" dirty="0">
                <a:solidFill>
                  <a:schemeClr val="bg1"/>
                </a:solidFill>
              </a:rPr>
              <a:t> </a:t>
            </a:r>
            <a:r>
              <a:rPr lang="vi-VN" sz="5400" dirty="0">
                <a:solidFill>
                  <a:schemeClr val="bg1"/>
                </a:solidFill>
              </a:rPr>
              <a:t>Này tràng hoa Mân Côi dâng lên, chan chứa bao tâm tư trìu mến. Nguyện Mẹ thương ban muôn ơn thiêng và giúp con theo gương Mẹ hiền.</a:t>
            </a:r>
            <a:endParaRPr sz="5400" b="0" dirty="0">
              <a:solidFill>
                <a:schemeClr val="bg1"/>
              </a:solidFill>
            </a:endParaRPr>
          </a:p>
        </p:txBody>
      </p:sp>
    </p:spTree>
    <p:extLst>
      <p:ext uri="{BB962C8B-B14F-4D97-AF65-F5344CB8AC3E}">
        <p14:creationId xmlns:p14="http://schemas.microsoft.com/office/powerpoint/2010/main" val="39748493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7344EB-D381-2F58-4761-E20F64402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32E13-F7A1-6E5B-7043-A3C67A835E38}"/>
              </a:ext>
            </a:extLst>
          </p:cNvPr>
          <p:cNvSpPr>
            <a:spLocks noGrp="1"/>
          </p:cNvSpPr>
          <p:nvPr>
            <p:ph type="ctrTitle"/>
          </p:nvPr>
        </p:nvSpPr>
        <p:spPr>
          <a:xfrm>
            <a:off x="0" y="1"/>
            <a:ext cx="9144000" cy="5143499"/>
          </a:xfrm>
        </p:spPr>
        <p:txBody>
          <a:bodyPr>
            <a:noAutofit/>
          </a:bodyPr>
          <a:lstStyle/>
          <a:p>
            <a:pPr algn="just">
              <a:buNone/>
            </a:pPr>
            <a:r>
              <a:rPr sz="5400" u="sng" dirty="0">
                <a:solidFill>
                  <a:srgbClr val="FFFF00"/>
                </a:solidFill>
              </a:rPr>
              <a:t>TK</a:t>
            </a:r>
            <a:r>
              <a:rPr lang="en-US" sz="5400" u="sng" dirty="0">
                <a:solidFill>
                  <a:srgbClr val="FFFF00"/>
                </a:solidFill>
              </a:rPr>
              <a:t>4</a:t>
            </a:r>
            <a:r>
              <a:rPr sz="5400" u="sng" dirty="0">
                <a:solidFill>
                  <a:srgbClr val="FFFF00"/>
                </a:solidFill>
              </a:rPr>
              <a:t>:</a:t>
            </a:r>
            <a:r>
              <a:rPr sz="5400" dirty="0">
                <a:solidFill>
                  <a:schemeClr val="bg1"/>
                </a:solidFill>
              </a:rPr>
              <a:t> </a:t>
            </a:r>
            <a:r>
              <a:rPr lang="vi-VN" sz="5400" dirty="0">
                <a:solidFill>
                  <a:schemeClr val="bg1"/>
                </a:solidFill>
              </a:rPr>
              <a:t>Đường trần gian bao nhiêu đau thương, bao đắng cay đang giăng chờ đón. Nguyện Mẹ thương giơ tay ban ơn, phù giúp con tin yêu trọn đời.</a:t>
            </a:r>
            <a:endParaRPr sz="5400" b="0" dirty="0">
              <a:solidFill>
                <a:schemeClr val="bg1"/>
              </a:solidFill>
            </a:endParaRPr>
          </a:p>
        </p:txBody>
      </p:sp>
    </p:spTree>
    <p:extLst>
      <p:ext uri="{BB962C8B-B14F-4D97-AF65-F5344CB8AC3E}">
        <p14:creationId xmlns:p14="http://schemas.microsoft.com/office/powerpoint/2010/main" val="29361172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itting in a circle&#10;&#10;Description automatically generated">
            <a:extLst>
              <a:ext uri="{FF2B5EF4-FFF2-40B4-BE49-F238E27FC236}">
                <a16:creationId xmlns:a16="http://schemas.microsoft.com/office/drawing/2014/main" id="{B014C2E1-5B15-44AA-9DEE-0406A6B41E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92422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1344</TotalTime>
  <Words>2300</Words>
  <Application>Microsoft Office PowerPoint</Application>
  <PresentationFormat>On-screen Show (16:9)</PresentationFormat>
  <Paragraphs>122</Paragraphs>
  <Slides>86</Slides>
  <Notes>33</Notes>
  <HiddenSlides>0</HiddenSlides>
  <MMClips>0</MMClips>
  <ScaleCrop>false</ScaleCrop>
  <HeadingPairs>
    <vt:vector size="6" baseType="variant">
      <vt:variant>
        <vt:lpstr>Fonts Used</vt:lpstr>
      </vt:variant>
      <vt:variant>
        <vt:i4>4</vt:i4>
      </vt:variant>
      <vt:variant>
        <vt:lpstr>Theme</vt:lpstr>
      </vt:variant>
      <vt:variant>
        <vt:i4>11</vt:i4>
      </vt:variant>
      <vt:variant>
        <vt:lpstr>Slide Titles</vt:lpstr>
      </vt:variant>
      <vt:variant>
        <vt:i4>86</vt:i4>
      </vt:variant>
    </vt:vector>
  </HeadingPairs>
  <TitlesOfParts>
    <vt:vector size="101" baseType="lpstr">
      <vt:lpstr>Arial</vt:lpstr>
      <vt:lpstr>Calibri</vt:lpstr>
      <vt:lpstr>Times New Roman</vt:lpstr>
      <vt:lpstr>UTM American Sans</vt:lpstr>
      <vt:lpstr>Office Theme</vt:lpstr>
      <vt:lpstr>12_Office Theme</vt:lpstr>
      <vt:lpstr>3_Office Theme</vt:lpstr>
      <vt:lpstr>1_Office Theme</vt:lpstr>
      <vt:lpstr>26_Office Theme</vt:lpstr>
      <vt:lpstr>36_Default Design</vt:lpstr>
      <vt:lpstr>10_Office Theme</vt:lpstr>
      <vt:lpstr>37_Default Design</vt:lpstr>
      <vt:lpstr>2_Office Theme</vt:lpstr>
      <vt:lpstr>7_Office Theme</vt:lpstr>
      <vt:lpstr>4_Office Theme</vt:lpstr>
      <vt:lpstr>PowerPoint Presentation</vt:lpstr>
      <vt:lpstr>Ca Nhập Lễ TRÈO LÊN CAO SƠN Nam Hoa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22 Chúa Nhật XXVIII Thường Niên Năm A</vt:lpstr>
      <vt:lpstr>Đk: Tôi ở trong nhà Chúa những năm tháng dài triền miên.</vt:lpstr>
      <vt:lpstr>Tk1: Có Chúa chăn dắt tôi nên tôi không còn thiếu gì. Trên đồng cỏ xanh tươi Ngài dẫn tôi vào nghỉ ngơi.</vt:lpstr>
      <vt:lpstr>Đk: Tôi ở trong nhà Chúa những năm tháng dài triền miên.</vt:lpstr>
      <vt:lpstr>Tk2: Dẫn tới bên suối trong cho tôi đây bồi dưỡng lại. Theo đường nẻo công minh, Ngài dẫn tôi vì Uy Danh.</vt:lpstr>
      <vt:lpstr>Tk3: Dẫu lúc qua lũng sâu, con đâu lo sợ khốn cùng. Bởi Ngài ở bên con, cầm sẵn côn trượng chở che.</vt:lpstr>
      <vt:lpstr>Đk: Tôi ở trong nhà Chúa những năm tháng dài triền miên.</vt:lpstr>
      <vt:lpstr>Tk4: Chúa thiết con bữa ăn ngay khi quân thù đối mặt. Xức dầu tỏa hương thơm và cứ châm rượu đầy ly.</vt:lpstr>
      <vt:lpstr>Đk: Tôi ở trong nhà Chúa những năm tháng dài triền miên.</vt:lpstr>
      <vt:lpstr>Tk5: Chúa vẫn che chở con trong ân thiêng và nghĩa tình. Con được ở vương cung qua tháng năm dài triền miên.</vt:lpstr>
      <vt:lpstr>Đk: Tôi ở trong nhà Chúa những năm tháng dài triền miên.</vt:lpstr>
      <vt:lpstr>PowerPoint Presentation</vt:lpstr>
      <vt:lpstr>Xin Thiên Chúa là Thân Phụ Đức Giê-su Ki-tô, Chúa chúng ta, soi mắt tâm hồn chúng ta, cho chúng ta nhận rõ đâu là niềm hy vọng mà ơn Ngài kêu gọi mang lại cho chúng ta.</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TK1: Con dâng lên bánh trắng thơm, rượu nho tinh tuyền là lễ vật trình nguyện. Con dâng lên với trái tim, toàn thân yếu đuối, dâng trót cả cuộc đời.</vt:lpstr>
      <vt:lpstr>ĐK: Nguyện xin Chúa, Chúa ơi, xin nhận lấy lễ vật giao hòa.</vt:lpstr>
      <vt:lpstr>TK2: Con dâng lên những đớn đau cùng muôn tủi sầu làm lễ vật hy sinh. Con dâng lên những ước mong trọn vẹn đời sống, dâng trót cả nỗi lòng.</vt:lpstr>
      <vt:lpstr>ĐK: Nguyện xin Chúa, Chúa ơi, xin nhận lấy lễ vật giao hòa.</vt:lpstr>
      <vt:lpstr>PowerPoint Presentation</vt:lpstr>
      <vt:lpstr>PowerPoint Presentation</vt:lpstr>
      <vt:lpstr>CA NGUYỆN HIỆP LỄ Chúa Đã Mời Gọi Con Thái Nguyên</vt:lpstr>
      <vt:lpstr>TK1: Có ai hiểu được ước mong của Chúa? Có ai hiểu được lòng Chúa khát khao? Vì Ngài chỉ muốn tình yêu, vì Ngài mong sống hiệp thông, chia sẻ niềm vui. Tình yêu của Chúa tha thiết gọi mời, niềm vui của Chúa vẫn luôn mong chờ, sự sống của Chúa luôn muốn trao ban cho hết mọi người</vt:lpstr>
      <vt:lpstr>ĐK: Này đây Chúa đã mời gọi con đi tới dự tiệc muôn ơn phúc. Nhưng đã bao lần con đã lỡ hẹn, chối từ tình yêu. Này cuộc đời con sao quá hững hờ, sao quá ngu ngơ, để cho tim Chúa đợi chờ, cho tình Ngài vẫn bơ vơ.</vt:lpstr>
      <vt:lpstr>TK2: Có ai hiểu được nỗi đau của Chúa? Có ai hiểu được lòng Chúa bao dung? Vì Ngài mong muốn đời ta tìm được hạnh phúc, bình an, yêu mến hòa chan. Niềm đau của Chúa sâu lắng dường nào, vì bao người đã đắm mê cuộc đời, chạy theo phù phiếm nên đã sa chìm, hư mất đời mình.</vt:lpstr>
      <vt:lpstr>ĐK: Này đây Chúa đã mời gọi con đi tới dự tiệc muôn ơn phúc. Nhưng đã bao lần con đã lỡ hẹn, chối từ tình yêu. Này cuộc đời con sao quá hững hờ, sao quá ngu ngơ, để cho tim Chúa đợi chờ, cho tình Ngài vẫn bơ vơ.</vt:lpstr>
      <vt:lpstr>TK3: Ước chi chúng con biết luôn chọn Chúa, biết luôn sẵn sàng vượt thoát lo toan, để dự tiệc thánh Ngài ban, để được nhận lãnh Hồng Ân, vui sống tinh thần. Này đây Tiệc Thánh cho hết mọi người, mời con hãy biết biến đổi cuộc đời, để con được sống trong Chúa rạng ngời cho đến ngàn đời.</vt:lpstr>
      <vt:lpstr>ĐK: Này đây Chúa đã mời gọi con đi tới dự tiệc muôn ơn phúc. Nhưng đã bao lần con đã lỡ hẹn, chối từ tình yêu. Này cuộc đời con sao quá hững hờ, sao quá ngu ngơ, để cho tim Chúa đợi chờ, cho tình Ngài vẫn bơ vơ.</vt:lpstr>
      <vt:lpstr>TK4: Xin cho con theo Ngài, theo Ngài suốt cả đời con. Xin cho con trung thành, một lời thề hứa trung trinh. Dù con hay đổi thay lòng, thì xin giúp con vững vàng. Theo Ngài ngay lúc gặp gian nan, theo Ngài con nguyện chẳng than van.</vt:lpstr>
      <vt:lpstr>ĐK: Này đây Chúa đã mời gọi con đi tới dự tiệc muôn ơn phúc. Nhưng đã bao lần con đã lỡ hẹn, chối từ tình yêu. Này cuộc đời con sao quá hững hờ, sao quá ngu ngơ, để cho tim Chúa đợi chờ, cho tình Ngài vẫn bơ vơ.</vt:lpstr>
      <vt:lpstr>Đk: Này đây Chúa đã mời gọi con đi tới dự tiệc muôn ơn phúc. Nhưng đã bao lần con đã lỡ hẹn chối từ tình yêu. Này cuộc đời con sao quá hững hờ, sao quá ngu ngơ, để cho tìm Chúa đợi chờ cho tình Ngài vẫn bơ vơ.</vt:lpstr>
      <vt:lpstr>PowerPoint Presentation</vt:lpstr>
      <vt:lpstr>Ca Kết Lễ TRÀNG HOA MÂN CÔI Phạm Xuân Chiến</vt:lpstr>
      <vt:lpstr>ĐK: Ma-ri-a, Mẹ ơi, con dâng Mẹ tràng hoa Mân Côi; con dâng Mẹ lời kinh ca vui, kính mừng Mẹ Ma-ri-a. Ma-ri-a, Mẹ ơi, theo chân Mẹ đời không đơn côi; xin vâng như Mẹ, lòng con luôn tin yêu, mong Mẹ hiền trợ giúp con hèn.</vt:lpstr>
      <vt:lpstr>TK1: Đường trần gian bao nhiêu đau thương, bao đắng cay đang giăng chờ đón. Nguyện Mẹ thương giơ tay ban ơn, phù giúp con tin yêu trọn đời.</vt:lpstr>
      <vt:lpstr>ĐK: Ma-ri-a, Mẹ ơi, con dâng Mẹ tràng hoa Mân Côi; con dâng Mẹ lời kinh ca vui, kính mừng Mẹ Ma-ri-a. Ma-ri-a, Mẹ ơi, theo chân Mẹ đời không đơn côi; xin vâng như Mẹ, lòng con luôn tin yêu, mong Mẹ hiền trợ giúp con hèn.</vt:lpstr>
      <vt:lpstr>TK2: Này người ơi ta nhanh chân lên, mau đến bên ngai thiêng Mẹ thánh. Nguyện Mẹ thương ban muôn ơn thiêng, để chúng con xin vâng trọn đời.</vt:lpstr>
      <vt:lpstr>TK3: Này tràng hoa Mân Côi dâng lên, chan chứa bao tâm tư trìu mến. Nguyện Mẹ thương ban muôn ơn thiêng và giúp con theo gương Mẹ hiền.</vt:lpstr>
      <vt:lpstr>TK4: Đường trần gian bao nhiêu đau thương, bao đắng cay đang giăng chờ đón. Nguyện Mẹ thương giơ tay ban ơn, phù giúp con tin yêu trọn đời.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156</cp:revision>
  <dcterms:created xsi:type="dcterms:W3CDTF">2023-05-21T07:25:42Z</dcterms:created>
  <dcterms:modified xsi:type="dcterms:W3CDTF">2026-10-08T22:03:58Z</dcterms:modified>
</cp:coreProperties>
</file>