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theme/theme9.xml" ContentType="application/vnd.openxmlformats-officedocument.theme+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theme/theme10.xml" ContentType="application/vnd.openxmlformats-officedocument.theme+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theme/theme11.xml" ContentType="application/vnd.openxmlformats-officedocument.theme+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theme/theme12.xml" ContentType="application/vnd.openxmlformats-officedocument.theme+xml"/>
  <Override PartName="/ppt/theme/theme1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4192" r:id="rId3"/>
    <p:sldMasterId id="2147484228" r:id="rId4"/>
    <p:sldMasterId id="2147484240" r:id="rId5"/>
    <p:sldMasterId id="2147484252" r:id="rId6"/>
    <p:sldMasterId id="2147484264" r:id="rId7"/>
    <p:sldMasterId id="2147484276" r:id="rId8"/>
    <p:sldMasterId id="2147484288" r:id="rId9"/>
    <p:sldMasterId id="2147484296" r:id="rId10"/>
    <p:sldMasterId id="2147484308" r:id="rId11"/>
    <p:sldMasterId id="2147484316" r:id="rId12"/>
  </p:sldMasterIdLst>
  <p:notesMasterIdLst>
    <p:notesMasterId r:id="rId97"/>
  </p:notesMasterIdLst>
  <p:sldIdLst>
    <p:sldId id="792" r:id="rId13"/>
    <p:sldId id="376" r:id="rId14"/>
    <p:sldId id="780" r:id="rId15"/>
    <p:sldId id="791" r:id="rId16"/>
    <p:sldId id="813" r:id="rId17"/>
    <p:sldId id="751" r:id="rId18"/>
    <p:sldId id="752" r:id="rId19"/>
    <p:sldId id="753" r:id="rId20"/>
    <p:sldId id="769" r:id="rId21"/>
    <p:sldId id="770" r:id="rId22"/>
    <p:sldId id="9786" r:id="rId23"/>
    <p:sldId id="9754" r:id="rId24"/>
    <p:sldId id="9755" r:id="rId25"/>
    <p:sldId id="9756" r:id="rId26"/>
    <p:sldId id="9757" r:id="rId27"/>
    <p:sldId id="9758" r:id="rId28"/>
    <p:sldId id="9759" r:id="rId29"/>
    <p:sldId id="9760" r:id="rId30"/>
    <p:sldId id="9761" r:id="rId31"/>
    <p:sldId id="9763" r:id="rId32"/>
    <p:sldId id="9764" r:id="rId33"/>
    <p:sldId id="9765" r:id="rId34"/>
    <p:sldId id="9766" r:id="rId35"/>
    <p:sldId id="9767" r:id="rId36"/>
    <p:sldId id="9768" r:id="rId37"/>
    <p:sldId id="9769" r:id="rId38"/>
    <p:sldId id="9770" r:id="rId39"/>
    <p:sldId id="9787" r:id="rId40"/>
    <p:sldId id="802" r:id="rId41"/>
    <p:sldId id="9790" r:id="rId42"/>
    <p:sldId id="731" r:id="rId43"/>
    <p:sldId id="732" r:id="rId44"/>
    <p:sldId id="733" r:id="rId45"/>
    <p:sldId id="771" r:id="rId46"/>
    <p:sldId id="734" r:id="rId47"/>
    <p:sldId id="735" r:id="rId48"/>
    <p:sldId id="772" r:id="rId49"/>
    <p:sldId id="739" r:id="rId50"/>
    <p:sldId id="773" r:id="rId51"/>
    <p:sldId id="758" r:id="rId52"/>
    <p:sldId id="774" r:id="rId53"/>
    <p:sldId id="803" r:id="rId54"/>
    <p:sldId id="9791" r:id="rId55"/>
    <p:sldId id="736" r:id="rId56"/>
    <p:sldId id="811" r:id="rId57"/>
    <p:sldId id="9772" r:id="rId58"/>
    <p:sldId id="9773" r:id="rId59"/>
    <p:sldId id="9774" r:id="rId60"/>
    <p:sldId id="9775" r:id="rId61"/>
    <p:sldId id="9776" r:id="rId62"/>
    <p:sldId id="9777" r:id="rId63"/>
    <p:sldId id="9778" r:id="rId64"/>
    <p:sldId id="9779" r:id="rId65"/>
    <p:sldId id="9780" r:id="rId66"/>
    <p:sldId id="9781" r:id="rId67"/>
    <p:sldId id="9782" r:id="rId68"/>
    <p:sldId id="9783" r:id="rId69"/>
    <p:sldId id="9784" r:id="rId70"/>
    <p:sldId id="9785" r:id="rId71"/>
    <p:sldId id="558" r:id="rId72"/>
    <p:sldId id="559" r:id="rId73"/>
    <p:sldId id="561" r:id="rId74"/>
    <p:sldId id="614" r:id="rId75"/>
    <p:sldId id="775" r:id="rId76"/>
    <p:sldId id="747" r:id="rId77"/>
    <p:sldId id="776" r:id="rId78"/>
    <p:sldId id="276" r:id="rId79"/>
    <p:sldId id="9788" r:id="rId80"/>
    <p:sldId id="277" r:id="rId81"/>
    <p:sldId id="278" r:id="rId82"/>
    <p:sldId id="279" r:id="rId83"/>
    <p:sldId id="290" r:id="rId84"/>
    <p:sldId id="759" r:id="rId85"/>
    <p:sldId id="760" r:id="rId86"/>
    <p:sldId id="777" r:id="rId87"/>
    <p:sldId id="762" r:id="rId88"/>
    <p:sldId id="763" r:id="rId89"/>
    <p:sldId id="778" r:id="rId90"/>
    <p:sldId id="806" r:id="rId91"/>
    <p:sldId id="293" r:id="rId92"/>
    <p:sldId id="563" r:id="rId93"/>
    <p:sldId id="564" r:id="rId94"/>
    <p:sldId id="779" r:id="rId95"/>
    <p:sldId id="9789" r:id="rId96"/>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50021"/>
    <a:srgbClr val="33CC33"/>
    <a:srgbClr val="00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34573" autoAdjust="0"/>
    <p:restoredTop sz="94693" autoAdjust="0"/>
  </p:normalViewPr>
  <p:slideViewPr>
    <p:cSldViewPr>
      <p:cViewPr varScale="1">
        <p:scale>
          <a:sx n="175" d="100"/>
          <a:sy n="175" d="100"/>
        </p:scale>
        <p:origin x="1230" y="138"/>
      </p:cViewPr>
      <p:guideLst>
        <p:guide orient="horz" pos="1620"/>
        <p:guide pos="2880"/>
      </p:guideLst>
    </p:cSldViewPr>
  </p:slideViewPr>
  <p:outlineViewPr>
    <p:cViewPr>
      <p:scale>
        <a:sx n="33" d="100"/>
        <a:sy n="33" d="100"/>
      </p:scale>
      <p:origin x="0" y="19445"/>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4.xml"/><Relationship Id="rId21" Type="http://schemas.openxmlformats.org/officeDocument/2006/relationships/slide" Target="slides/slide9.xml"/><Relationship Id="rId42" Type="http://schemas.openxmlformats.org/officeDocument/2006/relationships/slide" Target="slides/slide30.xml"/><Relationship Id="rId47" Type="http://schemas.openxmlformats.org/officeDocument/2006/relationships/slide" Target="slides/slide35.xml"/><Relationship Id="rId63" Type="http://schemas.openxmlformats.org/officeDocument/2006/relationships/slide" Target="slides/slide51.xml"/><Relationship Id="rId68" Type="http://schemas.openxmlformats.org/officeDocument/2006/relationships/slide" Target="slides/slide56.xml"/><Relationship Id="rId84" Type="http://schemas.openxmlformats.org/officeDocument/2006/relationships/slide" Target="slides/slide72.xml"/><Relationship Id="rId89" Type="http://schemas.openxmlformats.org/officeDocument/2006/relationships/slide" Target="slides/slide77.xml"/><Relationship Id="rId16" Type="http://schemas.openxmlformats.org/officeDocument/2006/relationships/slide" Target="slides/slide4.xml"/><Relationship Id="rId11" Type="http://schemas.openxmlformats.org/officeDocument/2006/relationships/slideMaster" Target="slideMasters/slideMaster11.xml"/><Relationship Id="rId32" Type="http://schemas.openxmlformats.org/officeDocument/2006/relationships/slide" Target="slides/slide20.xml"/><Relationship Id="rId37" Type="http://schemas.openxmlformats.org/officeDocument/2006/relationships/slide" Target="slides/slide25.xml"/><Relationship Id="rId53" Type="http://schemas.openxmlformats.org/officeDocument/2006/relationships/slide" Target="slides/slide41.xml"/><Relationship Id="rId58" Type="http://schemas.openxmlformats.org/officeDocument/2006/relationships/slide" Target="slides/slide46.xml"/><Relationship Id="rId74" Type="http://schemas.openxmlformats.org/officeDocument/2006/relationships/slide" Target="slides/slide62.xml"/><Relationship Id="rId79" Type="http://schemas.openxmlformats.org/officeDocument/2006/relationships/slide" Target="slides/slide67.xml"/><Relationship Id="rId5" Type="http://schemas.openxmlformats.org/officeDocument/2006/relationships/slideMaster" Target="slideMasters/slideMaster5.xml"/><Relationship Id="rId90" Type="http://schemas.openxmlformats.org/officeDocument/2006/relationships/slide" Target="slides/slide78.xml"/><Relationship Id="rId95" Type="http://schemas.openxmlformats.org/officeDocument/2006/relationships/slide" Target="slides/slide83.xml"/><Relationship Id="rId22" Type="http://schemas.openxmlformats.org/officeDocument/2006/relationships/slide" Target="slides/slide10.xml"/><Relationship Id="rId27" Type="http://schemas.openxmlformats.org/officeDocument/2006/relationships/slide" Target="slides/slide15.xml"/><Relationship Id="rId43" Type="http://schemas.openxmlformats.org/officeDocument/2006/relationships/slide" Target="slides/slide31.xml"/><Relationship Id="rId48" Type="http://schemas.openxmlformats.org/officeDocument/2006/relationships/slide" Target="slides/slide36.xml"/><Relationship Id="rId64" Type="http://schemas.openxmlformats.org/officeDocument/2006/relationships/slide" Target="slides/slide52.xml"/><Relationship Id="rId69" Type="http://schemas.openxmlformats.org/officeDocument/2006/relationships/slide" Target="slides/slide57.xml"/><Relationship Id="rId80" Type="http://schemas.openxmlformats.org/officeDocument/2006/relationships/slide" Target="slides/slide68.xml"/><Relationship Id="rId85" Type="http://schemas.openxmlformats.org/officeDocument/2006/relationships/slide" Target="slides/slide73.xml"/><Relationship Id="rId12" Type="http://schemas.openxmlformats.org/officeDocument/2006/relationships/slideMaster" Target="slideMasters/slideMaster12.xml"/><Relationship Id="rId17" Type="http://schemas.openxmlformats.org/officeDocument/2006/relationships/slide" Target="slides/slide5.xml"/><Relationship Id="rId25" Type="http://schemas.openxmlformats.org/officeDocument/2006/relationships/slide" Target="slides/slide13.xml"/><Relationship Id="rId33" Type="http://schemas.openxmlformats.org/officeDocument/2006/relationships/slide" Target="slides/slide21.xml"/><Relationship Id="rId38" Type="http://schemas.openxmlformats.org/officeDocument/2006/relationships/slide" Target="slides/slide26.xml"/><Relationship Id="rId46" Type="http://schemas.openxmlformats.org/officeDocument/2006/relationships/slide" Target="slides/slide34.xml"/><Relationship Id="rId59" Type="http://schemas.openxmlformats.org/officeDocument/2006/relationships/slide" Target="slides/slide47.xml"/><Relationship Id="rId67" Type="http://schemas.openxmlformats.org/officeDocument/2006/relationships/slide" Target="slides/slide55.xml"/><Relationship Id="rId20" Type="http://schemas.openxmlformats.org/officeDocument/2006/relationships/slide" Target="slides/slide8.xml"/><Relationship Id="rId41" Type="http://schemas.openxmlformats.org/officeDocument/2006/relationships/slide" Target="slides/slide29.xml"/><Relationship Id="rId54" Type="http://schemas.openxmlformats.org/officeDocument/2006/relationships/slide" Target="slides/slide42.xml"/><Relationship Id="rId62" Type="http://schemas.openxmlformats.org/officeDocument/2006/relationships/slide" Target="slides/slide50.xml"/><Relationship Id="rId70" Type="http://schemas.openxmlformats.org/officeDocument/2006/relationships/slide" Target="slides/slide58.xml"/><Relationship Id="rId75" Type="http://schemas.openxmlformats.org/officeDocument/2006/relationships/slide" Target="slides/slide63.xml"/><Relationship Id="rId83" Type="http://schemas.openxmlformats.org/officeDocument/2006/relationships/slide" Target="slides/slide71.xml"/><Relationship Id="rId88" Type="http://schemas.openxmlformats.org/officeDocument/2006/relationships/slide" Target="slides/slide76.xml"/><Relationship Id="rId91" Type="http://schemas.openxmlformats.org/officeDocument/2006/relationships/slide" Target="slides/slide79.xml"/><Relationship Id="rId96" Type="http://schemas.openxmlformats.org/officeDocument/2006/relationships/slide" Target="slides/slide84.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3.xml"/><Relationship Id="rId23" Type="http://schemas.openxmlformats.org/officeDocument/2006/relationships/slide" Target="slides/slide11.xml"/><Relationship Id="rId28" Type="http://schemas.openxmlformats.org/officeDocument/2006/relationships/slide" Target="slides/slide16.xml"/><Relationship Id="rId36" Type="http://schemas.openxmlformats.org/officeDocument/2006/relationships/slide" Target="slides/slide24.xml"/><Relationship Id="rId49" Type="http://schemas.openxmlformats.org/officeDocument/2006/relationships/slide" Target="slides/slide37.xml"/><Relationship Id="rId57" Type="http://schemas.openxmlformats.org/officeDocument/2006/relationships/slide" Target="slides/slide45.xml"/><Relationship Id="rId10" Type="http://schemas.openxmlformats.org/officeDocument/2006/relationships/slideMaster" Target="slideMasters/slideMaster10.xml"/><Relationship Id="rId31" Type="http://schemas.openxmlformats.org/officeDocument/2006/relationships/slide" Target="slides/slide19.xml"/><Relationship Id="rId44" Type="http://schemas.openxmlformats.org/officeDocument/2006/relationships/slide" Target="slides/slide32.xml"/><Relationship Id="rId52" Type="http://schemas.openxmlformats.org/officeDocument/2006/relationships/slide" Target="slides/slide40.xml"/><Relationship Id="rId60" Type="http://schemas.openxmlformats.org/officeDocument/2006/relationships/slide" Target="slides/slide48.xml"/><Relationship Id="rId65" Type="http://schemas.openxmlformats.org/officeDocument/2006/relationships/slide" Target="slides/slide53.xml"/><Relationship Id="rId73" Type="http://schemas.openxmlformats.org/officeDocument/2006/relationships/slide" Target="slides/slide61.xml"/><Relationship Id="rId78" Type="http://schemas.openxmlformats.org/officeDocument/2006/relationships/slide" Target="slides/slide66.xml"/><Relationship Id="rId81" Type="http://schemas.openxmlformats.org/officeDocument/2006/relationships/slide" Target="slides/slide69.xml"/><Relationship Id="rId86" Type="http://schemas.openxmlformats.org/officeDocument/2006/relationships/slide" Target="slides/slide74.xml"/><Relationship Id="rId94" Type="http://schemas.openxmlformats.org/officeDocument/2006/relationships/slide" Target="slides/slide82.xml"/><Relationship Id="rId99" Type="http://schemas.openxmlformats.org/officeDocument/2006/relationships/viewProps" Target="viewProps.xml"/><Relationship Id="rId101"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 Target="slides/slide1.xml"/><Relationship Id="rId18" Type="http://schemas.openxmlformats.org/officeDocument/2006/relationships/slide" Target="slides/slide6.xml"/><Relationship Id="rId39" Type="http://schemas.openxmlformats.org/officeDocument/2006/relationships/slide" Target="slides/slide27.xml"/><Relationship Id="rId34" Type="http://schemas.openxmlformats.org/officeDocument/2006/relationships/slide" Target="slides/slide22.xml"/><Relationship Id="rId50" Type="http://schemas.openxmlformats.org/officeDocument/2006/relationships/slide" Target="slides/slide38.xml"/><Relationship Id="rId55" Type="http://schemas.openxmlformats.org/officeDocument/2006/relationships/slide" Target="slides/slide43.xml"/><Relationship Id="rId76" Type="http://schemas.openxmlformats.org/officeDocument/2006/relationships/slide" Target="slides/slide64.xml"/><Relationship Id="rId97" Type="http://schemas.openxmlformats.org/officeDocument/2006/relationships/notesMaster" Target="notesMasters/notesMaster1.xml"/><Relationship Id="rId7" Type="http://schemas.openxmlformats.org/officeDocument/2006/relationships/slideMaster" Target="slideMasters/slideMaster7.xml"/><Relationship Id="rId71" Type="http://schemas.openxmlformats.org/officeDocument/2006/relationships/slide" Target="slides/slide59.xml"/><Relationship Id="rId92" Type="http://schemas.openxmlformats.org/officeDocument/2006/relationships/slide" Target="slides/slide80.xml"/><Relationship Id="rId2" Type="http://schemas.openxmlformats.org/officeDocument/2006/relationships/slideMaster" Target="slideMasters/slideMaster2.xml"/><Relationship Id="rId29" Type="http://schemas.openxmlformats.org/officeDocument/2006/relationships/slide" Target="slides/slide17.xml"/><Relationship Id="rId24" Type="http://schemas.openxmlformats.org/officeDocument/2006/relationships/slide" Target="slides/slide12.xml"/><Relationship Id="rId40" Type="http://schemas.openxmlformats.org/officeDocument/2006/relationships/slide" Target="slides/slide28.xml"/><Relationship Id="rId45" Type="http://schemas.openxmlformats.org/officeDocument/2006/relationships/slide" Target="slides/slide33.xml"/><Relationship Id="rId66" Type="http://schemas.openxmlformats.org/officeDocument/2006/relationships/slide" Target="slides/slide54.xml"/><Relationship Id="rId87" Type="http://schemas.openxmlformats.org/officeDocument/2006/relationships/slide" Target="slides/slide75.xml"/><Relationship Id="rId61" Type="http://schemas.openxmlformats.org/officeDocument/2006/relationships/slide" Target="slides/slide49.xml"/><Relationship Id="rId82" Type="http://schemas.openxmlformats.org/officeDocument/2006/relationships/slide" Target="slides/slide70.xml"/><Relationship Id="rId19" Type="http://schemas.openxmlformats.org/officeDocument/2006/relationships/slide" Target="slides/slide7.xml"/><Relationship Id="rId14" Type="http://schemas.openxmlformats.org/officeDocument/2006/relationships/slide" Target="slides/slide2.xml"/><Relationship Id="rId30" Type="http://schemas.openxmlformats.org/officeDocument/2006/relationships/slide" Target="slides/slide18.xml"/><Relationship Id="rId35" Type="http://schemas.openxmlformats.org/officeDocument/2006/relationships/slide" Target="slides/slide23.xml"/><Relationship Id="rId56" Type="http://schemas.openxmlformats.org/officeDocument/2006/relationships/slide" Target="slides/slide44.xml"/><Relationship Id="rId77" Type="http://schemas.openxmlformats.org/officeDocument/2006/relationships/slide" Target="slides/slide65.xml"/><Relationship Id="rId100" Type="http://schemas.openxmlformats.org/officeDocument/2006/relationships/theme" Target="theme/theme1.xml"/><Relationship Id="rId8" Type="http://schemas.openxmlformats.org/officeDocument/2006/relationships/slideMaster" Target="slideMasters/slideMaster8.xml"/><Relationship Id="rId51" Type="http://schemas.openxmlformats.org/officeDocument/2006/relationships/slide" Target="slides/slide39.xml"/><Relationship Id="rId72" Type="http://schemas.openxmlformats.org/officeDocument/2006/relationships/slide" Target="slides/slide60.xml"/><Relationship Id="rId93" Type="http://schemas.openxmlformats.org/officeDocument/2006/relationships/slide" Target="slides/slide81.xml"/><Relationship Id="rId98" Type="http://schemas.openxmlformats.org/officeDocument/2006/relationships/presProps" Target="presProps.xml"/><Relationship Id="rId3"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3C0324E-2BF0-4F5E-8572-1634D72B40AD}" type="datetimeFigureOut">
              <a:rPr lang="en-US" smtClean="0"/>
              <a:t>9/29/2026</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EFEB0A7-AB1D-4D04-B523-39A6F4B83193}" type="slidenum">
              <a:rPr lang="en-US" smtClean="0"/>
              <a:t>‹#›</a:t>
            </a:fld>
            <a:endParaRPr lang="en-US"/>
          </a:p>
        </p:txBody>
      </p:sp>
    </p:spTree>
    <p:extLst>
      <p:ext uri="{BB962C8B-B14F-4D97-AF65-F5344CB8AC3E}">
        <p14:creationId xmlns:p14="http://schemas.microsoft.com/office/powerpoint/2010/main" val="5503658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AE39482-4EB0-4B14-B26D-943EB7BAF646}" type="datetimeFigureOut">
              <a:rPr lang="en-US" smtClean="0"/>
              <a:t>9/29/2026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1608122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t>9/29/2026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21628363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AE39482-4EB0-4B14-B26D-943EB7BAF646}" type="datetimeFigureOut">
              <a:rPr lang="en-US" smtClean="0"/>
              <a:t>9/29/2026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21306415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AE39482-4EB0-4B14-B26D-943EB7BAF646}" type="datetimeFigureOut">
              <a:rPr lang="en-US" smtClean="0"/>
              <a:t>9/29/2026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8583785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AE39482-4EB0-4B14-B26D-943EB7BAF646}" type="datetimeFigureOut">
              <a:rPr lang="en-US" smtClean="0"/>
              <a:t>9/29/2026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37264358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AE39482-4EB0-4B14-B26D-943EB7BAF646}" type="datetimeFigureOut">
              <a:rPr lang="en-US" smtClean="0"/>
              <a:t>9/29/2026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30265763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E39482-4EB0-4B14-B26D-943EB7BAF646}" type="datetimeFigureOut">
              <a:rPr lang="en-US" smtClean="0"/>
              <a:t>9/29/2026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16234946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E39482-4EB0-4B14-B26D-943EB7BAF646}" type="datetimeFigureOut">
              <a:rPr lang="en-US" smtClean="0"/>
              <a:t>9/29/2026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19644260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E39482-4EB0-4B14-B26D-943EB7BAF646}" type="datetimeFigureOut">
              <a:rPr lang="en-US" smtClean="0"/>
              <a:t>9/29/2026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32735448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t>9/29/2026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37161805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t>9/29/2026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21464772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0"/>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8CA3318-CD7F-4429-B228-68E731F393B3}" type="datetimeFigureOut">
              <a:rPr lang="en-US" smtClean="0">
                <a:solidFill>
                  <a:prstClr val="black">
                    <a:tint val="75000"/>
                  </a:prstClr>
                </a:solidFill>
              </a:rPr>
              <a:pPr/>
              <a:t>9/29/2026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15526643"/>
      </p:ext>
    </p:extLst>
  </p:cSld>
  <p:clrMapOvr>
    <a:masterClrMapping/>
  </p:clrMapOvr>
  <p:transition spd="slow" advClick="0"/>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8CA3318-CD7F-4429-B228-68E731F393B3}" type="datetimeFigureOut">
              <a:rPr lang="en-US" smtClean="0">
                <a:solidFill>
                  <a:prstClr val="black">
                    <a:tint val="75000"/>
                  </a:prstClr>
                </a:solidFill>
              </a:rPr>
              <a:pPr/>
              <a:t>9/29/2026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61319383"/>
      </p:ext>
    </p:extLst>
  </p:cSld>
  <p:clrMapOvr>
    <a:masterClrMapping/>
  </p:clrMapOvr>
  <p:transition spd="slow" advClick="0"/>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8CA3318-CD7F-4429-B228-68E731F393B3}" type="datetimeFigureOut">
              <a:rPr lang="en-US" smtClean="0">
                <a:solidFill>
                  <a:prstClr val="black">
                    <a:tint val="75000"/>
                  </a:prstClr>
                </a:solidFill>
              </a:rPr>
              <a:pPr/>
              <a:t>9/29/2026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09365108"/>
      </p:ext>
    </p:extLst>
  </p:cSld>
  <p:clrMapOvr>
    <a:masterClrMapping/>
  </p:clrMapOvr>
  <p:transition spd="slow" advClick="0"/>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8CA3318-CD7F-4429-B228-68E731F393B3}" type="datetimeFigureOut">
              <a:rPr lang="en-US" smtClean="0">
                <a:solidFill>
                  <a:prstClr val="black">
                    <a:tint val="75000"/>
                  </a:prstClr>
                </a:solidFill>
              </a:rPr>
              <a:pPr/>
              <a:t>9/29/2026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00193730"/>
      </p:ext>
    </p:extLst>
  </p:cSld>
  <p:clrMapOvr>
    <a:masterClrMapping/>
  </p:clrMapOvr>
  <p:transition spd="slow" advClick="0"/>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8"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8"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8CA3318-CD7F-4429-B228-68E731F393B3}" type="datetimeFigureOut">
              <a:rPr lang="en-US" smtClean="0">
                <a:solidFill>
                  <a:prstClr val="black">
                    <a:tint val="75000"/>
                  </a:prstClr>
                </a:solidFill>
              </a:rPr>
              <a:pPr/>
              <a:t>9/29/2026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60216233"/>
      </p:ext>
    </p:extLst>
  </p:cSld>
  <p:clrMapOvr>
    <a:masterClrMapping/>
  </p:clrMapOvr>
  <p:transition spd="slow" advClick="0"/>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8CA3318-CD7F-4429-B228-68E731F393B3}" type="datetimeFigureOut">
              <a:rPr lang="en-US" smtClean="0">
                <a:solidFill>
                  <a:prstClr val="black">
                    <a:tint val="75000"/>
                  </a:prstClr>
                </a:solidFill>
              </a:rPr>
              <a:pPr/>
              <a:t>9/29/2026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1806212"/>
      </p:ext>
    </p:extLst>
  </p:cSld>
  <p:clrMapOvr>
    <a:masterClrMapping/>
  </p:clrMapOvr>
  <p:transition spd="slow" advClick="0"/>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8CA3318-CD7F-4429-B228-68E731F393B3}" type="datetimeFigureOut">
              <a:rPr lang="en-US" smtClean="0">
                <a:solidFill>
                  <a:prstClr val="black">
                    <a:tint val="75000"/>
                  </a:prstClr>
                </a:solidFill>
              </a:rPr>
              <a:pPr/>
              <a:t>9/29/2026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63819458"/>
      </p:ext>
    </p:extLst>
  </p:cSld>
  <p:clrMapOvr>
    <a:masterClrMapping/>
  </p:clrMapOvr>
  <p:transition spd="slow" advClick="0"/>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3"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9"/>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3" y="1076327"/>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8CA3318-CD7F-4429-B228-68E731F393B3}" type="datetimeFigureOut">
              <a:rPr lang="en-US" smtClean="0">
                <a:solidFill>
                  <a:prstClr val="black">
                    <a:tint val="75000"/>
                  </a:prstClr>
                </a:solidFill>
              </a:rPr>
              <a:pPr/>
              <a:t>9/29/2026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87205029"/>
      </p:ext>
    </p:extLst>
  </p:cSld>
  <p:clrMapOvr>
    <a:masterClrMapping/>
  </p:clrMapOvr>
  <p:transition spd="slow" advClick="0"/>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4"/>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8CA3318-CD7F-4429-B228-68E731F393B3}" type="datetimeFigureOut">
              <a:rPr lang="en-US" smtClean="0">
                <a:solidFill>
                  <a:prstClr val="black">
                    <a:tint val="75000"/>
                  </a:prstClr>
                </a:solidFill>
              </a:rPr>
              <a:pPr/>
              <a:t>9/29/2026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208986"/>
      </p:ext>
    </p:extLst>
  </p:cSld>
  <p:clrMapOvr>
    <a:masterClrMapping/>
  </p:clrMapOvr>
  <p:transition spd="slow" advClick="0"/>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8CA3318-CD7F-4429-B228-68E731F393B3}" type="datetimeFigureOut">
              <a:rPr lang="en-US" smtClean="0">
                <a:solidFill>
                  <a:prstClr val="black">
                    <a:tint val="75000"/>
                  </a:prstClr>
                </a:solidFill>
              </a:rPr>
              <a:pPr/>
              <a:t>9/29/2026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55039423"/>
      </p:ext>
    </p:extLst>
  </p:cSld>
  <p:clrMapOvr>
    <a:masterClrMapping/>
  </p:clrMapOvr>
  <p:transition spd="slow" advClick="0"/>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8CA3318-CD7F-4429-B228-68E731F393B3}" type="datetimeFigureOut">
              <a:rPr lang="en-US" smtClean="0">
                <a:solidFill>
                  <a:prstClr val="black">
                    <a:tint val="75000"/>
                  </a:prstClr>
                </a:solidFill>
              </a:rPr>
              <a:pPr/>
              <a:t>9/29/2026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47237270"/>
      </p:ext>
    </p:extLst>
  </p:cSld>
  <p:clrMapOvr>
    <a:masterClrMapping/>
  </p:clrMapOvr>
  <p:transition spd="slow" advClick="0"/>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9/29/2026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9589044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9/29/2026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9260147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9/29/2026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2682157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9/29/2026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2998348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AE39482-4EB0-4B14-B26D-943EB7BAF646}" type="datetimeFigureOut">
              <a:rPr lang="en-US" smtClean="0">
                <a:solidFill>
                  <a:prstClr val="black">
                    <a:tint val="75000"/>
                  </a:prstClr>
                </a:solidFill>
              </a:rPr>
              <a:pPr/>
              <a:t>9/29/2026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459778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AE39482-4EB0-4B14-B26D-943EB7BAF646}" type="datetimeFigureOut">
              <a:rPr lang="en-US" smtClean="0">
                <a:solidFill>
                  <a:prstClr val="black">
                    <a:tint val="75000"/>
                  </a:prstClr>
                </a:solidFill>
              </a:rPr>
              <a:pPr/>
              <a:t>9/29/2026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3864879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E39482-4EB0-4B14-B26D-943EB7BAF646}" type="datetimeFigureOut">
              <a:rPr lang="en-US" smtClean="0">
                <a:solidFill>
                  <a:prstClr val="black">
                    <a:tint val="75000"/>
                  </a:prstClr>
                </a:solidFill>
              </a:rPr>
              <a:pPr/>
              <a:t>9/29/2026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6494079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9/29/2026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9341435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9/29/2026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7629658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9/29/2026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5627411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9/29/2026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5947342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B133ACE7-4E4E-45DC-ACC2-E4D9C78A23A2}" type="datetimeFigureOut">
              <a:rPr lang="en-US" smtClean="0">
                <a:solidFill>
                  <a:prstClr val="black">
                    <a:tint val="75000"/>
                  </a:prstClr>
                </a:solidFill>
              </a:rPr>
              <a:pPr/>
              <a:t>9/29/2026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A0D9471-2E9F-44F4-BFC3-9D0E7EC9AC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7175878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133ACE7-4E4E-45DC-ACC2-E4D9C78A23A2}" type="datetimeFigureOut">
              <a:rPr lang="en-US" smtClean="0">
                <a:solidFill>
                  <a:prstClr val="black">
                    <a:tint val="75000"/>
                  </a:prstClr>
                </a:solidFill>
              </a:rPr>
              <a:pPr/>
              <a:t>9/29/2026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A0D9471-2E9F-44F4-BFC3-9D0E7EC9AC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8784420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133ACE7-4E4E-45DC-ACC2-E4D9C78A23A2}" type="datetimeFigureOut">
              <a:rPr lang="en-US" smtClean="0">
                <a:solidFill>
                  <a:prstClr val="black">
                    <a:tint val="75000"/>
                  </a:prstClr>
                </a:solidFill>
              </a:rPr>
              <a:pPr/>
              <a:t>9/29/2026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A0D9471-2E9F-44F4-BFC3-9D0E7EC9AC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195495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133ACE7-4E4E-45DC-ACC2-E4D9C78A23A2}" type="datetimeFigureOut">
              <a:rPr lang="en-US" smtClean="0">
                <a:solidFill>
                  <a:prstClr val="black">
                    <a:tint val="75000"/>
                  </a:prstClr>
                </a:solidFill>
              </a:rPr>
              <a:pPr/>
              <a:t>9/29/2026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A0D9471-2E9F-44F4-BFC3-9D0E7EC9AC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8871711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133ACE7-4E4E-45DC-ACC2-E4D9C78A23A2}" type="datetimeFigureOut">
              <a:rPr lang="en-US" smtClean="0">
                <a:solidFill>
                  <a:prstClr val="black">
                    <a:tint val="75000"/>
                  </a:prstClr>
                </a:solidFill>
              </a:rPr>
              <a:pPr/>
              <a:t>9/29/2026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6A0D9471-2E9F-44F4-BFC3-9D0E7EC9AC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7298728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133ACE7-4E4E-45DC-ACC2-E4D9C78A23A2}" type="datetimeFigureOut">
              <a:rPr lang="en-US" smtClean="0">
                <a:solidFill>
                  <a:prstClr val="black">
                    <a:tint val="75000"/>
                  </a:prstClr>
                </a:solidFill>
              </a:rPr>
              <a:pPr/>
              <a:t>9/29/2026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6A0D9471-2E9F-44F4-BFC3-9D0E7EC9AC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1327829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133ACE7-4E4E-45DC-ACC2-E4D9C78A23A2}" type="datetimeFigureOut">
              <a:rPr lang="en-US" smtClean="0">
                <a:solidFill>
                  <a:prstClr val="black">
                    <a:tint val="75000"/>
                  </a:prstClr>
                </a:solidFill>
              </a:rPr>
              <a:pPr/>
              <a:t>9/29/2026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6A0D9471-2E9F-44F4-BFC3-9D0E7EC9AC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1864925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133ACE7-4E4E-45DC-ACC2-E4D9C78A23A2}" type="datetimeFigureOut">
              <a:rPr lang="en-US" smtClean="0">
                <a:solidFill>
                  <a:prstClr val="black">
                    <a:tint val="75000"/>
                  </a:prstClr>
                </a:solidFill>
              </a:rPr>
              <a:pPr/>
              <a:t>9/29/2026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A0D9471-2E9F-44F4-BFC3-9D0E7EC9AC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8906302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133ACE7-4E4E-45DC-ACC2-E4D9C78A23A2}" type="datetimeFigureOut">
              <a:rPr lang="en-US" smtClean="0">
                <a:solidFill>
                  <a:prstClr val="black">
                    <a:tint val="75000"/>
                  </a:prstClr>
                </a:solidFill>
              </a:rPr>
              <a:pPr/>
              <a:t>9/29/2026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A0D9471-2E9F-44F4-BFC3-9D0E7EC9AC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7689156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133ACE7-4E4E-45DC-ACC2-E4D9C78A23A2}" type="datetimeFigureOut">
              <a:rPr lang="en-US" smtClean="0">
                <a:solidFill>
                  <a:prstClr val="black">
                    <a:tint val="75000"/>
                  </a:prstClr>
                </a:solidFill>
              </a:rPr>
              <a:pPr/>
              <a:t>9/29/2026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A0D9471-2E9F-44F4-BFC3-9D0E7EC9AC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3904037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133ACE7-4E4E-45DC-ACC2-E4D9C78A23A2}" type="datetimeFigureOut">
              <a:rPr lang="en-US" smtClean="0">
                <a:solidFill>
                  <a:prstClr val="black">
                    <a:tint val="75000"/>
                  </a:prstClr>
                </a:solidFill>
              </a:rPr>
              <a:pPr/>
              <a:t>9/29/2026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A0D9471-2E9F-44F4-BFC3-9D0E7EC9AC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841716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9/29/2026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9153623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9/29/2026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7584405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9/29/2026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441675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9/29/2026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7762170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AE39482-4EB0-4B14-B26D-943EB7BAF646}" type="datetimeFigureOut">
              <a:rPr lang="en-US" smtClean="0">
                <a:solidFill>
                  <a:prstClr val="black">
                    <a:tint val="75000"/>
                  </a:prstClr>
                </a:solidFill>
              </a:rPr>
              <a:pPr/>
              <a:t>9/29/2026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3152244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AE39482-4EB0-4B14-B26D-943EB7BAF646}" type="datetimeFigureOut">
              <a:rPr lang="en-US" smtClean="0">
                <a:solidFill>
                  <a:prstClr val="black">
                    <a:tint val="75000"/>
                  </a:prstClr>
                </a:solidFill>
              </a:rPr>
              <a:pPr/>
              <a:t>9/29/2026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7210895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E39482-4EB0-4B14-B26D-943EB7BAF646}" type="datetimeFigureOut">
              <a:rPr lang="en-US" smtClean="0">
                <a:solidFill>
                  <a:prstClr val="black">
                    <a:tint val="75000"/>
                  </a:prstClr>
                </a:solidFill>
              </a:rPr>
              <a:pPr/>
              <a:t>9/29/2026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4106560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9/29/2026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7438470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9/29/2026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9597652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9/29/2026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1293125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9/29/2026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6039563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9/29/2026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86384101"/>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9/29/2026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6549641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9/29/2026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2846159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9/29/2026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74609187"/>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AE39482-4EB0-4B14-B26D-943EB7BAF646}" type="datetimeFigureOut">
              <a:rPr lang="en-US" smtClean="0">
                <a:solidFill>
                  <a:prstClr val="black">
                    <a:tint val="75000"/>
                  </a:prstClr>
                </a:solidFill>
              </a:rPr>
              <a:pPr/>
              <a:t>9/29/2026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5114621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AE39482-4EB0-4B14-B26D-943EB7BAF646}" type="datetimeFigureOut">
              <a:rPr lang="en-US" smtClean="0">
                <a:solidFill>
                  <a:prstClr val="black">
                    <a:tint val="75000"/>
                  </a:prstClr>
                </a:solidFill>
              </a:rPr>
              <a:pPr/>
              <a:t>9/29/2026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2809628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E39482-4EB0-4B14-B26D-943EB7BAF646}" type="datetimeFigureOut">
              <a:rPr lang="en-US" smtClean="0">
                <a:solidFill>
                  <a:prstClr val="black">
                    <a:tint val="75000"/>
                  </a:prstClr>
                </a:solidFill>
              </a:rPr>
              <a:pPr/>
              <a:t>9/29/2026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0932584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9/29/2026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33047837"/>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9/29/2026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27592864"/>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9/29/2026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81115312"/>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9/29/2026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1002364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9/29/2026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42264079"/>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9/29/2026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16399684"/>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9/29/2026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59723731"/>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9/29/2026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15530477"/>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AE39482-4EB0-4B14-B26D-943EB7BAF646}" type="datetimeFigureOut">
              <a:rPr lang="en-US" smtClean="0">
                <a:solidFill>
                  <a:prstClr val="black">
                    <a:tint val="75000"/>
                  </a:prstClr>
                </a:solidFill>
              </a:rPr>
              <a:pPr/>
              <a:t>9/29/2026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59051909"/>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AE39482-4EB0-4B14-B26D-943EB7BAF646}" type="datetimeFigureOut">
              <a:rPr lang="en-US" smtClean="0">
                <a:solidFill>
                  <a:prstClr val="black">
                    <a:tint val="75000"/>
                  </a:prstClr>
                </a:solidFill>
              </a:rPr>
              <a:pPr/>
              <a:t>9/29/2026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7485766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E39482-4EB0-4B14-B26D-943EB7BAF646}" type="datetimeFigureOut">
              <a:rPr lang="en-US" smtClean="0">
                <a:solidFill>
                  <a:prstClr val="black">
                    <a:tint val="75000"/>
                  </a:prstClr>
                </a:solidFill>
              </a:rPr>
              <a:pPr/>
              <a:t>9/29/2026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67873948"/>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9/29/2026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16050013"/>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9/29/2026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72195895"/>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9/29/2026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3358586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9/29/2026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05674831"/>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98C5753A-1453-406A-BAC8-7D2531B9D24F}" type="datetimeFigureOut">
              <a:rPr lang="en-US" smtClean="0">
                <a:solidFill>
                  <a:prstClr val="black">
                    <a:tint val="75000"/>
                  </a:prstClr>
                </a:solidFill>
              </a:rPr>
              <a:pPr/>
              <a:t>9/29/2026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1536585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8C5753A-1453-406A-BAC8-7D2531B9D24F}" type="datetimeFigureOut">
              <a:rPr lang="en-US" smtClean="0">
                <a:solidFill>
                  <a:prstClr val="black">
                    <a:tint val="75000"/>
                  </a:prstClr>
                </a:solidFill>
              </a:rPr>
              <a:pPr/>
              <a:t>9/29/2026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86987274"/>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8C5753A-1453-406A-BAC8-7D2531B9D24F}" type="datetimeFigureOut">
              <a:rPr lang="en-US" smtClean="0">
                <a:solidFill>
                  <a:prstClr val="black">
                    <a:tint val="75000"/>
                  </a:prstClr>
                </a:solidFill>
              </a:rPr>
              <a:pPr/>
              <a:t>9/29/2026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650063"/>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8C5753A-1453-406A-BAC8-7D2531B9D24F}" type="datetimeFigureOut">
              <a:rPr lang="en-US" smtClean="0">
                <a:solidFill>
                  <a:prstClr val="black">
                    <a:tint val="75000"/>
                  </a:prstClr>
                </a:solidFill>
              </a:rPr>
              <a:pPr/>
              <a:t>9/29/2026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85714618"/>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8C5753A-1453-406A-BAC8-7D2531B9D24F}" type="datetimeFigureOut">
              <a:rPr lang="en-US" smtClean="0">
                <a:solidFill>
                  <a:prstClr val="black">
                    <a:tint val="75000"/>
                  </a:prstClr>
                </a:solidFill>
              </a:rPr>
              <a:pPr/>
              <a:t>9/29/2026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45192251"/>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8C5753A-1453-406A-BAC8-7D2531B9D24F}" type="datetimeFigureOut">
              <a:rPr lang="en-US" smtClean="0">
                <a:solidFill>
                  <a:prstClr val="black">
                    <a:tint val="75000"/>
                  </a:prstClr>
                </a:solidFill>
              </a:rPr>
              <a:pPr/>
              <a:t>9/29/2026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99266676"/>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8C5753A-1453-406A-BAC8-7D2531B9D24F}" type="datetimeFigureOut">
              <a:rPr lang="en-US" smtClean="0">
                <a:solidFill>
                  <a:prstClr val="black">
                    <a:tint val="75000"/>
                  </a:prstClr>
                </a:solidFill>
              </a:rPr>
              <a:pPr/>
              <a:t>9/29/2026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0704878"/>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8C5753A-1453-406A-BAC8-7D2531B9D24F}" type="datetimeFigureOut">
              <a:rPr lang="en-US" smtClean="0">
                <a:solidFill>
                  <a:prstClr val="black">
                    <a:tint val="75000"/>
                  </a:prstClr>
                </a:solidFill>
              </a:rPr>
              <a:pPr/>
              <a:t>9/29/2026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19677325"/>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8C5753A-1453-406A-BAC8-7D2531B9D24F}" type="datetimeFigureOut">
              <a:rPr lang="en-US" smtClean="0">
                <a:solidFill>
                  <a:prstClr val="black">
                    <a:tint val="75000"/>
                  </a:prstClr>
                </a:solidFill>
              </a:rPr>
              <a:pPr/>
              <a:t>9/29/2026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17972860"/>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8C5753A-1453-406A-BAC8-7D2531B9D24F}" type="datetimeFigureOut">
              <a:rPr lang="en-US" smtClean="0">
                <a:solidFill>
                  <a:prstClr val="black">
                    <a:tint val="75000"/>
                  </a:prstClr>
                </a:solidFill>
              </a:rPr>
              <a:pPr/>
              <a:t>9/29/2026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91172540"/>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8C5753A-1453-406A-BAC8-7D2531B9D24F}" type="datetimeFigureOut">
              <a:rPr lang="en-US" smtClean="0">
                <a:solidFill>
                  <a:prstClr val="black">
                    <a:tint val="75000"/>
                  </a:prstClr>
                </a:solidFill>
              </a:rPr>
              <a:pPr/>
              <a:t>9/29/2026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80339584"/>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41"/>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30B6AECE-F762-405E-A9F9-80749D3B17FE}" type="slidenum">
              <a:rPr lang="en-US"/>
              <a:pPr>
                <a:defRPr/>
              </a:pPr>
              <a:t>‹#›</a:t>
            </a:fld>
            <a:endParaRPr lang="en-US"/>
          </a:p>
        </p:txBody>
      </p:sp>
    </p:spTree>
    <p:extLst>
      <p:ext uri="{BB962C8B-B14F-4D97-AF65-F5344CB8AC3E}">
        <p14:creationId xmlns:p14="http://schemas.microsoft.com/office/powerpoint/2010/main" val="390547836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9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A036BCFC-0261-44C7-B52D-A98F9B981B28}" type="slidenum">
              <a:rPr lang="en-US"/>
              <a:pPr>
                <a:defRPr/>
              </a:pPr>
              <a:t>‹#›</a:t>
            </a:fld>
            <a:endParaRPr lang="en-US"/>
          </a:p>
        </p:txBody>
      </p:sp>
    </p:spTree>
    <p:extLst>
      <p:ext uri="{BB962C8B-B14F-4D97-AF65-F5344CB8AC3E}">
        <p14:creationId xmlns:p14="http://schemas.microsoft.com/office/powerpoint/2010/main" val="169352987"/>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9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402552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a:defRPr/>
            </a:lvl1pPr>
          </a:lstStyle>
          <a:p>
            <a:pPr>
              <a:defRPr/>
            </a:pPr>
            <a:endParaRPr lang="en-US"/>
          </a:p>
        </p:txBody>
      </p:sp>
      <p:sp>
        <p:nvSpPr>
          <p:cNvPr id="6" name="Rectangle 5"/>
          <p:cNvSpPr>
            <a:spLocks noGrp="1" noChangeArrowheads="1"/>
          </p:cNvSpPr>
          <p:nvPr>
            <p:ph type="ftr" sz="quarter" idx="11"/>
          </p:nvPr>
        </p:nvSpPr>
        <p:spPr/>
        <p:txBody>
          <a:bodyPr/>
          <a:lstStyle>
            <a:lvl1pPr>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vl1pPr>
          </a:lstStyle>
          <a:p>
            <a:pPr>
              <a:defRPr/>
            </a:pPr>
            <a:fld id="{EE882164-64AF-4813-9BBB-7A12F931FA0E}" type="slidenum">
              <a:rPr lang="en-US"/>
              <a:pPr>
                <a:defRPr/>
              </a:pPr>
              <a:t>‹#›</a:t>
            </a:fld>
            <a:endParaRPr lang="en-US"/>
          </a:p>
        </p:txBody>
      </p:sp>
    </p:spTree>
    <p:extLst>
      <p:ext uri="{BB962C8B-B14F-4D97-AF65-F5344CB8AC3E}">
        <p14:creationId xmlns:p14="http://schemas.microsoft.com/office/powerpoint/2010/main" val="4122513250"/>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9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DB709D22-BAB0-4F79-B0C6-3A5AD063986E}" type="slidenum">
              <a:rPr lang="en-US"/>
              <a:pPr>
                <a:defRPr/>
              </a:pPr>
              <a:t>‹#›</a:t>
            </a:fld>
            <a:endParaRPr lang="en-US"/>
          </a:p>
        </p:txBody>
      </p:sp>
    </p:spTree>
    <p:extLst>
      <p:ext uri="{BB962C8B-B14F-4D97-AF65-F5344CB8AC3E}">
        <p14:creationId xmlns:p14="http://schemas.microsoft.com/office/powerpoint/2010/main" val="2200295293"/>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9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lvl1pPr>
          </a:lstStyle>
          <a:p>
            <a:pPr>
              <a:defRPr/>
            </a:pPr>
            <a:endParaRPr lang="en-US"/>
          </a:p>
        </p:txBody>
      </p:sp>
      <p:sp>
        <p:nvSpPr>
          <p:cNvPr id="3" name="Rectangle 5"/>
          <p:cNvSpPr>
            <a:spLocks noGrp="1" noChangeArrowheads="1"/>
          </p:cNvSpPr>
          <p:nvPr>
            <p:ph type="ftr" sz="quarter" idx="11"/>
          </p:nvPr>
        </p:nvSpPr>
        <p:spPr/>
        <p:txBody>
          <a:bodyPr/>
          <a:lstStyle>
            <a:lvl1pPr>
              <a:defRPr/>
            </a:lvl1pPr>
          </a:lstStyle>
          <a:p>
            <a:pPr>
              <a:defRPr/>
            </a:pPr>
            <a:endParaRPr lang="en-US"/>
          </a:p>
        </p:txBody>
      </p:sp>
      <p:sp>
        <p:nvSpPr>
          <p:cNvPr id="4" name="Rectangle 6"/>
          <p:cNvSpPr>
            <a:spLocks noGrp="1" noChangeArrowheads="1"/>
          </p:cNvSpPr>
          <p:nvPr>
            <p:ph type="sldNum" sz="quarter" idx="12"/>
          </p:nvPr>
        </p:nvSpPr>
        <p:spPr/>
        <p:txBody>
          <a:bodyPr/>
          <a:lstStyle>
            <a:lvl1pPr>
              <a:defRPr/>
            </a:lvl1pPr>
          </a:lstStyle>
          <a:p>
            <a:pPr>
              <a:defRPr/>
            </a:pPr>
            <a:fld id="{E4B6C1C5-E091-4325-A7FB-826ADBD54AF5}" type="slidenum">
              <a:rPr lang="en-US"/>
              <a:pPr>
                <a:defRPr/>
              </a:pPr>
              <a:t>‹#›</a:t>
            </a:fld>
            <a:endParaRPr lang="en-US"/>
          </a:p>
        </p:txBody>
      </p:sp>
    </p:spTree>
    <p:extLst>
      <p:ext uri="{BB962C8B-B14F-4D97-AF65-F5344CB8AC3E}">
        <p14:creationId xmlns:p14="http://schemas.microsoft.com/office/powerpoint/2010/main" val="4205540177"/>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9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p>
            <a:r>
              <a:rPr lang="en-US"/>
              <a:t>Click to edit Master title style</a:t>
            </a:r>
          </a:p>
        </p:txBody>
      </p:sp>
      <p:sp>
        <p:nvSpPr>
          <p:cNvPr id="3" name="Content Placeholder 2"/>
          <p:cNvSpPr>
            <a:spLocks noGrp="1"/>
          </p:cNvSpPr>
          <p:nvPr>
            <p:ph idx="1"/>
          </p:nvPr>
        </p:nvSpPr>
        <p:spPr>
          <a:xfrm>
            <a:off x="457200" y="1200151"/>
            <a:ext cx="8229600" cy="33944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B8A115E5-8745-4216-9AE1-5F2F4097CAD5}" type="slidenum">
              <a:rPr lang="en-US"/>
              <a:pPr>
                <a:defRPr/>
              </a:pPr>
              <a:t>‹#›</a:t>
            </a:fld>
            <a:endParaRPr lang="en-US"/>
          </a:p>
        </p:txBody>
      </p:sp>
    </p:spTree>
    <p:extLst>
      <p:ext uri="{BB962C8B-B14F-4D97-AF65-F5344CB8AC3E}">
        <p14:creationId xmlns:p14="http://schemas.microsoft.com/office/powerpoint/2010/main" val="3468421102"/>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p>
            <a:r>
              <a:rPr lang="en-US"/>
              <a:t>Click to edit Master title style</a:t>
            </a:r>
          </a:p>
        </p:txBody>
      </p:sp>
      <p:sp>
        <p:nvSpPr>
          <p:cNvPr id="3" name="Rectangle 4"/>
          <p:cNvSpPr>
            <a:spLocks noGrp="1" noChangeArrowheads="1"/>
          </p:cNvSpPr>
          <p:nvPr>
            <p:ph type="dt" sz="half" idx="10"/>
          </p:nvPr>
        </p:nvSpPr>
        <p:spPr/>
        <p:txBody>
          <a:bodyPr/>
          <a:lstStyle>
            <a:lvl1pPr>
              <a:defRPr/>
            </a:lvl1pPr>
          </a:lstStyle>
          <a:p>
            <a:pPr>
              <a:defRPr/>
            </a:pPr>
            <a:endParaRPr lang="en-US"/>
          </a:p>
        </p:txBody>
      </p:sp>
      <p:sp>
        <p:nvSpPr>
          <p:cNvPr id="4" name="Rectangle 5"/>
          <p:cNvSpPr>
            <a:spLocks noGrp="1" noChangeArrowheads="1"/>
          </p:cNvSpPr>
          <p:nvPr>
            <p:ph type="ftr" sz="quarter" idx="11"/>
          </p:nvPr>
        </p:nvSpPr>
        <p:spPr/>
        <p:txBody>
          <a:bodyPr/>
          <a:lstStyle>
            <a:lvl1pPr>
              <a:defRPr/>
            </a:lvl1pPr>
          </a:lstStyle>
          <a:p>
            <a:pPr>
              <a:defRPr/>
            </a:pPr>
            <a:endParaRPr lang="en-US"/>
          </a:p>
        </p:txBody>
      </p:sp>
      <p:sp>
        <p:nvSpPr>
          <p:cNvPr id="5" name="Rectangle 6"/>
          <p:cNvSpPr>
            <a:spLocks noGrp="1" noChangeArrowheads="1"/>
          </p:cNvSpPr>
          <p:nvPr>
            <p:ph type="sldNum" sz="quarter" idx="12"/>
          </p:nvPr>
        </p:nvSpPr>
        <p:spPr/>
        <p:txBody>
          <a:bodyPr/>
          <a:lstStyle>
            <a:lvl1pPr>
              <a:defRPr/>
            </a:lvl1pPr>
          </a:lstStyle>
          <a:p>
            <a:pPr>
              <a:defRPr/>
            </a:pPr>
            <a:fld id="{AEFACC6D-1749-434E-8C30-49D0F452E83C}" type="slidenum">
              <a:rPr lang="en-US"/>
              <a:pPr>
                <a:defRPr/>
              </a:pPr>
              <a:t>‹#›</a:t>
            </a:fld>
            <a:endParaRPr lang="en-US"/>
          </a:p>
        </p:txBody>
      </p:sp>
    </p:spTree>
    <p:extLst>
      <p:ext uri="{BB962C8B-B14F-4D97-AF65-F5344CB8AC3E}">
        <p14:creationId xmlns:p14="http://schemas.microsoft.com/office/powerpoint/2010/main" val="3523880763"/>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9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41"/>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0839A25E-7F15-44F1-94F4-2A12B1BB4C41}" type="datetimeFigureOut">
              <a:rPr lang="en-US" smtClean="0">
                <a:solidFill>
                  <a:prstClr val="black">
                    <a:tint val="75000"/>
                  </a:prstClr>
                </a:solidFill>
              </a:rPr>
              <a:pPr/>
              <a:t>9/29/2026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6177691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9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839A25E-7F15-44F1-94F4-2A12B1BB4C41}" type="datetimeFigureOut">
              <a:rPr lang="en-US" smtClean="0">
                <a:solidFill>
                  <a:prstClr val="black">
                    <a:tint val="75000"/>
                  </a:prstClr>
                </a:solidFill>
              </a:rPr>
              <a:pPr/>
              <a:t>9/29/2026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2424143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9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839A25E-7F15-44F1-94F4-2A12B1BB4C41}" type="datetimeFigureOut">
              <a:rPr lang="en-US" smtClean="0">
                <a:solidFill>
                  <a:prstClr val="black">
                    <a:tint val="75000"/>
                  </a:prstClr>
                </a:solidFill>
              </a:rPr>
              <a:pPr/>
              <a:t>9/29/2026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0911313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9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839A25E-7F15-44F1-94F4-2A12B1BB4C41}" type="datetimeFigureOut">
              <a:rPr lang="en-US" smtClean="0">
                <a:solidFill>
                  <a:prstClr val="black">
                    <a:tint val="75000"/>
                  </a:prstClr>
                </a:solidFill>
              </a:rPr>
              <a:pPr/>
              <a:t>9/29/2026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4579175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0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3"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3"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839A25E-7F15-44F1-94F4-2A12B1BB4C41}" type="datetimeFigureOut">
              <a:rPr lang="en-US" smtClean="0">
                <a:solidFill>
                  <a:prstClr val="black">
                    <a:tint val="75000"/>
                  </a:prstClr>
                </a:solidFill>
              </a:rPr>
              <a:pPr/>
              <a:t>9/29/2026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6554031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0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839A25E-7F15-44F1-94F4-2A12B1BB4C41}" type="datetimeFigureOut">
              <a:rPr lang="en-US" smtClean="0">
                <a:solidFill>
                  <a:prstClr val="black">
                    <a:tint val="75000"/>
                  </a:prstClr>
                </a:solidFill>
              </a:rPr>
              <a:pPr/>
              <a:t>9/29/2026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312454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0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839A25E-7F15-44F1-94F4-2A12B1BB4C41}" type="datetimeFigureOut">
              <a:rPr lang="en-US" smtClean="0">
                <a:solidFill>
                  <a:prstClr val="black">
                    <a:tint val="75000"/>
                  </a:prstClr>
                </a:solidFill>
              </a:rPr>
              <a:pPr/>
              <a:t>9/29/2026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0570415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0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9"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81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19"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839A25E-7F15-44F1-94F4-2A12B1BB4C41}" type="datetimeFigureOut">
              <a:rPr lang="en-US" smtClean="0">
                <a:solidFill>
                  <a:prstClr val="black">
                    <a:tint val="75000"/>
                  </a:prstClr>
                </a:solidFill>
              </a:rPr>
              <a:pPr/>
              <a:t>9/29/2026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5700169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0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2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839A25E-7F15-44F1-94F4-2A12B1BB4C41}" type="datetimeFigureOut">
              <a:rPr lang="en-US" smtClean="0">
                <a:solidFill>
                  <a:prstClr val="black">
                    <a:tint val="75000"/>
                  </a:prstClr>
                </a:solidFill>
              </a:rPr>
              <a:pPr/>
              <a:t>9/29/2026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1598043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0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839A25E-7F15-44F1-94F4-2A12B1BB4C41}" type="datetimeFigureOut">
              <a:rPr lang="en-US" smtClean="0">
                <a:solidFill>
                  <a:prstClr val="black">
                    <a:tint val="75000"/>
                  </a:prstClr>
                </a:solidFill>
              </a:rPr>
              <a:pPr/>
              <a:t>9/29/2026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8277905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0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839A25E-7F15-44F1-94F4-2A12B1BB4C41}" type="datetimeFigureOut">
              <a:rPr lang="en-US" smtClean="0">
                <a:solidFill>
                  <a:prstClr val="black">
                    <a:tint val="75000"/>
                  </a:prstClr>
                </a:solidFill>
              </a:rPr>
              <a:pPr/>
              <a:t>9/29/2026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840630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0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30B6AECE-F762-405E-A9F9-80749D3B17FE}" type="slidenum">
              <a:rPr lang="en-US"/>
              <a:pPr>
                <a:defRPr/>
              </a:pPr>
              <a:t>‹#›</a:t>
            </a:fld>
            <a:endParaRPr lang="en-US"/>
          </a:p>
        </p:txBody>
      </p:sp>
    </p:spTree>
    <p:extLst>
      <p:ext uri="{BB962C8B-B14F-4D97-AF65-F5344CB8AC3E}">
        <p14:creationId xmlns:p14="http://schemas.microsoft.com/office/powerpoint/2010/main" val="2727676744"/>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A036BCFC-0261-44C7-B52D-A98F9B981B28}" type="slidenum">
              <a:rPr lang="en-US"/>
              <a:pPr>
                <a:defRPr/>
              </a:pPr>
              <a:t>‹#›</a:t>
            </a:fld>
            <a:endParaRPr lang="en-US"/>
          </a:p>
        </p:txBody>
      </p:sp>
    </p:spTree>
    <p:extLst>
      <p:ext uri="{BB962C8B-B14F-4D97-AF65-F5344CB8AC3E}">
        <p14:creationId xmlns:p14="http://schemas.microsoft.com/office/powerpoint/2010/main" val="3759654207"/>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a:defRPr/>
            </a:lvl1pPr>
          </a:lstStyle>
          <a:p>
            <a:pPr>
              <a:defRPr/>
            </a:pPr>
            <a:endParaRPr lang="en-US"/>
          </a:p>
        </p:txBody>
      </p:sp>
      <p:sp>
        <p:nvSpPr>
          <p:cNvPr id="6" name="Rectangle 5"/>
          <p:cNvSpPr>
            <a:spLocks noGrp="1" noChangeArrowheads="1"/>
          </p:cNvSpPr>
          <p:nvPr>
            <p:ph type="ftr" sz="quarter" idx="11"/>
          </p:nvPr>
        </p:nvSpPr>
        <p:spPr/>
        <p:txBody>
          <a:bodyPr/>
          <a:lstStyle>
            <a:lvl1pPr>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vl1pPr>
          </a:lstStyle>
          <a:p>
            <a:pPr>
              <a:defRPr/>
            </a:pPr>
            <a:fld id="{EE882164-64AF-4813-9BBB-7A12F931FA0E}" type="slidenum">
              <a:rPr lang="en-US"/>
              <a:pPr>
                <a:defRPr/>
              </a:pPr>
              <a:t>‹#›</a:t>
            </a:fld>
            <a:endParaRPr lang="en-US"/>
          </a:p>
        </p:txBody>
      </p:sp>
    </p:spTree>
    <p:extLst>
      <p:ext uri="{BB962C8B-B14F-4D97-AF65-F5344CB8AC3E}">
        <p14:creationId xmlns:p14="http://schemas.microsoft.com/office/powerpoint/2010/main" val="3898203206"/>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DB709D22-BAB0-4F79-B0C6-3A5AD063986E}" type="slidenum">
              <a:rPr lang="en-US"/>
              <a:pPr>
                <a:defRPr/>
              </a:pPr>
              <a:t>‹#›</a:t>
            </a:fld>
            <a:endParaRPr lang="en-US"/>
          </a:p>
        </p:txBody>
      </p:sp>
    </p:spTree>
    <p:extLst>
      <p:ext uri="{BB962C8B-B14F-4D97-AF65-F5344CB8AC3E}">
        <p14:creationId xmlns:p14="http://schemas.microsoft.com/office/powerpoint/2010/main" val="2775785641"/>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lvl1pPr>
          </a:lstStyle>
          <a:p>
            <a:pPr>
              <a:defRPr/>
            </a:pPr>
            <a:endParaRPr lang="en-US"/>
          </a:p>
        </p:txBody>
      </p:sp>
      <p:sp>
        <p:nvSpPr>
          <p:cNvPr id="3" name="Rectangle 5"/>
          <p:cNvSpPr>
            <a:spLocks noGrp="1" noChangeArrowheads="1"/>
          </p:cNvSpPr>
          <p:nvPr>
            <p:ph type="ftr" sz="quarter" idx="11"/>
          </p:nvPr>
        </p:nvSpPr>
        <p:spPr/>
        <p:txBody>
          <a:bodyPr/>
          <a:lstStyle>
            <a:lvl1pPr>
              <a:defRPr/>
            </a:lvl1pPr>
          </a:lstStyle>
          <a:p>
            <a:pPr>
              <a:defRPr/>
            </a:pPr>
            <a:endParaRPr lang="en-US"/>
          </a:p>
        </p:txBody>
      </p:sp>
      <p:sp>
        <p:nvSpPr>
          <p:cNvPr id="4" name="Rectangle 6"/>
          <p:cNvSpPr>
            <a:spLocks noGrp="1" noChangeArrowheads="1"/>
          </p:cNvSpPr>
          <p:nvPr>
            <p:ph type="sldNum" sz="quarter" idx="12"/>
          </p:nvPr>
        </p:nvSpPr>
        <p:spPr/>
        <p:txBody>
          <a:bodyPr/>
          <a:lstStyle>
            <a:lvl1pPr>
              <a:defRPr/>
            </a:lvl1pPr>
          </a:lstStyle>
          <a:p>
            <a:pPr>
              <a:defRPr/>
            </a:pPr>
            <a:fld id="{E4B6C1C5-E091-4325-A7FB-826ADBD54AF5}" type="slidenum">
              <a:rPr lang="en-US"/>
              <a:pPr>
                <a:defRPr/>
              </a:pPr>
              <a:t>‹#›</a:t>
            </a:fld>
            <a:endParaRPr lang="en-US"/>
          </a:p>
        </p:txBody>
      </p:sp>
    </p:spTree>
    <p:extLst>
      <p:ext uri="{BB962C8B-B14F-4D97-AF65-F5344CB8AC3E}">
        <p14:creationId xmlns:p14="http://schemas.microsoft.com/office/powerpoint/2010/main" val="1293897822"/>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p>
            <a:r>
              <a:rPr lang="en-US"/>
              <a:t>Click to edit Master title style</a:t>
            </a:r>
          </a:p>
        </p:txBody>
      </p:sp>
      <p:sp>
        <p:nvSpPr>
          <p:cNvPr id="3" name="Content Placeholder 2"/>
          <p:cNvSpPr>
            <a:spLocks noGrp="1"/>
          </p:cNvSpPr>
          <p:nvPr>
            <p:ph idx="1"/>
          </p:nvPr>
        </p:nvSpPr>
        <p:spPr>
          <a:xfrm>
            <a:off x="457200" y="1200151"/>
            <a:ext cx="8229600" cy="33944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B8A115E5-8745-4216-9AE1-5F2F4097CAD5}" type="slidenum">
              <a:rPr lang="en-US"/>
              <a:pPr>
                <a:defRPr/>
              </a:pPr>
              <a:t>‹#›</a:t>
            </a:fld>
            <a:endParaRPr lang="en-US"/>
          </a:p>
        </p:txBody>
      </p:sp>
    </p:spTree>
    <p:extLst>
      <p:ext uri="{BB962C8B-B14F-4D97-AF65-F5344CB8AC3E}">
        <p14:creationId xmlns:p14="http://schemas.microsoft.com/office/powerpoint/2010/main" val="1401621908"/>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p>
            <a:r>
              <a:rPr lang="en-US"/>
              <a:t>Click to edit Master title style</a:t>
            </a:r>
          </a:p>
        </p:txBody>
      </p:sp>
      <p:sp>
        <p:nvSpPr>
          <p:cNvPr id="3" name="Rectangle 4"/>
          <p:cNvSpPr>
            <a:spLocks noGrp="1" noChangeArrowheads="1"/>
          </p:cNvSpPr>
          <p:nvPr>
            <p:ph type="dt" sz="half" idx="10"/>
          </p:nvPr>
        </p:nvSpPr>
        <p:spPr/>
        <p:txBody>
          <a:bodyPr/>
          <a:lstStyle>
            <a:lvl1pPr>
              <a:defRPr/>
            </a:lvl1pPr>
          </a:lstStyle>
          <a:p>
            <a:pPr>
              <a:defRPr/>
            </a:pPr>
            <a:endParaRPr lang="en-US"/>
          </a:p>
        </p:txBody>
      </p:sp>
      <p:sp>
        <p:nvSpPr>
          <p:cNvPr id="4" name="Rectangle 5"/>
          <p:cNvSpPr>
            <a:spLocks noGrp="1" noChangeArrowheads="1"/>
          </p:cNvSpPr>
          <p:nvPr>
            <p:ph type="ftr" sz="quarter" idx="11"/>
          </p:nvPr>
        </p:nvSpPr>
        <p:spPr/>
        <p:txBody>
          <a:bodyPr/>
          <a:lstStyle>
            <a:lvl1pPr>
              <a:defRPr/>
            </a:lvl1pPr>
          </a:lstStyle>
          <a:p>
            <a:pPr>
              <a:defRPr/>
            </a:pPr>
            <a:endParaRPr lang="en-US"/>
          </a:p>
        </p:txBody>
      </p:sp>
      <p:sp>
        <p:nvSpPr>
          <p:cNvPr id="5" name="Rectangle 6"/>
          <p:cNvSpPr>
            <a:spLocks noGrp="1" noChangeArrowheads="1"/>
          </p:cNvSpPr>
          <p:nvPr>
            <p:ph type="sldNum" sz="quarter" idx="12"/>
          </p:nvPr>
        </p:nvSpPr>
        <p:spPr/>
        <p:txBody>
          <a:bodyPr/>
          <a:lstStyle>
            <a:lvl1pPr>
              <a:defRPr/>
            </a:lvl1pPr>
          </a:lstStyle>
          <a:p>
            <a:pPr>
              <a:defRPr/>
            </a:pPr>
            <a:fld id="{AEFACC6D-1749-434E-8C30-49D0F452E83C}" type="slidenum">
              <a:rPr lang="en-US"/>
              <a:pPr>
                <a:defRPr/>
              </a:pPr>
              <a:t>‹#›</a:t>
            </a:fld>
            <a:endParaRPr lang="en-US"/>
          </a:p>
        </p:txBody>
      </p:sp>
    </p:spTree>
    <p:extLst>
      <p:ext uri="{BB962C8B-B14F-4D97-AF65-F5344CB8AC3E}">
        <p14:creationId xmlns:p14="http://schemas.microsoft.com/office/powerpoint/2010/main" val="912385958"/>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8CA3318-CD7F-4429-B228-68E731F393B3}" type="datetimeFigureOut">
              <a:rPr lang="en-US" smtClean="0"/>
              <a:t>9/29/2026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1322969368"/>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8CA3318-CD7F-4429-B228-68E731F393B3}" type="datetimeFigureOut">
              <a:rPr lang="en-US" smtClean="0"/>
              <a:t>9/29/2026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3978300775"/>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8CA3318-CD7F-4429-B228-68E731F393B3}" type="datetimeFigureOut">
              <a:rPr lang="en-US" smtClean="0"/>
              <a:t>9/29/2026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2600676624"/>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8CA3318-CD7F-4429-B228-68E731F393B3}" type="datetimeFigureOut">
              <a:rPr lang="en-US" smtClean="0"/>
              <a:t>9/29/2026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3113092378"/>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8CA3318-CD7F-4429-B228-68E731F393B3}" type="datetimeFigureOut">
              <a:rPr lang="en-US" smtClean="0"/>
              <a:t>9/29/2026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1787131277"/>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8CA3318-CD7F-4429-B228-68E731F393B3}" type="datetimeFigureOut">
              <a:rPr lang="en-US" smtClean="0"/>
              <a:t>9/29/2026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1678151103"/>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8CA3318-CD7F-4429-B228-68E731F393B3}" type="datetimeFigureOut">
              <a:rPr lang="en-US" smtClean="0"/>
              <a:t>9/29/2026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3411813133"/>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8CA3318-CD7F-4429-B228-68E731F393B3}" type="datetimeFigureOut">
              <a:rPr lang="en-US" smtClean="0"/>
              <a:t>9/29/2026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832235392"/>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8CA3318-CD7F-4429-B228-68E731F393B3}" type="datetimeFigureOut">
              <a:rPr lang="en-US" smtClean="0"/>
              <a:t>9/29/2026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1325609719"/>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8CA3318-CD7F-4429-B228-68E731F393B3}" type="datetimeFigureOut">
              <a:rPr lang="en-US" smtClean="0"/>
              <a:t>9/29/2026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1233890680"/>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8CA3318-CD7F-4429-B228-68E731F393B3}" type="datetimeFigureOut">
              <a:rPr lang="en-US" smtClean="0"/>
              <a:t>9/29/2026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38715637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jp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jp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jp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image" Target="../media/image1.jpg"/><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13" Type="http://schemas.openxmlformats.org/officeDocument/2006/relationships/image" Target="../media/image1.jpg"/><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_rels/slideMaster9.xml.rels><?xml version="1.0" encoding="UTF-8" standalone="yes"?>
<Relationships xmlns="http://schemas.openxmlformats.org/package/2006/relationships"><Relationship Id="rId8" Type="http://schemas.openxmlformats.org/officeDocument/2006/relationships/theme" Target="../theme/theme9.xml"/><Relationship Id="rId3" Type="http://schemas.openxmlformats.org/officeDocument/2006/relationships/slideLayout" Target="../slideLayouts/slideLayout91.xml"/><Relationship Id="rId7" Type="http://schemas.openxmlformats.org/officeDocument/2006/relationships/slideLayout" Target="../slideLayouts/slideLayout95.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5" Type="http://schemas.openxmlformats.org/officeDocument/2006/relationships/slideLayout" Target="../slideLayouts/slideLayout93.xml"/><Relationship Id="rId4" Type="http://schemas.openxmlformats.org/officeDocument/2006/relationships/slideLayout" Target="../slideLayouts/slideLayout92.xml"/><Relationship Id="rId9" Type="http://schemas.openxmlformats.org/officeDocument/2006/relationships/image" Target="../media/image2.jp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3.xml"/><Relationship Id="rId13" Type="http://schemas.openxmlformats.org/officeDocument/2006/relationships/image" Target="../media/image3.jpg"/><Relationship Id="rId3" Type="http://schemas.openxmlformats.org/officeDocument/2006/relationships/slideLayout" Target="../slideLayouts/slideLayout98.xml"/><Relationship Id="rId7" Type="http://schemas.openxmlformats.org/officeDocument/2006/relationships/slideLayout" Target="../slideLayouts/slideLayout102.xml"/><Relationship Id="rId12" Type="http://schemas.openxmlformats.org/officeDocument/2006/relationships/theme" Target="../theme/theme10.xml"/><Relationship Id="rId2" Type="http://schemas.openxmlformats.org/officeDocument/2006/relationships/slideLayout" Target="../slideLayouts/slideLayout97.xml"/><Relationship Id="rId1" Type="http://schemas.openxmlformats.org/officeDocument/2006/relationships/slideLayout" Target="../slideLayouts/slideLayout96.xml"/><Relationship Id="rId6" Type="http://schemas.openxmlformats.org/officeDocument/2006/relationships/slideLayout" Target="../slideLayouts/slideLayout101.xml"/><Relationship Id="rId11" Type="http://schemas.openxmlformats.org/officeDocument/2006/relationships/slideLayout" Target="../slideLayouts/slideLayout106.xml"/><Relationship Id="rId5" Type="http://schemas.openxmlformats.org/officeDocument/2006/relationships/slideLayout" Target="../slideLayouts/slideLayout100.xml"/><Relationship Id="rId10" Type="http://schemas.openxmlformats.org/officeDocument/2006/relationships/slideLayout" Target="../slideLayouts/slideLayout105.xml"/><Relationship Id="rId4" Type="http://schemas.openxmlformats.org/officeDocument/2006/relationships/slideLayout" Target="../slideLayouts/slideLayout99.xml"/><Relationship Id="rId9" Type="http://schemas.openxmlformats.org/officeDocument/2006/relationships/slideLayout" Target="../slideLayouts/slideLayout104.xml"/></Relationships>
</file>

<file path=ppt/slideMasters/_rels/slideMaster11.xml.rels><?xml version="1.0" encoding="UTF-8" standalone="yes"?>
<Relationships xmlns="http://schemas.openxmlformats.org/package/2006/relationships"><Relationship Id="rId8" Type="http://schemas.openxmlformats.org/officeDocument/2006/relationships/theme" Target="../theme/theme11.xml"/><Relationship Id="rId3" Type="http://schemas.openxmlformats.org/officeDocument/2006/relationships/slideLayout" Target="../slideLayouts/slideLayout109.xml"/><Relationship Id="rId7" Type="http://schemas.openxmlformats.org/officeDocument/2006/relationships/slideLayout" Target="../slideLayouts/slideLayout113.xml"/><Relationship Id="rId2" Type="http://schemas.openxmlformats.org/officeDocument/2006/relationships/slideLayout" Target="../slideLayouts/slideLayout108.xml"/><Relationship Id="rId1" Type="http://schemas.openxmlformats.org/officeDocument/2006/relationships/slideLayout" Target="../slideLayouts/slideLayout107.xml"/><Relationship Id="rId6" Type="http://schemas.openxmlformats.org/officeDocument/2006/relationships/slideLayout" Target="../slideLayouts/slideLayout112.xml"/><Relationship Id="rId5" Type="http://schemas.openxmlformats.org/officeDocument/2006/relationships/slideLayout" Target="../slideLayouts/slideLayout111.xml"/><Relationship Id="rId4" Type="http://schemas.openxmlformats.org/officeDocument/2006/relationships/slideLayout" Target="../slideLayouts/slideLayout110.xml"/><Relationship Id="rId9" Type="http://schemas.openxmlformats.org/officeDocument/2006/relationships/image" Target="../media/image3.jpg"/></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1.xml"/><Relationship Id="rId13" Type="http://schemas.openxmlformats.org/officeDocument/2006/relationships/image" Target="../media/image4.jpg"/><Relationship Id="rId3" Type="http://schemas.openxmlformats.org/officeDocument/2006/relationships/slideLayout" Target="../slideLayouts/slideLayout116.xml"/><Relationship Id="rId7" Type="http://schemas.openxmlformats.org/officeDocument/2006/relationships/slideLayout" Target="../slideLayouts/slideLayout120.xml"/><Relationship Id="rId12" Type="http://schemas.openxmlformats.org/officeDocument/2006/relationships/theme" Target="../theme/theme12.xml"/><Relationship Id="rId2" Type="http://schemas.openxmlformats.org/officeDocument/2006/relationships/slideLayout" Target="../slideLayouts/slideLayout115.xml"/><Relationship Id="rId1" Type="http://schemas.openxmlformats.org/officeDocument/2006/relationships/slideLayout" Target="../slideLayouts/slideLayout114.xml"/><Relationship Id="rId6" Type="http://schemas.openxmlformats.org/officeDocument/2006/relationships/slideLayout" Target="../slideLayouts/slideLayout119.xml"/><Relationship Id="rId11" Type="http://schemas.openxmlformats.org/officeDocument/2006/relationships/slideLayout" Target="../slideLayouts/slideLayout124.xml"/><Relationship Id="rId5" Type="http://schemas.openxmlformats.org/officeDocument/2006/relationships/slideLayout" Target="../slideLayouts/slideLayout118.xml"/><Relationship Id="rId10" Type="http://schemas.openxmlformats.org/officeDocument/2006/relationships/slideLayout" Target="../slideLayouts/slideLayout123.xml"/><Relationship Id="rId4" Type="http://schemas.openxmlformats.org/officeDocument/2006/relationships/slideLayout" Target="../slideLayouts/slideLayout117.xml"/><Relationship Id="rId9" Type="http://schemas.openxmlformats.org/officeDocument/2006/relationships/slideLayout" Target="../slideLayouts/slideLayout1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2AE39482-4EB0-4B14-B26D-943EB7BAF646}" type="datetimeFigureOut">
              <a:rPr lang="en-US" smtClean="0"/>
              <a:t>9/29/2026</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CB58B6E9-FDE9-4331-BD41-48738A3DE83E}" type="slidenum">
              <a:rPr lang="en-US" smtClean="0"/>
              <a:t>‹#›</a:t>
            </a:fld>
            <a:endParaRPr lang="en-US"/>
          </a:p>
        </p:txBody>
      </p:sp>
    </p:spTree>
    <p:extLst>
      <p:ext uri="{BB962C8B-B14F-4D97-AF65-F5344CB8AC3E}">
        <p14:creationId xmlns:p14="http://schemas.microsoft.com/office/powerpoint/2010/main" val="20223431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E8CA3318-CD7F-4429-B228-68E731F393B3}" type="datetimeFigureOut">
              <a:rPr lang="en-US" smtClean="0">
                <a:solidFill>
                  <a:prstClr val="black">
                    <a:tint val="75000"/>
                  </a:prstClr>
                </a:solidFill>
              </a:rPr>
              <a:pPr/>
              <a:t>9/29/2026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1354898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spd="slow" advClick="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2AE39482-4EB0-4B14-B26D-943EB7BAF646}" type="datetimeFigureOut">
              <a:rPr lang="en-US" smtClean="0">
                <a:solidFill>
                  <a:prstClr val="black">
                    <a:tint val="75000"/>
                  </a:prstClr>
                </a:solidFill>
              </a:rPr>
              <a:pPr/>
              <a:t>9/29/2026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26560875"/>
      </p:ext>
    </p:extLst>
  </p:cSld>
  <p:clrMap bg1="lt1" tx1="dk1" bg2="lt2" tx2="dk2" accent1="accent1" accent2="accent2" accent3="accent3" accent4="accent4" accent5="accent5" accent6="accent6" hlink="hlink" folHlink="folHlink"/>
  <p:sldLayoutIdLst>
    <p:sldLayoutId id="2147484193" r:id="rId1"/>
    <p:sldLayoutId id="2147484194" r:id="rId2"/>
    <p:sldLayoutId id="2147484195" r:id="rId3"/>
    <p:sldLayoutId id="2147484196" r:id="rId4"/>
    <p:sldLayoutId id="2147484197" r:id="rId5"/>
    <p:sldLayoutId id="2147484198" r:id="rId6"/>
    <p:sldLayoutId id="2147484199" r:id="rId7"/>
    <p:sldLayoutId id="2147484200" r:id="rId8"/>
    <p:sldLayoutId id="2147484201" r:id="rId9"/>
    <p:sldLayoutId id="2147484202" r:id="rId10"/>
    <p:sldLayoutId id="214748420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B133ACE7-4E4E-45DC-ACC2-E4D9C78A23A2}" type="datetimeFigureOut">
              <a:rPr lang="en-US" smtClean="0">
                <a:solidFill>
                  <a:prstClr val="black">
                    <a:tint val="75000"/>
                  </a:prstClr>
                </a:solidFill>
              </a:rPr>
              <a:pPr/>
              <a:t>9/29/2026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6A0D9471-2E9F-44F4-BFC3-9D0E7EC9AC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66509030"/>
      </p:ext>
    </p:extLst>
  </p:cSld>
  <p:clrMap bg1="lt1" tx1="dk1" bg2="lt2" tx2="dk2" accent1="accent1" accent2="accent2" accent3="accent3" accent4="accent4" accent5="accent5" accent6="accent6" hlink="hlink" folHlink="folHlink"/>
  <p:sldLayoutIdLst>
    <p:sldLayoutId id="2147484229" r:id="rId1"/>
    <p:sldLayoutId id="2147484230" r:id="rId2"/>
    <p:sldLayoutId id="2147484231" r:id="rId3"/>
    <p:sldLayoutId id="2147484232" r:id="rId4"/>
    <p:sldLayoutId id="2147484233" r:id="rId5"/>
    <p:sldLayoutId id="2147484234" r:id="rId6"/>
    <p:sldLayoutId id="2147484235" r:id="rId7"/>
    <p:sldLayoutId id="2147484236" r:id="rId8"/>
    <p:sldLayoutId id="2147484237" r:id="rId9"/>
    <p:sldLayoutId id="2147484238" r:id="rId10"/>
    <p:sldLayoutId id="214748423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2AE39482-4EB0-4B14-B26D-943EB7BAF646}" type="datetimeFigureOut">
              <a:rPr lang="en-US" smtClean="0">
                <a:solidFill>
                  <a:prstClr val="black">
                    <a:tint val="75000"/>
                  </a:prstClr>
                </a:solidFill>
              </a:rPr>
              <a:pPr/>
              <a:t>9/29/2026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67238459"/>
      </p:ext>
    </p:extLst>
  </p:cSld>
  <p:clrMap bg1="lt1" tx1="dk1" bg2="lt2" tx2="dk2" accent1="accent1" accent2="accent2" accent3="accent3" accent4="accent4" accent5="accent5" accent6="accent6" hlink="hlink" folHlink="folHlink"/>
  <p:sldLayoutIdLst>
    <p:sldLayoutId id="2147484241" r:id="rId1"/>
    <p:sldLayoutId id="2147484242" r:id="rId2"/>
    <p:sldLayoutId id="2147484243" r:id="rId3"/>
    <p:sldLayoutId id="2147484244" r:id="rId4"/>
    <p:sldLayoutId id="2147484245" r:id="rId5"/>
    <p:sldLayoutId id="2147484246" r:id="rId6"/>
    <p:sldLayoutId id="2147484247" r:id="rId7"/>
    <p:sldLayoutId id="2147484248" r:id="rId8"/>
    <p:sldLayoutId id="2147484249" r:id="rId9"/>
    <p:sldLayoutId id="2147484250" r:id="rId10"/>
    <p:sldLayoutId id="214748425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2AE39482-4EB0-4B14-B26D-943EB7BAF646}" type="datetimeFigureOut">
              <a:rPr lang="en-US" smtClean="0">
                <a:solidFill>
                  <a:prstClr val="black">
                    <a:tint val="75000"/>
                  </a:prstClr>
                </a:solidFill>
              </a:rPr>
              <a:pPr/>
              <a:t>9/29/2026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62639674"/>
      </p:ext>
    </p:extLst>
  </p:cSld>
  <p:clrMap bg1="lt1" tx1="dk1" bg2="lt2" tx2="dk2" accent1="accent1" accent2="accent2" accent3="accent3" accent4="accent4" accent5="accent5" accent6="accent6" hlink="hlink" folHlink="folHlink"/>
  <p:sldLayoutIdLst>
    <p:sldLayoutId id="2147484253" r:id="rId1"/>
    <p:sldLayoutId id="2147484254" r:id="rId2"/>
    <p:sldLayoutId id="2147484255" r:id="rId3"/>
    <p:sldLayoutId id="2147484256" r:id="rId4"/>
    <p:sldLayoutId id="2147484257" r:id="rId5"/>
    <p:sldLayoutId id="2147484258" r:id="rId6"/>
    <p:sldLayoutId id="2147484259" r:id="rId7"/>
    <p:sldLayoutId id="2147484260" r:id="rId8"/>
    <p:sldLayoutId id="2147484261" r:id="rId9"/>
    <p:sldLayoutId id="2147484262" r:id="rId10"/>
    <p:sldLayoutId id="214748426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2AE39482-4EB0-4B14-B26D-943EB7BAF646}" type="datetimeFigureOut">
              <a:rPr lang="en-US" smtClean="0">
                <a:solidFill>
                  <a:prstClr val="black">
                    <a:tint val="75000"/>
                  </a:prstClr>
                </a:solidFill>
              </a:rPr>
              <a:pPr/>
              <a:t>9/29/2026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21594160"/>
      </p:ext>
    </p:extLst>
  </p:cSld>
  <p:clrMap bg1="lt1" tx1="dk1" bg2="lt2" tx2="dk2" accent1="accent1" accent2="accent2" accent3="accent3" accent4="accent4" accent5="accent5" accent6="accent6" hlink="hlink" folHlink="folHlink"/>
  <p:sldLayoutIdLst>
    <p:sldLayoutId id="2147484265" r:id="rId1"/>
    <p:sldLayoutId id="2147484266" r:id="rId2"/>
    <p:sldLayoutId id="2147484267" r:id="rId3"/>
    <p:sldLayoutId id="2147484268" r:id="rId4"/>
    <p:sldLayoutId id="2147484269" r:id="rId5"/>
    <p:sldLayoutId id="2147484270" r:id="rId6"/>
    <p:sldLayoutId id="2147484271" r:id="rId7"/>
    <p:sldLayoutId id="2147484272" r:id="rId8"/>
    <p:sldLayoutId id="2147484273" r:id="rId9"/>
    <p:sldLayoutId id="2147484274" r:id="rId10"/>
    <p:sldLayoutId id="214748427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98C5753A-1453-406A-BAC8-7D2531B9D24F}" type="datetimeFigureOut">
              <a:rPr lang="en-US" smtClean="0">
                <a:solidFill>
                  <a:prstClr val="black">
                    <a:tint val="75000"/>
                  </a:prstClr>
                </a:solidFill>
              </a:rPr>
              <a:pPr/>
              <a:t>9/29/2026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41795578"/>
      </p:ext>
    </p:extLst>
  </p:cSld>
  <p:clrMap bg1="lt1" tx1="dk1" bg2="lt2" tx2="dk2" accent1="accent1" accent2="accent2" accent3="accent3" accent4="accent4" accent5="accent5" accent6="accent6" hlink="hlink" folHlink="folHlink"/>
  <p:sldLayoutIdLst>
    <p:sldLayoutId id="2147484277" r:id="rId1"/>
    <p:sldLayoutId id="2147484278" r:id="rId2"/>
    <p:sldLayoutId id="2147484279" r:id="rId3"/>
    <p:sldLayoutId id="2147484280" r:id="rId4"/>
    <p:sldLayoutId id="2147484281" r:id="rId5"/>
    <p:sldLayoutId id="2147484282" r:id="rId6"/>
    <p:sldLayoutId id="2147484283" r:id="rId7"/>
    <p:sldLayoutId id="2147484284" r:id="rId8"/>
    <p:sldLayoutId id="2147484285" r:id="rId9"/>
    <p:sldLayoutId id="2147484286" r:id="rId10"/>
    <p:sldLayoutId id="214748428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bwMode="auto">
          <a:xfrm>
            <a:off x="457200" y="205979"/>
            <a:ext cx="8229600" cy="857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6147" name="Rectangle 3"/>
          <p:cNvSpPr>
            <a:spLocks noGrp="1" noChangeArrowheads="1"/>
          </p:cNvSpPr>
          <p:nvPr>
            <p:ph type="body" idx="1"/>
          </p:nvPr>
        </p:nvSpPr>
        <p:spPr bwMode="auto">
          <a:xfrm>
            <a:off x="457200" y="1200151"/>
            <a:ext cx="8229600" cy="33944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2"/>
          </p:nvPr>
        </p:nvSpPr>
        <p:spPr bwMode="auto">
          <a:xfrm>
            <a:off x="457200" y="4683919"/>
            <a:ext cx="2133600" cy="357188"/>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eaLnBrk="1" fontAlgn="auto" hangingPunct="1">
              <a:lnSpc>
                <a:spcPct val="100000"/>
              </a:lnSpc>
              <a:spcBef>
                <a:spcPts val="0"/>
              </a:spcBef>
              <a:spcAft>
                <a:spcPts val="0"/>
              </a:spcAft>
              <a:defRPr sz="1400" b="0">
                <a:solidFill>
                  <a:srgbClr val="000000"/>
                </a:solidFill>
                <a:latin typeface="+mn-lt"/>
                <a:cs typeface="+mn-cs"/>
              </a:defRPr>
            </a:lvl1pPr>
          </a:lstStyle>
          <a:p>
            <a:pPr>
              <a:defRPr/>
            </a:pPr>
            <a:endParaRPr lang="en-US"/>
          </a:p>
        </p:txBody>
      </p:sp>
      <p:sp>
        <p:nvSpPr>
          <p:cNvPr id="8" name="Rectangle 5"/>
          <p:cNvSpPr>
            <a:spLocks noGrp="1" noChangeArrowheads="1"/>
          </p:cNvSpPr>
          <p:nvPr>
            <p:ph type="ftr" sz="quarter" idx="3"/>
          </p:nvPr>
        </p:nvSpPr>
        <p:spPr bwMode="auto">
          <a:xfrm>
            <a:off x="3124200" y="4683919"/>
            <a:ext cx="2895600" cy="357188"/>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fontAlgn="auto" hangingPunct="1">
              <a:lnSpc>
                <a:spcPct val="100000"/>
              </a:lnSpc>
              <a:spcBef>
                <a:spcPts val="0"/>
              </a:spcBef>
              <a:spcAft>
                <a:spcPts val="0"/>
              </a:spcAft>
              <a:defRPr sz="1400" b="0">
                <a:solidFill>
                  <a:srgbClr val="000000"/>
                </a:solidFill>
                <a:latin typeface="+mn-lt"/>
                <a:cs typeface="+mn-cs"/>
              </a:defRPr>
            </a:lvl1pPr>
          </a:lstStyle>
          <a:p>
            <a:pPr>
              <a:defRPr/>
            </a:pPr>
            <a:endParaRPr lang="en-US"/>
          </a:p>
        </p:txBody>
      </p:sp>
      <p:sp>
        <p:nvSpPr>
          <p:cNvPr id="9" name="Rectangle 6"/>
          <p:cNvSpPr>
            <a:spLocks noGrp="1" noChangeArrowheads="1"/>
          </p:cNvSpPr>
          <p:nvPr>
            <p:ph type="sldNum" sz="quarter" idx="4"/>
          </p:nvPr>
        </p:nvSpPr>
        <p:spPr bwMode="auto">
          <a:xfrm>
            <a:off x="6553200" y="4683919"/>
            <a:ext cx="2133600" cy="357188"/>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lnSpc>
                <a:spcPct val="100000"/>
              </a:lnSpc>
              <a:defRPr sz="1400" b="0">
                <a:solidFill>
                  <a:srgbClr val="000000"/>
                </a:solidFill>
                <a:latin typeface="Arial" panose="020B0604020202020204" pitchFamily="34" charset="0"/>
              </a:defRPr>
            </a:lvl1pPr>
          </a:lstStyle>
          <a:p>
            <a:pPr fontAlgn="base">
              <a:spcBef>
                <a:spcPct val="0"/>
              </a:spcBef>
              <a:spcAft>
                <a:spcPct val="0"/>
              </a:spcAft>
              <a:defRPr/>
            </a:pPr>
            <a:fld id="{0363BCF7-B196-4513-AC8D-3A0C7964A06D}" type="slidenum">
              <a:rPr lang="en-US">
                <a:cs typeface="Arial" panose="020B0604020202020204" pitchFamily="34" charset="0"/>
              </a:rPr>
              <a:pPr fontAlgn="base">
                <a:spcBef>
                  <a:spcPct val="0"/>
                </a:spcBef>
                <a:spcAft>
                  <a:spcPct val="0"/>
                </a:spcAft>
                <a:defRPr/>
              </a:pPr>
              <a:t>‹#›</a:t>
            </a:fld>
            <a:endParaRPr lang="en-US">
              <a:cs typeface="Arial" panose="020B0604020202020204" pitchFamily="34" charset="0"/>
            </a:endParaRPr>
          </a:p>
        </p:txBody>
      </p:sp>
    </p:spTree>
    <p:extLst>
      <p:ext uri="{BB962C8B-B14F-4D97-AF65-F5344CB8AC3E}">
        <p14:creationId xmlns:p14="http://schemas.microsoft.com/office/powerpoint/2010/main" val="3321014922"/>
      </p:ext>
    </p:extLst>
  </p:cSld>
  <p:clrMap bg1="lt1" tx1="dk1" bg2="lt2" tx2="dk2" accent1="accent1" accent2="accent2" accent3="accent3" accent4="accent4" accent5="accent5" accent6="accent6" hlink="hlink" folHlink="folHlink"/>
  <p:sldLayoutIdLst>
    <p:sldLayoutId id="2147484289" r:id="rId1"/>
    <p:sldLayoutId id="2147484290" r:id="rId2"/>
    <p:sldLayoutId id="2147484291" r:id="rId3"/>
    <p:sldLayoutId id="2147484292" r:id="rId4"/>
    <p:sldLayoutId id="2147484293" r:id="rId5"/>
    <p:sldLayoutId id="2147484294" r:id="rId6"/>
    <p:sldLayoutId id="2147484295" r:id="rId7"/>
  </p:sldLayoutIdLst>
  <mc:AlternateContent xmlns:mc="http://schemas.openxmlformats.org/markup-compatibility/2006" xmlns:p14="http://schemas.microsoft.com/office/powerpoint/2010/main">
    <mc:Choice Requires="p14">
      <p:transition p14:dur="10" advClick="0"/>
    </mc:Choice>
    <mc:Fallback xmlns="">
      <p:transition advClick="0"/>
    </mc:Fallback>
  </mc:AlternateContent>
  <p:txStyles>
    <p:titleStyle>
      <a:lvl1pPr algn="ctr" rtl="0" eaLnBrk="0" fontAlgn="base" hangingPunct="0">
        <a:spcBef>
          <a:spcPct val="0"/>
        </a:spcBef>
        <a:spcAft>
          <a:spcPct val="0"/>
        </a:spcAft>
        <a:defRPr sz="4400">
          <a:solidFill>
            <a:schemeClr val="tx2"/>
          </a:solidFill>
          <a:latin typeface="Arial" panose="020B0604020202020204" pitchFamily="34" charset="0"/>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Arial" panose="020B0604020202020204" pitchFamily="34" charset="0"/>
          <a:ea typeface="+mn-ea"/>
          <a:cs typeface="+mn-cs"/>
        </a:defRPr>
      </a:lvl1pPr>
      <a:lvl2pPr marL="742950" indent="-285750" algn="l" rtl="0" eaLnBrk="0" fontAlgn="base" hangingPunct="0">
        <a:spcBef>
          <a:spcPct val="20000"/>
        </a:spcBef>
        <a:spcAft>
          <a:spcPct val="0"/>
        </a:spcAft>
        <a:buChar char="–"/>
        <a:defRPr sz="2800">
          <a:solidFill>
            <a:schemeClr val="tx1"/>
          </a:solidFill>
          <a:latin typeface="Arial" panose="020B0604020202020204" pitchFamily="34" charset="0"/>
        </a:defRPr>
      </a:lvl2pPr>
      <a:lvl3pPr marL="1143000" indent="-228600" algn="l" rtl="0" eaLnBrk="0" fontAlgn="base" hangingPunct="0">
        <a:spcBef>
          <a:spcPct val="20000"/>
        </a:spcBef>
        <a:spcAft>
          <a:spcPct val="0"/>
        </a:spcAft>
        <a:buChar char="•"/>
        <a:defRPr sz="2400">
          <a:solidFill>
            <a:schemeClr val="tx1"/>
          </a:solidFill>
          <a:latin typeface="Arial" panose="020B0604020202020204" pitchFamily="34" charset="0"/>
        </a:defRPr>
      </a:lvl3pPr>
      <a:lvl4pPr marL="1600200" indent="-228600" algn="l" rtl="0" eaLnBrk="0" fontAlgn="base" hangingPunct="0">
        <a:spcBef>
          <a:spcPct val="20000"/>
        </a:spcBef>
        <a:spcAft>
          <a:spcPct val="0"/>
        </a:spcAft>
        <a:buChar char="–"/>
        <a:defRPr sz="2000">
          <a:solidFill>
            <a:schemeClr val="tx1"/>
          </a:solidFill>
          <a:latin typeface="Arial" panose="020B0604020202020204" pitchFamily="34" charset="0"/>
        </a:defRPr>
      </a:lvl4pPr>
      <a:lvl5pPr marL="2057400" indent="-228600" algn="l" rtl="0" eaLnBrk="0" fontAlgn="base" hangingPunct="0">
        <a:spcBef>
          <a:spcPct val="20000"/>
        </a:spcBef>
        <a:spcAft>
          <a:spcPct val="0"/>
        </a:spcAft>
        <a:buChar char="»"/>
        <a:defRPr sz="2000">
          <a:solidFill>
            <a:schemeClr val="tx1"/>
          </a:solidFill>
          <a:latin typeface="Arial" panose="020B0604020202020204" pitchFamily="34"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839A25E-7F15-44F1-94F4-2A12B1BB4C41}" type="datetimeFigureOut">
              <a:rPr lang="en-US" smtClean="0">
                <a:solidFill>
                  <a:prstClr val="black">
                    <a:tint val="75000"/>
                  </a:prstClr>
                </a:solidFill>
              </a:rPr>
              <a:pPr/>
              <a:t>9/29/2026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83844782"/>
      </p:ext>
    </p:extLst>
  </p:cSld>
  <p:clrMap bg1="lt1" tx1="dk1" bg2="lt2" tx2="dk2" accent1="accent1" accent2="accent2" accent3="accent3" accent4="accent4" accent5="accent5" accent6="accent6" hlink="hlink" folHlink="folHlink"/>
  <p:sldLayoutIdLst>
    <p:sldLayoutId id="2147484297" r:id="rId1"/>
    <p:sldLayoutId id="2147484298" r:id="rId2"/>
    <p:sldLayoutId id="2147484299" r:id="rId3"/>
    <p:sldLayoutId id="2147484300" r:id="rId4"/>
    <p:sldLayoutId id="2147484301" r:id="rId5"/>
    <p:sldLayoutId id="2147484302" r:id="rId6"/>
    <p:sldLayoutId id="2147484303" r:id="rId7"/>
    <p:sldLayoutId id="2147484304" r:id="rId8"/>
    <p:sldLayoutId id="2147484305" r:id="rId9"/>
    <p:sldLayoutId id="2147484306" r:id="rId10"/>
    <p:sldLayoutId id="2147484307" r:id="rId11"/>
  </p:sldLayoutIdLst>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bwMode="auto">
          <a:xfrm>
            <a:off x="457200" y="205979"/>
            <a:ext cx="8229600" cy="857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6147" name="Rectangle 3"/>
          <p:cNvSpPr>
            <a:spLocks noGrp="1" noChangeArrowheads="1"/>
          </p:cNvSpPr>
          <p:nvPr>
            <p:ph type="body" idx="1"/>
          </p:nvPr>
        </p:nvSpPr>
        <p:spPr bwMode="auto">
          <a:xfrm>
            <a:off x="457200" y="1200151"/>
            <a:ext cx="8229600" cy="33944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2"/>
          </p:nvPr>
        </p:nvSpPr>
        <p:spPr bwMode="auto">
          <a:xfrm>
            <a:off x="457200" y="4683919"/>
            <a:ext cx="2133600" cy="357188"/>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eaLnBrk="1" fontAlgn="auto" hangingPunct="1">
              <a:lnSpc>
                <a:spcPct val="100000"/>
              </a:lnSpc>
              <a:spcBef>
                <a:spcPts val="0"/>
              </a:spcBef>
              <a:spcAft>
                <a:spcPts val="0"/>
              </a:spcAft>
              <a:defRPr sz="1400" b="0">
                <a:solidFill>
                  <a:srgbClr val="000000"/>
                </a:solidFill>
                <a:latin typeface="+mn-lt"/>
                <a:cs typeface="+mn-cs"/>
              </a:defRPr>
            </a:lvl1pPr>
          </a:lstStyle>
          <a:p>
            <a:pPr>
              <a:defRPr/>
            </a:pPr>
            <a:endParaRPr lang="en-US"/>
          </a:p>
        </p:txBody>
      </p:sp>
      <p:sp>
        <p:nvSpPr>
          <p:cNvPr id="8" name="Rectangle 5"/>
          <p:cNvSpPr>
            <a:spLocks noGrp="1" noChangeArrowheads="1"/>
          </p:cNvSpPr>
          <p:nvPr>
            <p:ph type="ftr" sz="quarter" idx="3"/>
          </p:nvPr>
        </p:nvSpPr>
        <p:spPr bwMode="auto">
          <a:xfrm>
            <a:off x="3124200" y="4683919"/>
            <a:ext cx="2895600" cy="357188"/>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fontAlgn="auto" hangingPunct="1">
              <a:lnSpc>
                <a:spcPct val="100000"/>
              </a:lnSpc>
              <a:spcBef>
                <a:spcPts val="0"/>
              </a:spcBef>
              <a:spcAft>
                <a:spcPts val="0"/>
              </a:spcAft>
              <a:defRPr sz="1400" b="0">
                <a:solidFill>
                  <a:srgbClr val="000000"/>
                </a:solidFill>
                <a:latin typeface="+mn-lt"/>
                <a:cs typeface="+mn-cs"/>
              </a:defRPr>
            </a:lvl1pPr>
          </a:lstStyle>
          <a:p>
            <a:pPr>
              <a:defRPr/>
            </a:pPr>
            <a:endParaRPr lang="en-US"/>
          </a:p>
        </p:txBody>
      </p:sp>
      <p:sp>
        <p:nvSpPr>
          <p:cNvPr id="9" name="Rectangle 6"/>
          <p:cNvSpPr>
            <a:spLocks noGrp="1" noChangeArrowheads="1"/>
          </p:cNvSpPr>
          <p:nvPr>
            <p:ph type="sldNum" sz="quarter" idx="4"/>
          </p:nvPr>
        </p:nvSpPr>
        <p:spPr bwMode="auto">
          <a:xfrm>
            <a:off x="6553200" y="4683919"/>
            <a:ext cx="2133600" cy="357188"/>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lnSpc>
                <a:spcPct val="100000"/>
              </a:lnSpc>
              <a:defRPr sz="1400" b="0">
                <a:solidFill>
                  <a:srgbClr val="000000"/>
                </a:solidFill>
                <a:latin typeface="Arial" panose="020B0604020202020204" pitchFamily="34" charset="0"/>
              </a:defRPr>
            </a:lvl1pPr>
          </a:lstStyle>
          <a:p>
            <a:pPr fontAlgn="base">
              <a:spcBef>
                <a:spcPct val="0"/>
              </a:spcBef>
              <a:spcAft>
                <a:spcPct val="0"/>
              </a:spcAft>
              <a:defRPr/>
            </a:pPr>
            <a:fld id="{0363BCF7-B196-4513-AC8D-3A0C7964A06D}" type="slidenum">
              <a:rPr lang="en-US">
                <a:cs typeface="Arial" panose="020B0604020202020204" pitchFamily="34" charset="0"/>
              </a:rPr>
              <a:pPr fontAlgn="base">
                <a:spcBef>
                  <a:spcPct val="0"/>
                </a:spcBef>
                <a:spcAft>
                  <a:spcPct val="0"/>
                </a:spcAft>
                <a:defRPr/>
              </a:pPr>
              <a:t>‹#›</a:t>
            </a:fld>
            <a:endParaRPr lang="en-US">
              <a:cs typeface="Arial" panose="020B0604020202020204" pitchFamily="34" charset="0"/>
            </a:endParaRPr>
          </a:p>
        </p:txBody>
      </p:sp>
    </p:spTree>
    <p:extLst>
      <p:ext uri="{BB962C8B-B14F-4D97-AF65-F5344CB8AC3E}">
        <p14:creationId xmlns:p14="http://schemas.microsoft.com/office/powerpoint/2010/main" val="3093967732"/>
      </p:ext>
    </p:extLst>
  </p:cSld>
  <p:clrMap bg1="lt1" tx1="dk1" bg2="lt2" tx2="dk2" accent1="accent1" accent2="accent2" accent3="accent3" accent4="accent4" accent5="accent5" accent6="accent6" hlink="hlink" folHlink="folHlink"/>
  <p:sldLayoutIdLst>
    <p:sldLayoutId id="2147484309" r:id="rId1"/>
    <p:sldLayoutId id="2147484310" r:id="rId2"/>
    <p:sldLayoutId id="2147484311" r:id="rId3"/>
    <p:sldLayoutId id="2147484312" r:id="rId4"/>
    <p:sldLayoutId id="2147484313" r:id="rId5"/>
    <p:sldLayoutId id="2147484314" r:id="rId6"/>
    <p:sldLayoutId id="2147484315" r:id="rId7"/>
  </p:sldLayoutIdLst>
  <p:txStyles>
    <p:titleStyle>
      <a:lvl1pPr algn="ctr" rtl="0" eaLnBrk="0" fontAlgn="base" hangingPunct="0">
        <a:spcBef>
          <a:spcPct val="0"/>
        </a:spcBef>
        <a:spcAft>
          <a:spcPct val="0"/>
        </a:spcAft>
        <a:defRPr sz="4400">
          <a:solidFill>
            <a:schemeClr val="tx2"/>
          </a:solidFill>
          <a:latin typeface="Arial" panose="020B0604020202020204" pitchFamily="34" charset="0"/>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Arial" panose="020B0604020202020204" pitchFamily="34" charset="0"/>
          <a:ea typeface="+mn-ea"/>
          <a:cs typeface="+mn-cs"/>
        </a:defRPr>
      </a:lvl1pPr>
      <a:lvl2pPr marL="742950" indent="-285750" algn="l" rtl="0" eaLnBrk="0" fontAlgn="base" hangingPunct="0">
        <a:spcBef>
          <a:spcPct val="20000"/>
        </a:spcBef>
        <a:spcAft>
          <a:spcPct val="0"/>
        </a:spcAft>
        <a:buChar char="–"/>
        <a:defRPr sz="2800">
          <a:solidFill>
            <a:schemeClr val="tx1"/>
          </a:solidFill>
          <a:latin typeface="Arial" panose="020B0604020202020204" pitchFamily="34" charset="0"/>
        </a:defRPr>
      </a:lvl2pPr>
      <a:lvl3pPr marL="1143000" indent="-228600" algn="l" rtl="0" eaLnBrk="0" fontAlgn="base" hangingPunct="0">
        <a:spcBef>
          <a:spcPct val="20000"/>
        </a:spcBef>
        <a:spcAft>
          <a:spcPct val="0"/>
        </a:spcAft>
        <a:buChar char="•"/>
        <a:defRPr sz="2400">
          <a:solidFill>
            <a:schemeClr val="tx1"/>
          </a:solidFill>
          <a:latin typeface="Arial" panose="020B0604020202020204" pitchFamily="34" charset="0"/>
        </a:defRPr>
      </a:lvl3pPr>
      <a:lvl4pPr marL="1600200" indent="-228600" algn="l" rtl="0" eaLnBrk="0" fontAlgn="base" hangingPunct="0">
        <a:spcBef>
          <a:spcPct val="20000"/>
        </a:spcBef>
        <a:spcAft>
          <a:spcPct val="0"/>
        </a:spcAft>
        <a:buChar char="–"/>
        <a:defRPr sz="2000">
          <a:solidFill>
            <a:schemeClr val="tx1"/>
          </a:solidFill>
          <a:latin typeface="Arial" panose="020B0604020202020204" pitchFamily="34" charset="0"/>
        </a:defRPr>
      </a:lvl4pPr>
      <a:lvl5pPr marL="2057400" indent="-228600" algn="l" rtl="0" eaLnBrk="0" fontAlgn="base" hangingPunct="0">
        <a:spcBef>
          <a:spcPct val="20000"/>
        </a:spcBef>
        <a:spcAft>
          <a:spcPct val="0"/>
        </a:spcAft>
        <a:buChar char="»"/>
        <a:defRPr sz="2000">
          <a:solidFill>
            <a:schemeClr val="tx1"/>
          </a:solidFill>
          <a:latin typeface="Arial" panose="020B0604020202020204" pitchFamily="34"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E8CA3318-CD7F-4429-B228-68E731F393B3}" type="datetimeFigureOut">
              <a:rPr lang="en-US" smtClean="0"/>
              <a:t>9/29/2026</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FE0FACC7-18D8-454B-9C92-E00093DDE167}" type="slidenum">
              <a:rPr lang="en-US" smtClean="0"/>
              <a:t>‹#›</a:t>
            </a:fld>
            <a:endParaRPr lang="en-US"/>
          </a:p>
        </p:txBody>
      </p:sp>
    </p:spTree>
    <p:extLst>
      <p:ext uri="{BB962C8B-B14F-4D97-AF65-F5344CB8AC3E}">
        <p14:creationId xmlns:p14="http://schemas.microsoft.com/office/powerpoint/2010/main" val="592081507"/>
      </p:ext>
    </p:extLst>
  </p:cSld>
  <p:clrMap bg1="lt1" tx1="dk1" bg2="lt2" tx2="dk2" accent1="accent1" accent2="accent2" accent3="accent3" accent4="accent4" accent5="accent5" accent6="accent6" hlink="hlink" folHlink="folHlink"/>
  <p:sldLayoutIdLst>
    <p:sldLayoutId id="2147484317" r:id="rId1"/>
    <p:sldLayoutId id="2147484318" r:id="rId2"/>
    <p:sldLayoutId id="2147484319" r:id="rId3"/>
    <p:sldLayoutId id="2147484320" r:id="rId4"/>
    <p:sldLayoutId id="2147484321" r:id="rId5"/>
    <p:sldLayoutId id="2147484322" r:id="rId6"/>
    <p:sldLayoutId id="2147484323" r:id="rId7"/>
    <p:sldLayoutId id="2147484324" r:id="rId8"/>
    <p:sldLayoutId id="2147484325" r:id="rId9"/>
    <p:sldLayoutId id="2147484326" r:id="rId10"/>
    <p:sldLayoutId id="214748432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g"/><Relationship Id="rId1" Type="http://schemas.openxmlformats.org/officeDocument/2006/relationships/slideLayout" Target="../slideLayouts/slideLayout45.xml"/></Relationships>
</file>

<file path=ppt/slides/_rels/slide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3.xml"/></Relationships>
</file>

<file path=ppt/slides/_rels/slide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3.xml"/></Relationships>
</file>

<file path=ppt/slides/_rels/slide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3.xml"/></Relationships>
</file>

<file path=ppt/slides/_rels/slide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3.xml"/></Relationships>
</file>

<file path=ppt/slides/_rels/slide1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3.xml"/></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8.xml"/></Relationships>
</file>

<file path=ppt/slides/_rels/slide1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8.xml"/></Relationships>
</file>

<file path=ppt/slides/_rels/slide1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8.xml"/></Relationships>
</file>

<file path=ppt/slides/_rels/slide1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8.xml"/></Relationships>
</file>

<file path=ppt/slides/_rels/slide1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8.xml"/></Relationships>
</file>

<file path=ppt/slides/_rels/slide1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8.xml"/></Relationships>
</file>

<file path=ppt/slides/_rels/slide1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8.xml"/></Relationships>
</file>

<file path=ppt/slides/_rels/slide1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9.xml"/></Relationships>
</file>

<file path=ppt/slides/_rels/slide2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89.xml"/></Relationships>
</file>

<file path=ppt/slides/_rels/slide2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89.xml"/></Relationships>
</file>

<file path=ppt/slides/_rels/slide2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89.xml"/></Relationships>
</file>

<file path=ppt/slides/_rels/slide2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94.xml"/></Relationships>
</file>

<file path=ppt/slides/_rels/slide2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94.xml"/></Relationships>
</file>

<file path=ppt/slides/_rels/slide2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94.xml"/></Relationships>
</file>

<file path=ppt/slides/_rels/slide2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94.xml"/></Relationships>
</file>

<file path=ppt/slides/_rels/slide2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94.xml"/></Relationships>
</file>

<file path=ppt/slides/_rels/slide2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g"/><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5.jpg"/><Relationship Id="rId1" Type="http://schemas.openxmlformats.org/officeDocument/2006/relationships/slideLayout" Target="../slideLayouts/slideLayout56.xml"/></Relationships>
</file>

<file path=ppt/slides/_rels/slide3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jpg"/><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34.xml"/></Relationships>
</file>

<file path=ppt/slides/_rels/slide3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34.xml"/></Relationships>
</file>

<file path=ppt/slides/_rels/slide3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34.xml"/></Relationships>
</file>

<file path=ppt/slides/_rels/slide3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34.xml"/></Relationships>
</file>

<file path=ppt/slides/_rels/slide3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34.xml"/></Relationships>
</file>

<file path=ppt/slides/_rels/slide3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34.xml"/></Relationships>
</file>

<file path=ppt/slides/_rels/slide3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34.xml"/></Relationships>
</file>

<file path=ppt/slides/_rels/slide3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34.xml"/></Relationships>
</file>

<file path=ppt/slides/_rels/slide3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34.xml"/></Relationships>
</file>

<file path=ppt/slides/_rels/slide4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34.xml"/></Relationships>
</file>

<file path=ppt/slides/_rels/slide4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34.xml"/></Relationships>
</file>

<file path=ppt/slides/_rels/slide4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5.jpg"/><Relationship Id="rId1" Type="http://schemas.openxmlformats.org/officeDocument/2006/relationships/slideLayout" Target="../slideLayouts/slideLayout67.xml"/></Relationships>
</file>

<file path=ppt/slides/_rels/slide4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5.jpg"/><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96.xml"/></Relationships>
</file>

<file path=ppt/slides/_rels/slide4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96.xml"/></Relationships>
</file>

<file path=ppt/slides/_rels/slide4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96.xml"/></Relationships>
</file>

<file path=ppt/slides/_rels/slide4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96.xml"/></Relationships>
</file>

<file path=ppt/slides/_rels/slide5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96.xml"/></Relationships>
</file>

<file path=ppt/slides/_rels/slide5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96.xml"/></Relationships>
</file>

<file path=ppt/slides/_rels/slide5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96.xml"/></Relationships>
</file>

<file path=ppt/slides/_rels/slide5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07.xml"/></Relationships>
</file>

<file path=ppt/slides/_rels/slide5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96.xml"/></Relationships>
</file>

<file path=ppt/slides/_rels/slide5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96.xml"/></Relationships>
</file>

<file path=ppt/slides/_rels/slide5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96.xml"/></Relationships>
</file>

<file path=ppt/slides/_rels/slide5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96.xml"/></Relationships>
</file>

<file path=ppt/slides/_rels/slide5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96.xml"/></Relationships>
</file>

<file path=ppt/slides/_rels/slide5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5.jpg"/><Relationship Id="rId1" Type="http://schemas.openxmlformats.org/officeDocument/2006/relationships/slideLayout" Target="../slideLayouts/slideLayout114.xml"/></Relationships>
</file>

<file path=ppt/slides/_rels/slide6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g"/><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g"/><Relationship Id="rId1" Type="http://schemas.openxmlformats.org/officeDocument/2006/relationships/slideLayout" Target="../slideLayouts/slideLayout12.xml"/></Relationships>
</file>

<file path=ppt/slides/_rels/slide6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8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descr="A group of people sitting in a circle&#10;&#10;Description automatically generated">
            <a:extLst>
              <a:ext uri="{FF2B5EF4-FFF2-40B4-BE49-F238E27FC236}">
                <a16:creationId xmlns:a16="http://schemas.microsoft.com/office/drawing/2014/main" id="{B014C2E1-5B15-44AA-9DEE-0406A6B41E6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2447452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rmAutofit/>
          </a:bodyPr>
          <a:lstStyle/>
          <a:p>
            <a:r>
              <a:rPr lang="en-US" sz="6000" b="0">
                <a:solidFill>
                  <a:srgbClr val="FFFF00"/>
                </a:solidFill>
                <a:effectLst/>
                <a:latin typeface="+mj-lt"/>
              </a:rPr>
              <a:t>TẬP HÁT CỘNG ĐOÀN</a:t>
            </a:r>
          </a:p>
        </p:txBody>
      </p:sp>
    </p:spTree>
    <p:extLst>
      <p:ext uri="{BB962C8B-B14F-4D97-AF65-F5344CB8AC3E}">
        <p14:creationId xmlns:p14="http://schemas.microsoft.com/office/powerpoint/2010/main" val="6024125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086349"/>
          </a:xfrm>
        </p:spPr>
        <p:txBody>
          <a:bodyPr>
            <a:normAutofit/>
          </a:bodyPr>
          <a:lstStyle/>
          <a:p>
            <a:pPr algn="just"/>
            <a:r>
              <a:rPr lang="en-US" sz="7200" u="sng" dirty="0" err="1">
                <a:solidFill>
                  <a:srgbClr val="FFFF00"/>
                </a:solidFill>
              </a:rPr>
              <a:t>Đk</a:t>
            </a:r>
            <a:r>
              <a:rPr lang="en-US" sz="7200" u="sng" dirty="0">
                <a:solidFill>
                  <a:srgbClr val="FFFF00"/>
                </a:solidFill>
              </a:rPr>
              <a:t>:</a:t>
            </a:r>
            <a:r>
              <a:rPr lang="en-US" sz="7200" dirty="0">
                <a:solidFill>
                  <a:srgbClr val="FFFF00"/>
                </a:solidFill>
              </a:rPr>
              <a:t> </a:t>
            </a:r>
            <a:r>
              <a:rPr lang="en-US" sz="6600" dirty="0" err="1">
                <a:solidFill>
                  <a:schemeClr val="bg1"/>
                </a:solidFill>
              </a:rPr>
              <a:t>Tôi</a:t>
            </a:r>
            <a:r>
              <a:rPr lang="en-US" sz="6600" dirty="0">
                <a:solidFill>
                  <a:schemeClr val="bg1"/>
                </a:solidFill>
              </a:rPr>
              <a:t> ở </a:t>
            </a:r>
            <a:r>
              <a:rPr lang="en-US" sz="6600" dirty="0" err="1">
                <a:solidFill>
                  <a:schemeClr val="bg1"/>
                </a:solidFill>
              </a:rPr>
              <a:t>trong</a:t>
            </a:r>
            <a:r>
              <a:rPr lang="en-US" sz="6600" dirty="0">
                <a:solidFill>
                  <a:schemeClr val="bg1"/>
                </a:solidFill>
              </a:rPr>
              <a:t> </a:t>
            </a:r>
            <a:r>
              <a:rPr lang="en-US" sz="6600" dirty="0" err="1">
                <a:solidFill>
                  <a:schemeClr val="bg1"/>
                </a:solidFill>
              </a:rPr>
              <a:t>nhà</a:t>
            </a:r>
            <a:r>
              <a:rPr lang="en-US" sz="6600" dirty="0">
                <a:solidFill>
                  <a:schemeClr val="bg1"/>
                </a:solidFill>
              </a:rPr>
              <a:t> </a:t>
            </a:r>
            <a:r>
              <a:rPr lang="en-US" sz="6600" dirty="0" err="1">
                <a:solidFill>
                  <a:schemeClr val="bg1"/>
                </a:solidFill>
              </a:rPr>
              <a:t>Chúa</a:t>
            </a:r>
            <a:r>
              <a:rPr lang="en-US" sz="6600" dirty="0">
                <a:solidFill>
                  <a:schemeClr val="bg1"/>
                </a:solidFill>
              </a:rPr>
              <a:t> </a:t>
            </a:r>
            <a:r>
              <a:rPr lang="en-US" sz="6600" dirty="0" err="1">
                <a:solidFill>
                  <a:schemeClr val="bg1"/>
                </a:solidFill>
              </a:rPr>
              <a:t>những</a:t>
            </a:r>
            <a:r>
              <a:rPr lang="en-US" sz="6600" dirty="0">
                <a:solidFill>
                  <a:schemeClr val="bg1"/>
                </a:solidFill>
              </a:rPr>
              <a:t> </a:t>
            </a:r>
            <a:r>
              <a:rPr lang="en-US" sz="6600" dirty="0" err="1">
                <a:solidFill>
                  <a:schemeClr val="bg1"/>
                </a:solidFill>
              </a:rPr>
              <a:t>năm</a:t>
            </a:r>
            <a:r>
              <a:rPr lang="en-US" sz="6600" dirty="0">
                <a:solidFill>
                  <a:schemeClr val="bg1"/>
                </a:solidFill>
              </a:rPr>
              <a:t> </a:t>
            </a:r>
            <a:r>
              <a:rPr lang="en-US" sz="6600" dirty="0" err="1">
                <a:solidFill>
                  <a:schemeClr val="bg1"/>
                </a:solidFill>
              </a:rPr>
              <a:t>tháng</a:t>
            </a:r>
            <a:r>
              <a:rPr lang="en-US" sz="6600" dirty="0">
                <a:solidFill>
                  <a:schemeClr val="bg1"/>
                </a:solidFill>
              </a:rPr>
              <a:t> </a:t>
            </a:r>
            <a:r>
              <a:rPr lang="en-US" sz="6600" dirty="0" err="1">
                <a:solidFill>
                  <a:schemeClr val="bg1"/>
                </a:solidFill>
              </a:rPr>
              <a:t>dài</a:t>
            </a:r>
            <a:r>
              <a:rPr lang="en-US" sz="6600" dirty="0">
                <a:solidFill>
                  <a:schemeClr val="bg1"/>
                </a:solidFill>
              </a:rPr>
              <a:t> </a:t>
            </a:r>
            <a:r>
              <a:rPr lang="en-US" sz="6600" dirty="0" err="1">
                <a:solidFill>
                  <a:schemeClr val="bg1"/>
                </a:solidFill>
              </a:rPr>
              <a:t>triền</a:t>
            </a:r>
            <a:r>
              <a:rPr lang="en-US" sz="6600" dirty="0">
                <a:solidFill>
                  <a:schemeClr val="bg1"/>
                </a:solidFill>
              </a:rPr>
              <a:t> </a:t>
            </a:r>
            <a:r>
              <a:rPr lang="en-US" sz="6600" dirty="0" err="1">
                <a:solidFill>
                  <a:schemeClr val="bg1"/>
                </a:solidFill>
              </a:rPr>
              <a:t>miên</a:t>
            </a:r>
            <a:r>
              <a:rPr lang="en-US" sz="6600" dirty="0">
                <a:solidFill>
                  <a:schemeClr val="bg1"/>
                </a:solidFill>
              </a:rPr>
              <a:t>.</a:t>
            </a:r>
            <a:endParaRPr lang="vi-VN" sz="7200" dirty="0">
              <a:solidFill>
                <a:schemeClr val="bg1"/>
              </a:solidFill>
            </a:endParaRPr>
          </a:p>
        </p:txBody>
      </p:sp>
    </p:spTree>
    <p:extLst>
      <p:ext uri="{BB962C8B-B14F-4D97-AF65-F5344CB8AC3E}">
        <p14:creationId xmlns:p14="http://schemas.microsoft.com/office/powerpoint/2010/main" val="13668738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742950"/>
            <a:ext cx="9144000" cy="3733800"/>
          </a:xfrm>
        </p:spPr>
        <p:txBody>
          <a:bodyPr>
            <a:noAutofit/>
          </a:bodyPr>
          <a:lstStyle/>
          <a:p>
            <a:pPr algn="just"/>
            <a:r>
              <a:rPr lang="vi-VN" dirty="0">
                <a:solidFill>
                  <a:schemeClr val="bg1"/>
                </a:solidFill>
              </a:rPr>
              <a:t>Xin Thiên Chúa là Thân Phụ Đức Giê-su Ki-tô, Chúa chúng ta, soi mắt tâm hồn chúng ta, cho chúng ta nhận rõ đâu là niềm hy vọng mà ơn Ngài kêu gọi mang lại cho chúng ta.</a:t>
            </a:r>
            <a:endParaRPr lang="en-US" sz="7200" dirty="0">
              <a:solidFill>
                <a:schemeClr val="bg1"/>
              </a:solidFill>
            </a:endParaRPr>
          </a:p>
        </p:txBody>
      </p:sp>
      <p:sp>
        <p:nvSpPr>
          <p:cNvPr id="3" name="TextBox 2"/>
          <p:cNvSpPr txBox="1"/>
          <p:nvPr/>
        </p:nvSpPr>
        <p:spPr>
          <a:xfrm>
            <a:off x="0" y="1"/>
            <a:ext cx="3886200" cy="646331"/>
          </a:xfrm>
          <a:prstGeom prst="rect">
            <a:avLst/>
          </a:prstGeom>
          <a:noFill/>
        </p:spPr>
        <p:txBody>
          <a:bodyPr wrap="square" rtlCol="0">
            <a:spAutoFit/>
          </a:bodyPr>
          <a:lstStyle/>
          <a:p>
            <a:r>
              <a:rPr lang="en-US" sz="3600">
                <a:solidFill>
                  <a:srgbClr val="FFFF00"/>
                </a:solidFill>
              </a:rPr>
              <a:t>Alleluia - Alleluia:</a:t>
            </a:r>
          </a:p>
        </p:txBody>
      </p:sp>
      <p:sp>
        <p:nvSpPr>
          <p:cNvPr id="4" name="Rectangle 3"/>
          <p:cNvSpPr/>
          <p:nvPr/>
        </p:nvSpPr>
        <p:spPr>
          <a:xfrm>
            <a:off x="6477000" y="4497169"/>
            <a:ext cx="2053767" cy="646331"/>
          </a:xfrm>
          <a:prstGeom prst="rect">
            <a:avLst/>
          </a:prstGeom>
        </p:spPr>
        <p:txBody>
          <a:bodyPr wrap="none">
            <a:spAutoFit/>
          </a:bodyPr>
          <a:lstStyle/>
          <a:p>
            <a:r>
              <a:rPr lang="en-US" sz="3600">
                <a:solidFill>
                  <a:srgbClr val="FFFF00"/>
                </a:solidFill>
              </a:rPr>
              <a:t>Alleluia …</a:t>
            </a:r>
          </a:p>
        </p:txBody>
      </p:sp>
    </p:spTree>
    <p:extLst>
      <p:ext uri="{BB962C8B-B14F-4D97-AF65-F5344CB8AC3E}">
        <p14:creationId xmlns:p14="http://schemas.microsoft.com/office/powerpoint/2010/main" val="11447644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descr="A group of people sitting in a circle&#10;&#10;Description automatically generated">
            <a:extLst>
              <a:ext uri="{FF2B5EF4-FFF2-40B4-BE49-F238E27FC236}">
                <a16:creationId xmlns:a16="http://schemas.microsoft.com/office/drawing/2014/main" id="{B014C2E1-5B15-44AA-9DEE-0406A6B41E6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9300925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rmAutofit fontScale="90000"/>
          </a:bodyPr>
          <a:lstStyle/>
          <a:p>
            <a:br>
              <a:rPr lang="en-US" sz="6000" b="0" dirty="0">
                <a:solidFill>
                  <a:srgbClr val="FFFF00"/>
                </a:solidFill>
                <a:effectLst/>
                <a:latin typeface="+mj-lt"/>
              </a:rPr>
            </a:br>
            <a:r>
              <a:rPr lang="en-US" sz="8000" b="0" dirty="0">
                <a:solidFill>
                  <a:srgbClr val="FFFF00"/>
                </a:solidFill>
                <a:effectLst/>
                <a:latin typeface="+mj-lt"/>
              </a:rPr>
              <a:t>Ca </a:t>
            </a:r>
            <a:r>
              <a:rPr lang="en-US" sz="8000" b="0" dirty="0" err="1">
                <a:solidFill>
                  <a:srgbClr val="FFFF00"/>
                </a:solidFill>
                <a:effectLst/>
                <a:latin typeface="+mj-lt"/>
              </a:rPr>
              <a:t>Nhập</a:t>
            </a:r>
            <a:r>
              <a:rPr lang="en-US" sz="8000" b="0" dirty="0">
                <a:solidFill>
                  <a:srgbClr val="FFFF00"/>
                </a:solidFill>
                <a:effectLst/>
                <a:latin typeface="+mj-lt"/>
              </a:rPr>
              <a:t> </a:t>
            </a:r>
            <a:r>
              <a:rPr lang="en-US" sz="8000" b="0" dirty="0" err="1">
                <a:solidFill>
                  <a:srgbClr val="FFFF00"/>
                </a:solidFill>
                <a:effectLst/>
                <a:latin typeface="+mj-lt"/>
              </a:rPr>
              <a:t>Lễ</a:t>
            </a:r>
            <a:br>
              <a:rPr lang="en-US" sz="8000" b="0" dirty="0">
                <a:solidFill>
                  <a:srgbClr val="FFFF00"/>
                </a:solidFill>
                <a:effectLst/>
                <a:latin typeface="+mj-lt"/>
              </a:rPr>
            </a:br>
            <a:r>
              <a:rPr lang="en-US" sz="8000" dirty="0" err="1">
                <a:solidFill>
                  <a:srgbClr val="FFFF00"/>
                </a:solidFill>
              </a:rPr>
              <a:t>Đến</a:t>
            </a:r>
            <a:r>
              <a:rPr lang="en-US" sz="8000" dirty="0">
                <a:solidFill>
                  <a:srgbClr val="FFFF00"/>
                </a:solidFill>
              </a:rPr>
              <a:t> </a:t>
            </a:r>
            <a:r>
              <a:rPr lang="en-US" sz="8000" dirty="0" err="1">
                <a:solidFill>
                  <a:srgbClr val="FFFF00"/>
                </a:solidFill>
              </a:rPr>
              <a:t>Dự</a:t>
            </a:r>
            <a:r>
              <a:rPr lang="en-US" sz="8000" dirty="0">
                <a:solidFill>
                  <a:srgbClr val="FFFF00"/>
                </a:solidFill>
              </a:rPr>
              <a:t> </a:t>
            </a:r>
            <a:r>
              <a:rPr lang="en-US" sz="8000" dirty="0" err="1">
                <a:solidFill>
                  <a:srgbClr val="FFFF00"/>
                </a:solidFill>
              </a:rPr>
              <a:t>Tiệc</a:t>
            </a:r>
            <a:r>
              <a:rPr lang="en-US" sz="8000" dirty="0">
                <a:solidFill>
                  <a:srgbClr val="FFFF00"/>
                </a:solidFill>
              </a:rPr>
              <a:t> </a:t>
            </a:r>
            <a:r>
              <a:rPr lang="en-US" sz="8000" dirty="0" err="1">
                <a:solidFill>
                  <a:srgbClr val="FFFF00"/>
                </a:solidFill>
              </a:rPr>
              <a:t>Thánh</a:t>
            </a:r>
            <a:br>
              <a:rPr lang="en-US" sz="8000" dirty="0">
                <a:solidFill>
                  <a:srgbClr val="FFFF00"/>
                </a:solidFill>
              </a:rPr>
            </a:br>
            <a:r>
              <a:rPr lang="en-US" sz="6000" i="1" dirty="0" err="1">
                <a:solidFill>
                  <a:schemeClr val="bg1"/>
                </a:solidFill>
              </a:rPr>
              <a:t>L</a:t>
            </a:r>
            <a:r>
              <a:rPr lang="en-US" sz="6000" b="0" i="1" dirty="0" err="1">
                <a:solidFill>
                  <a:schemeClr val="bg1"/>
                </a:solidFill>
                <a:effectLst/>
                <a:latin typeface="+mj-lt"/>
              </a:rPr>
              <a:t>m</a:t>
            </a:r>
            <a:r>
              <a:rPr lang="en-US" sz="6000" b="0" i="1" dirty="0">
                <a:solidFill>
                  <a:schemeClr val="bg1"/>
                </a:solidFill>
                <a:effectLst/>
                <a:latin typeface="+mj-lt"/>
              </a:rPr>
              <a:t>. </a:t>
            </a:r>
            <a:r>
              <a:rPr lang="en-US" sz="6000" b="0" i="1" dirty="0" err="1">
                <a:solidFill>
                  <a:schemeClr val="bg1"/>
                </a:solidFill>
                <a:effectLst/>
                <a:latin typeface="+mj-lt"/>
              </a:rPr>
              <a:t>Nguyễn</a:t>
            </a:r>
            <a:r>
              <a:rPr lang="en-US" sz="6000" b="0" i="1" dirty="0">
                <a:solidFill>
                  <a:schemeClr val="bg1"/>
                </a:solidFill>
                <a:effectLst/>
                <a:latin typeface="+mj-lt"/>
              </a:rPr>
              <a:t> </a:t>
            </a:r>
            <a:r>
              <a:rPr lang="en-US" sz="6000" b="0" i="1" dirty="0" err="1">
                <a:solidFill>
                  <a:schemeClr val="bg1"/>
                </a:solidFill>
                <a:effectLst/>
                <a:latin typeface="+mj-lt"/>
              </a:rPr>
              <a:t>Duy</a:t>
            </a:r>
            <a:br>
              <a:rPr lang="en-US" sz="6000" b="0" i="1" dirty="0">
                <a:solidFill>
                  <a:schemeClr val="bg1"/>
                </a:solidFill>
                <a:effectLst/>
                <a:latin typeface="+mj-lt"/>
              </a:rPr>
            </a:br>
            <a:endParaRPr lang="en-US" sz="6000" b="0" i="1" dirty="0">
              <a:solidFill>
                <a:schemeClr val="bg1"/>
              </a:solidFill>
              <a:effectLst/>
              <a:latin typeface="+mj-lt"/>
            </a:endParaRPr>
          </a:p>
        </p:txBody>
      </p:sp>
    </p:spTree>
    <p:extLst>
      <p:ext uri="{BB962C8B-B14F-4D97-AF65-F5344CB8AC3E}">
        <p14:creationId xmlns:p14="http://schemas.microsoft.com/office/powerpoint/2010/main" val="28703574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5143500"/>
          </a:xfrm>
        </p:spPr>
        <p:txBody>
          <a:bodyPr anchor="ctr">
            <a:noAutofit/>
          </a:bodyPr>
          <a:lstStyle/>
          <a:p>
            <a:pPr algn="just">
              <a:lnSpc>
                <a:spcPct val="90000"/>
              </a:lnSpc>
              <a:spcBef>
                <a:spcPts val="0"/>
              </a:spcBef>
            </a:pPr>
            <a:r>
              <a:rPr lang="en-US" sz="4800" u="sng" dirty="0" err="1">
                <a:solidFill>
                  <a:srgbClr val="FFFF00"/>
                </a:solidFill>
                <a:latin typeface="+mj-lt"/>
              </a:rPr>
              <a:t>Đ</a:t>
            </a:r>
            <a:r>
              <a:rPr lang="en-US" sz="4800" b="0" u="sng" dirty="0" err="1">
                <a:solidFill>
                  <a:srgbClr val="FFFF00"/>
                </a:solidFill>
                <a:effectLst/>
                <a:latin typeface="+mj-lt"/>
              </a:rPr>
              <a:t>k</a:t>
            </a:r>
            <a:r>
              <a:rPr lang="vi-VN" sz="4800" b="0" u="sng" dirty="0">
                <a:solidFill>
                  <a:srgbClr val="FFFF00"/>
                </a:solidFill>
                <a:effectLst/>
                <a:latin typeface="+mj-lt"/>
              </a:rPr>
              <a:t>:</a:t>
            </a:r>
            <a:r>
              <a:rPr lang="en-US" sz="4800" dirty="0">
                <a:solidFill>
                  <a:schemeClr val="bg1"/>
                </a:solidFill>
                <a:latin typeface="+mj-lt"/>
              </a:rPr>
              <a:t> </a:t>
            </a:r>
            <a:r>
              <a:rPr lang="en-US" sz="4800" dirty="0" err="1">
                <a:solidFill>
                  <a:schemeClr val="bg1"/>
                </a:solidFill>
              </a:rPr>
              <a:t>Chúa</a:t>
            </a:r>
            <a:r>
              <a:rPr lang="en-US" sz="4800" dirty="0">
                <a:solidFill>
                  <a:schemeClr val="bg1"/>
                </a:solidFill>
              </a:rPr>
              <a:t> </a:t>
            </a:r>
            <a:r>
              <a:rPr lang="en-US" sz="4800" dirty="0" err="1">
                <a:solidFill>
                  <a:schemeClr val="bg1"/>
                </a:solidFill>
              </a:rPr>
              <a:t>mời</a:t>
            </a:r>
            <a:r>
              <a:rPr lang="en-US" sz="4800" dirty="0">
                <a:solidFill>
                  <a:schemeClr val="bg1"/>
                </a:solidFill>
              </a:rPr>
              <a:t> </a:t>
            </a:r>
            <a:r>
              <a:rPr lang="en-US" sz="4800" dirty="0" err="1">
                <a:solidFill>
                  <a:schemeClr val="bg1"/>
                </a:solidFill>
              </a:rPr>
              <a:t>gọi</a:t>
            </a:r>
            <a:r>
              <a:rPr lang="en-US" sz="4800" dirty="0">
                <a:solidFill>
                  <a:schemeClr val="bg1"/>
                </a:solidFill>
              </a:rPr>
              <a:t> con </a:t>
            </a:r>
            <a:r>
              <a:rPr lang="en-US" sz="4800" dirty="0" err="1">
                <a:solidFill>
                  <a:schemeClr val="bg1"/>
                </a:solidFill>
              </a:rPr>
              <a:t>đến</a:t>
            </a:r>
            <a:r>
              <a:rPr lang="en-US" sz="4800" dirty="0">
                <a:solidFill>
                  <a:schemeClr val="bg1"/>
                </a:solidFill>
              </a:rPr>
              <a:t> </a:t>
            </a:r>
            <a:r>
              <a:rPr lang="en-US" sz="4800" dirty="0" err="1">
                <a:solidFill>
                  <a:schemeClr val="bg1"/>
                </a:solidFill>
              </a:rPr>
              <a:t>dự</a:t>
            </a:r>
            <a:r>
              <a:rPr lang="en-US" sz="4800" dirty="0">
                <a:solidFill>
                  <a:schemeClr val="bg1"/>
                </a:solidFill>
              </a:rPr>
              <a:t> </a:t>
            </a:r>
            <a:r>
              <a:rPr lang="en-US" sz="4800" dirty="0" err="1">
                <a:solidFill>
                  <a:schemeClr val="bg1"/>
                </a:solidFill>
              </a:rPr>
              <a:t>Tiệc</a:t>
            </a:r>
            <a:r>
              <a:rPr lang="en-US" sz="4800" dirty="0">
                <a:solidFill>
                  <a:schemeClr val="bg1"/>
                </a:solidFill>
              </a:rPr>
              <a:t> </a:t>
            </a:r>
            <a:r>
              <a:rPr lang="en-US" sz="4800" dirty="0" err="1">
                <a:solidFill>
                  <a:schemeClr val="bg1"/>
                </a:solidFill>
              </a:rPr>
              <a:t>Thánh</a:t>
            </a:r>
            <a:r>
              <a:rPr lang="en-US" sz="4800" dirty="0">
                <a:solidFill>
                  <a:schemeClr val="bg1"/>
                </a:solidFill>
              </a:rPr>
              <a:t>, con </a:t>
            </a:r>
            <a:r>
              <a:rPr lang="en-US" sz="4800" dirty="0" err="1">
                <a:solidFill>
                  <a:schemeClr val="bg1"/>
                </a:solidFill>
              </a:rPr>
              <a:t>hân</a:t>
            </a:r>
            <a:r>
              <a:rPr lang="en-US" sz="4800" dirty="0">
                <a:solidFill>
                  <a:schemeClr val="bg1"/>
                </a:solidFill>
              </a:rPr>
              <a:t> </a:t>
            </a:r>
            <a:r>
              <a:rPr lang="en-US" sz="4800" dirty="0" err="1">
                <a:solidFill>
                  <a:schemeClr val="bg1"/>
                </a:solidFill>
              </a:rPr>
              <a:t>hoan</a:t>
            </a:r>
            <a:r>
              <a:rPr lang="en-US" sz="4800" dirty="0">
                <a:solidFill>
                  <a:schemeClr val="bg1"/>
                </a:solidFill>
              </a:rPr>
              <a:t> </a:t>
            </a:r>
            <a:r>
              <a:rPr lang="en-US" sz="4800" dirty="0" err="1">
                <a:solidFill>
                  <a:schemeClr val="bg1"/>
                </a:solidFill>
              </a:rPr>
              <a:t>vui</a:t>
            </a:r>
            <a:r>
              <a:rPr lang="en-US" sz="4800" dirty="0">
                <a:solidFill>
                  <a:schemeClr val="bg1"/>
                </a:solidFill>
              </a:rPr>
              <a:t> </a:t>
            </a:r>
            <a:r>
              <a:rPr lang="en-US" sz="4800" dirty="0" err="1">
                <a:solidFill>
                  <a:schemeClr val="bg1"/>
                </a:solidFill>
              </a:rPr>
              <a:t>mừng</a:t>
            </a:r>
            <a:r>
              <a:rPr lang="en-US" sz="4800" dirty="0">
                <a:solidFill>
                  <a:schemeClr val="bg1"/>
                </a:solidFill>
              </a:rPr>
              <a:t> con </a:t>
            </a:r>
            <a:r>
              <a:rPr lang="en-US" sz="4800" dirty="0" err="1">
                <a:solidFill>
                  <a:schemeClr val="bg1"/>
                </a:solidFill>
              </a:rPr>
              <a:t>hân</a:t>
            </a:r>
            <a:r>
              <a:rPr lang="en-US" sz="4800" dirty="0">
                <a:solidFill>
                  <a:schemeClr val="bg1"/>
                </a:solidFill>
              </a:rPr>
              <a:t> </a:t>
            </a:r>
            <a:r>
              <a:rPr lang="en-US" sz="4800" dirty="0" err="1">
                <a:solidFill>
                  <a:schemeClr val="bg1"/>
                </a:solidFill>
              </a:rPr>
              <a:t>hoan</a:t>
            </a:r>
            <a:r>
              <a:rPr lang="en-US" sz="4800" dirty="0">
                <a:solidFill>
                  <a:schemeClr val="bg1"/>
                </a:solidFill>
              </a:rPr>
              <a:t> </a:t>
            </a:r>
            <a:r>
              <a:rPr lang="en-US" sz="4800" dirty="0" err="1">
                <a:solidFill>
                  <a:schemeClr val="bg1"/>
                </a:solidFill>
              </a:rPr>
              <a:t>vui</a:t>
            </a:r>
            <a:r>
              <a:rPr lang="en-US" sz="4800" dirty="0">
                <a:solidFill>
                  <a:schemeClr val="bg1"/>
                </a:solidFill>
              </a:rPr>
              <a:t> </a:t>
            </a:r>
            <a:r>
              <a:rPr lang="en-US" sz="4800" dirty="0" err="1">
                <a:solidFill>
                  <a:schemeClr val="bg1"/>
                </a:solidFill>
              </a:rPr>
              <a:t>mừng</a:t>
            </a:r>
            <a:r>
              <a:rPr lang="en-US" sz="4800" dirty="0">
                <a:solidFill>
                  <a:schemeClr val="bg1"/>
                </a:solidFill>
              </a:rPr>
              <a:t> </a:t>
            </a:r>
            <a:r>
              <a:rPr lang="en-US" sz="4800" dirty="0" err="1">
                <a:solidFill>
                  <a:schemeClr val="bg1"/>
                </a:solidFill>
              </a:rPr>
              <a:t>tạ</a:t>
            </a:r>
            <a:r>
              <a:rPr lang="en-US" sz="4800" dirty="0">
                <a:solidFill>
                  <a:schemeClr val="bg1"/>
                </a:solidFill>
              </a:rPr>
              <a:t> </a:t>
            </a:r>
            <a:r>
              <a:rPr lang="vi-VN" sz="4800" dirty="0">
                <a:solidFill>
                  <a:schemeClr val="bg1"/>
                </a:solidFill>
              </a:rPr>
              <a:t>ơ</a:t>
            </a:r>
            <a:r>
              <a:rPr lang="en-US" sz="4800" dirty="0">
                <a:solidFill>
                  <a:schemeClr val="bg1"/>
                </a:solidFill>
              </a:rPr>
              <a:t>n </a:t>
            </a:r>
            <a:r>
              <a:rPr lang="en-US" sz="4800" dirty="0" err="1">
                <a:solidFill>
                  <a:schemeClr val="bg1"/>
                </a:solidFill>
              </a:rPr>
              <a:t>Chúa</a:t>
            </a:r>
            <a:r>
              <a:rPr lang="en-US" sz="4800" dirty="0">
                <a:solidFill>
                  <a:schemeClr val="bg1"/>
                </a:solidFill>
              </a:rPr>
              <a:t> </a:t>
            </a:r>
            <a:r>
              <a:rPr lang="en-US" sz="4800" dirty="0" err="1">
                <a:solidFill>
                  <a:schemeClr val="bg1"/>
                </a:solidFill>
              </a:rPr>
              <a:t>Chúa</a:t>
            </a:r>
            <a:r>
              <a:rPr lang="en-US" sz="4800" dirty="0">
                <a:solidFill>
                  <a:schemeClr val="bg1"/>
                </a:solidFill>
              </a:rPr>
              <a:t> </a:t>
            </a:r>
            <a:r>
              <a:rPr lang="vi-VN" sz="4800" dirty="0">
                <a:solidFill>
                  <a:schemeClr val="bg1"/>
                </a:solidFill>
              </a:rPr>
              <a:t>ơ</a:t>
            </a:r>
            <a:r>
              <a:rPr lang="en-US" sz="4800" dirty="0" err="1">
                <a:solidFill>
                  <a:schemeClr val="bg1"/>
                </a:solidFill>
              </a:rPr>
              <a:t>i</a:t>
            </a:r>
            <a:r>
              <a:rPr lang="en-US" sz="4800" dirty="0">
                <a:solidFill>
                  <a:schemeClr val="bg1"/>
                </a:solidFill>
              </a:rPr>
              <a:t>! </a:t>
            </a:r>
            <a:r>
              <a:rPr lang="en-US" sz="4800" dirty="0" err="1">
                <a:solidFill>
                  <a:schemeClr val="bg1"/>
                </a:solidFill>
              </a:rPr>
              <a:t>Vì</a:t>
            </a:r>
            <a:r>
              <a:rPr lang="en-US" sz="4800" dirty="0">
                <a:solidFill>
                  <a:schemeClr val="bg1"/>
                </a:solidFill>
              </a:rPr>
              <a:t> </a:t>
            </a:r>
            <a:r>
              <a:rPr lang="en-US" sz="4800" dirty="0" err="1">
                <a:solidFill>
                  <a:schemeClr val="bg1"/>
                </a:solidFill>
              </a:rPr>
              <a:t>Chúa</a:t>
            </a:r>
            <a:r>
              <a:rPr lang="en-US" sz="4800" dirty="0">
                <a:solidFill>
                  <a:schemeClr val="bg1"/>
                </a:solidFill>
              </a:rPr>
              <a:t> </a:t>
            </a:r>
            <a:r>
              <a:rPr lang="en-US" sz="4800" dirty="0" err="1">
                <a:solidFill>
                  <a:schemeClr val="bg1"/>
                </a:solidFill>
              </a:rPr>
              <a:t>là</a:t>
            </a:r>
            <a:r>
              <a:rPr lang="en-US" sz="4800" dirty="0">
                <a:solidFill>
                  <a:schemeClr val="bg1"/>
                </a:solidFill>
              </a:rPr>
              <a:t> </a:t>
            </a:r>
            <a:r>
              <a:rPr lang="en-US" sz="4800" dirty="0" err="1">
                <a:solidFill>
                  <a:schemeClr val="bg1"/>
                </a:solidFill>
              </a:rPr>
              <a:t>lẽ</a:t>
            </a:r>
            <a:r>
              <a:rPr lang="en-US" sz="4800" dirty="0">
                <a:solidFill>
                  <a:schemeClr val="bg1"/>
                </a:solidFill>
              </a:rPr>
              <a:t> </a:t>
            </a:r>
            <a:r>
              <a:rPr lang="en-US" sz="4800" dirty="0" err="1">
                <a:solidFill>
                  <a:schemeClr val="bg1"/>
                </a:solidFill>
              </a:rPr>
              <a:t>sống</a:t>
            </a:r>
            <a:r>
              <a:rPr lang="en-US" sz="4800" dirty="0">
                <a:solidFill>
                  <a:schemeClr val="bg1"/>
                </a:solidFill>
              </a:rPr>
              <a:t> </a:t>
            </a:r>
            <a:r>
              <a:rPr lang="en-US" sz="4800" dirty="0" err="1">
                <a:solidFill>
                  <a:schemeClr val="bg1"/>
                </a:solidFill>
              </a:rPr>
              <a:t>của</a:t>
            </a:r>
            <a:r>
              <a:rPr lang="en-US" sz="4800" dirty="0">
                <a:solidFill>
                  <a:schemeClr val="bg1"/>
                </a:solidFill>
              </a:rPr>
              <a:t> con </a:t>
            </a:r>
            <a:r>
              <a:rPr lang="en-US" sz="4800" dirty="0" err="1">
                <a:solidFill>
                  <a:schemeClr val="bg1"/>
                </a:solidFill>
              </a:rPr>
              <a:t>rồi</a:t>
            </a:r>
            <a:r>
              <a:rPr lang="en-US" sz="4800" dirty="0">
                <a:solidFill>
                  <a:schemeClr val="bg1"/>
                </a:solidFill>
              </a:rPr>
              <a:t>, </a:t>
            </a:r>
            <a:r>
              <a:rPr lang="en-US" sz="4800" dirty="0" err="1">
                <a:solidFill>
                  <a:schemeClr val="bg1"/>
                </a:solidFill>
              </a:rPr>
              <a:t>là</a:t>
            </a:r>
            <a:r>
              <a:rPr lang="en-US" sz="4800" dirty="0">
                <a:solidFill>
                  <a:schemeClr val="bg1"/>
                </a:solidFill>
              </a:rPr>
              <a:t> </a:t>
            </a:r>
            <a:r>
              <a:rPr lang="en-US" sz="4800" dirty="0" err="1">
                <a:solidFill>
                  <a:schemeClr val="bg1"/>
                </a:solidFill>
              </a:rPr>
              <a:t>hạnh</a:t>
            </a:r>
            <a:r>
              <a:rPr lang="en-US" sz="4800" dirty="0">
                <a:solidFill>
                  <a:schemeClr val="bg1"/>
                </a:solidFill>
              </a:rPr>
              <a:t> </a:t>
            </a:r>
            <a:r>
              <a:rPr lang="en-US" sz="4800" dirty="0" err="1">
                <a:solidFill>
                  <a:schemeClr val="bg1"/>
                </a:solidFill>
              </a:rPr>
              <a:t>phúc</a:t>
            </a:r>
            <a:r>
              <a:rPr lang="en-US" sz="4800" dirty="0">
                <a:solidFill>
                  <a:schemeClr val="bg1"/>
                </a:solidFill>
              </a:rPr>
              <a:t> </a:t>
            </a:r>
            <a:r>
              <a:rPr lang="en-US" sz="4800" dirty="0" err="1">
                <a:solidFill>
                  <a:schemeClr val="bg1"/>
                </a:solidFill>
              </a:rPr>
              <a:t>suốt</a:t>
            </a:r>
            <a:r>
              <a:rPr lang="en-US" sz="4800" dirty="0">
                <a:solidFill>
                  <a:schemeClr val="bg1"/>
                </a:solidFill>
              </a:rPr>
              <a:t> </a:t>
            </a:r>
            <a:r>
              <a:rPr lang="en-US" sz="4800" dirty="0" err="1">
                <a:solidFill>
                  <a:schemeClr val="bg1"/>
                </a:solidFill>
              </a:rPr>
              <a:t>cuộc</a:t>
            </a:r>
            <a:r>
              <a:rPr lang="en-US" sz="4800" dirty="0">
                <a:solidFill>
                  <a:schemeClr val="bg1"/>
                </a:solidFill>
              </a:rPr>
              <a:t> </a:t>
            </a:r>
            <a:r>
              <a:rPr lang="en-US" sz="4800" dirty="0" err="1">
                <a:solidFill>
                  <a:schemeClr val="bg1"/>
                </a:solidFill>
              </a:rPr>
              <a:t>đời</a:t>
            </a:r>
            <a:r>
              <a:rPr lang="en-US" sz="4800" dirty="0">
                <a:solidFill>
                  <a:schemeClr val="bg1"/>
                </a:solidFill>
              </a:rPr>
              <a:t>, </a:t>
            </a:r>
            <a:r>
              <a:rPr lang="en-US" sz="4800" dirty="0" err="1">
                <a:solidFill>
                  <a:schemeClr val="bg1"/>
                </a:solidFill>
              </a:rPr>
              <a:t>đến</a:t>
            </a:r>
            <a:r>
              <a:rPr lang="en-US" sz="4800" dirty="0">
                <a:solidFill>
                  <a:schemeClr val="bg1"/>
                </a:solidFill>
              </a:rPr>
              <a:t> </a:t>
            </a:r>
            <a:r>
              <a:rPr lang="en-US" sz="4800" dirty="0" err="1">
                <a:solidFill>
                  <a:schemeClr val="bg1"/>
                </a:solidFill>
              </a:rPr>
              <a:t>với</a:t>
            </a:r>
            <a:r>
              <a:rPr lang="en-US" sz="4800" dirty="0">
                <a:solidFill>
                  <a:schemeClr val="bg1"/>
                </a:solidFill>
              </a:rPr>
              <a:t> </a:t>
            </a:r>
            <a:r>
              <a:rPr lang="en-US" sz="4800" dirty="0" err="1">
                <a:solidFill>
                  <a:schemeClr val="bg1"/>
                </a:solidFill>
              </a:rPr>
              <a:t>Ngài</a:t>
            </a:r>
            <a:r>
              <a:rPr lang="en-US" sz="4800" dirty="0">
                <a:solidFill>
                  <a:schemeClr val="bg1"/>
                </a:solidFill>
              </a:rPr>
              <a:t> </a:t>
            </a:r>
            <a:r>
              <a:rPr lang="en-US" sz="4800" dirty="0" err="1">
                <a:solidFill>
                  <a:schemeClr val="bg1"/>
                </a:solidFill>
              </a:rPr>
              <a:t>nhận</a:t>
            </a:r>
            <a:r>
              <a:rPr lang="en-US" sz="4800" dirty="0">
                <a:solidFill>
                  <a:schemeClr val="bg1"/>
                </a:solidFill>
              </a:rPr>
              <a:t> </a:t>
            </a:r>
            <a:r>
              <a:rPr lang="en-US" sz="4800" dirty="0" err="1">
                <a:solidFill>
                  <a:schemeClr val="bg1"/>
                </a:solidFill>
              </a:rPr>
              <a:t>lãnh</a:t>
            </a:r>
            <a:r>
              <a:rPr lang="en-US" sz="4800" dirty="0">
                <a:solidFill>
                  <a:schemeClr val="bg1"/>
                </a:solidFill>
              </a:rPr>
              <a:t> N</a:t>
            </a:r>
            <a:r>
              <a:rPr lang="vi-VN" sz="4800" dirty="0">
                <a:solidFill>
                  <a:schemeClr val="bg1"/>
                </a:solidFill>
              </a:rPr>
              <a:t>ư</a:t>
            </a:r>
            <a:r>
              <a:rPr lang="en-US" sz="4800" dirty="0" err="1">
                <a:solidFill>
                  <a:schemeClr val="bg1"/>
                </a:solidFill>
              </a:rPr>
              <a:t>ớc</a:t>
            </a:r>
            <a:r>
              <a:rPr lang="en-US" sz="4800" dirty="0">
                <a:solidFill>
                  <a:schemeClr val="bg1"/>
                </a:solidFill>
              </a:rPr>
              <a:t> </a:t>
            </a:r>
            <a:r>
              <a:rPr lang="en-US" sz="4800" dirty="0" err="1">
                <a:solidFill>
                  <a:schemeClr val="bg1"/>
                </a:solidFill>
              </a:rPr>
              <a:t>Trời</a:t>
            </a:r>
            <a:r>
              <a:rPr lang="en-US" sz="4800" dirty="0">
                <a:solidFill>
                  <a:schemeClr val="bg1"/>
                </a:solidFill>
              </a:rPr>
              <a:t>. </a:t>
            </a:r>
            <a:endParaRPr lang="vi-VN" sz="4800" dirty="0">
              <a:solidFill>
                <a:schemeClr val="bg1"/>
              </a:solidFill>
              <a:latin typeface="+mj-lt"/>
            </a:endParaRPr>
          </a:p>
        </p:txBody>
      </p:sp>
    </p:spTree>
    <p:extLst>
      <p:ext uri="{BB962C8B-B14F-4D97-AF65-F5344CB8AC3E}">
        <p14:creationId xmlns:p14="http://schemas.microsoft.com/office/powerpoint/2010/main" val="4098834604"/>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5143500"/>
          </a:xfrm>
        </p:spPr>
        <p:txBody>
          <a:bodyPr anchor="ctr">
            <a:noAutofit/>
          </a:bodyPr>
          <a:lstStyle/>
          <a:p>
            <a:pPr algn="just">
              <a:lnSpc>
                <a:spcPct val="90000"/>
              </a:lnSpc>
              <a:spcBef>
                <a:spcPts val="0"/>
              </a:spcBef>
            </a:pPr>
            <a:r>
              <a:rPr lang="en-US" sz="6000" u="sng" dirty="0">
                <a:solidFill>
                  <a:srgbClr val="FFFF00"/>
                </a:solidFill>
                <a:latin typeface="+mj-lt"/>
              </a:rPr>
              <a:t>T</a:t>
            </a:r>
            <a:r>
              <a:rPr lang="en-US" sz="6000" b="0" u="sng" dirty="0">
                <a:solidFill>
                  <a:srgbClr val="FFFF00"/>
                </a:solidFill>
                <a:effectLst/>
                <a:latin typeface="+mj-lt"/>
              </a:rPr>
              <a:t>k1</a:t>
            </a:r>
            <a:r>
              <a:rPr lang="vi-VN" sz="6000" b="0" u="sng" dirty="0">
                <a:solidFill>
                  <a:srgbClr val="FFFF00"/>
                </a:solidFill>
                <a:effectLst/>
                <a:latin typeface="+mj-lt"/>
              </a:rPr>
              <a:t>:</a:t>
            </a:r>
            <a:r>
              <a:rPr lang="vi-VN" sz="6000" b="0" dirty="0">
                <a:solidFill>
                  <a:schemeClr val="bg1"/>
                </a:solidFill>
                <a:effectLst/>
                <a:latin typeface="+mj-lt"/>
              </a:rPr>
              <a:t> </a:t>
            </a:r>
            <a:r>
              <a:rPr lang="en-US" sz="6000" b="0" dirty="0" err="1">
                <a:solidFill>
                  <a:schemeClr val="bg1"/>
                </a:solidFill>
                <a:effectLst/>
                <a:latin typeface="+mj-lt"/>
              </a:rPr>
              <a:t>Đ</a:t>
            </a:r>
            <a:r>
              <a:rPr lang="en-US" sz="6000" dirty="0" err="1">
                <a:solidFill>
                  <a:schemeClr val="bg1"/>
                </a:solidFill>
                <a:latin typeface="+mj-lt"/>
              </a:rPr>
              <a:t>ây</a:t>
            </a:r>
            <a:r>
              <a:rPr lang="en-US" sz="6000" dirty="0">
                <a:solidFill>
                  <a:schemeClr val="bg1"/>
                </a:solidFill>
                <a:latin typeface="+mj-lt"/>
              </a:rPr>
              <a:t> </a:t>
            </a:r>
            <a:r>
              <a:rPr lang="en-US" sz="6000" dirty="0" err="1">
                <a:solidFill>
                  <a:schemeClr val="bg1"/>
                </a:solidFill>
                <a:latin typeface="+mj-lt"/>
              </a:rPr>
              <a:t>là</a:t>
            </a:r>
            <a:r>
              <a:rPr lang="en-US" sz="6000" dirty="0">
                <a:solidFill>
                  <a:schemeClr val="bg1"/>
                </a:solidFill>
                <a:latin typeface="+mj-lt"/>
              </a:rPr>
              <a:t> </a:t>
            </a:r>
            <a:r>
              <a:rPr lang="en-US" sz="6000" dirty="0" err="1">
                <a:solidFill>
                  <a:schemeClr val="bg1"/>
                </a:solidFill>
                <a:latin typeface="+mj-lt"/>
              </a:rPr>
              <a:t>Tiệc</a:t>
            </a:r>
            <a:r>
              <a:rPr lang="en-US" sz="6000" dirty="0">
                <a:solidFill>
                  <a:schemeClr val="bg1"/>
                </a:solidFill>
                <a:latin typeface="+mj-lt"/>
              </a:rPr>
              <a:t> Thánh Chúa </a:t>
            </a:r>
            <a:r>
              <a:rPr lang="en-US" sz="6000" dirty="0" err="1">
                <a:solidFill>
                  <a:schemeClr val="bg1"/>
                </a:solidFill>
                <a:latin typeface="+mj-lt"/>
              </a:rPr>
              <a:t>thương</a:t>
            </a:r>
            <a:r>
              <a:rPr lang="en-US" sz="6000" dirty="0">
                <a:solidFill>
                  <a:schemeClr val="bg1"/>
                </a:solidFill>
                <a:latin typeface="+mj-lt"/>
              </a:rPr>
              <a:t> ban </a:t>
            </a:r>
            <a:r>
              <a:rPr lang="en-US" sz="6000" dirty="0" err="1">
                <a:solidFill>
                  <a:schemeClr val="bg1"/>
                </a:solidFill>
                <a:latin typeface="+mj-lt"/>
              </a:rPr>
              <a:t>tặng</a:t>
            </a:r>
            <a:r>
              <a:rPr lang="en-US" sz="6000" dirty="0">
                <a:solidFill>
                  <a:schemeClr val="bg1"/>
                </a:solidFill>
                <a:latin typeface="+mj-lt"/>
              </a:rPr>
              <a:t> </a:t>
            </a:r>
            <a:r>
              <a:rPr lang="en-US" sz="6000" dirty="0" err="1">
                <a:solidFill>
                  <a:schemeClr val="bg1"/>
                </a:solidFill>
                <a:latin typeface="+mj-lt"/>
              </a:rPr>
              <a:t>cho</a:t>
            </a:r>
            <a:r>
              <a:rPr lang="en-US" sz="6000" dirty="0">
                <a:solidFill>
                  <a:schemeClr val="bg1"/>
                </a:solidFill>
                <a:latin typeface="+mj-lt"/>
              </a:rPr>
              <a:t> </a:t>
            </a:r>
            <a:r>
              <a:rPr lang="en-US" sz="6000" dirty="0" err="1">
                <a:solidFill>
                  <a:schemeClr val="bg1"/>
                </a:solidFill>
                <a:latin typeface="+mj-lt"/>
              </a:rPr>
              <a:t>thế</a:t>
            </a:r>
            <a:r>
              <a:rPr lang="en-US" sz="6000" dirty="0">
                <a:solidFill>
                  <a:schemeClr val="bg1"/>
                </a:solidFill>
                <a:latin typeface="+mj-lt"/>
              </a:rPr>
              <a:t> </a:t>
            </a:r>
            <a:r>
              <a:rPr lang="en-US" sz="6000" dirty="0" err="1">
                <a:solidFill>
                  <a:schemeClr val="bg1"/>
                </a:solidFill>
                <a:latin typeface="+mj-lt"/>
              </a:rPr>
              <a:t>giới</a:t>
            </a:r>
            <a:r>
              <a:rPr lang="en-US" sz="6000" dirty="0">
                <a:solidFill>
                  <a:schemeClr val="bg1"/>
                </a:solidFill>
                <a:latin typeface="+mj-lt"/>
              </a:rPr>
              <a:t>, </a:t>
            </a:r>
            <a:r>
              <a:rPr lang="en-US" sz="6000" dirty="0" err="1">
                <a:solidFill>
                  <a:schemeClr val="bg1"/>
                </a:solidFill>
                <a:latin typeface="+mj-lt"/>
              </a:rPr>
              <a:t>thật</a:t>
            </a:r>
            <a:r>
              <a:rPr lang="en-US" sz="6000" dirty="0">
                <a:solidFill>
                  <a:schemeClr val="bg1"/>
                </a:solidFill>
                <a:latin typeface="+mj-lt"/>
              </a:rPr>
              <a:t> </a:t>
            </a:r>
            <a:r>
              <a:rPr lang="en-US" sz="6000" dirty="0" err="1">
                <a:solidFill>
                  <a:schemeClr val="bg1"/>
                </a:solidFill>
                <a:latin typeface="+mj-lt"/>
              </a:rPr>
              <a:t>hạnh</a:t>
            </a:r>
            <a:r>
              <a:rPr lang="en-US" sz="6000" dirty="0">
                <a:solidFill>
                  <a:schemeClr val="bg1"/>
                </a:solidFill>
                <a:latin typeface="+mj-lt"/>
              </a:rPr>
              <a:t> </a:t>
            </a:r>
            <a:r>
              <a:rPr lang="en-US" sz="6000" dirty="0" err="1">
                <a:solidFill>
                  <a:schemeClr val="bg1"/>
                </a:solidFill>
                <a:latin typeface="+mj-lt"/>
              </a:rPr>
              <a:t>phúc</a:t>
            </a:r>
            <a:r>
              <a:rPr lang="en-US" sz="6000" dirty="0">
                <a:solidFill>
                  <a:schemeClr val="bg1"/>
                </a:solidFill>
                <a:latin typeface="+mj-lt"/>
              </a:rPr>
              <a:t> </a:t>
            </a:r>
            <a:r>
              <a:rPr lang="en-US" sz="6000" dirty="0" err="1">
                <a:solidFill>
                  <a:schemeClr val="bg1"/>
                </a:solidFill>
                <a:latin typeface="+mj-lt"/>
              </a:rPr>
              <a:t>cho</a:t>
            </a:r>
            <a:r>
              <a:rPr lang="en-US" sz="6000" dirty="0">
                <a:solidFill>
                  <a:schemeClr val="bg1"/>
                </a:solidFill>
                <a:latin typeface="+mj-lt"/>
              </a:rPr>
              <a:t> con </a:t>
            </a:r>
            <a:r>
              <a:rPr lang="en-US" sz="6000" dirty="0" err="1">
                <a:solidFill>
                  <a:schemeClr val="bg1"/>
                </a:solidFill>
                <a:latin typeface="+mj-lt"/>
              </a:rPr>
              <a:t>một</a:t>
            </a:r>
            <a:r>
              <a:rPr lang="en-US" sz="6000" dirty="0">
                <a:solidFill>
                  <a:schemeClr val="bg1"/>
                </a:solidFill>
                <a:latin typeface="+mj-lt"/>
              </a:rPr>
              <a:t> </a:t>
            </a:r>
            <a:r>
              <a:rPr lang="en-US" sz="6000" dirty="0" err="1">
                <a:solidFill>
                  <a:schemeClr val="bg1"/>
                </a:solidFill>
                <a:latin typeface="+mj-lt"/>
              </a:rPr>
              <a:t>đời</a:t>
            </a:r>
            <a:r>
              <a:rPr lang="en-US" sz="6000" dirty="0">
                <a:solidFill>
                  <a:schemeClr val="bg1"/>
                </a:solidFill>
                <a:latin typeface="+mj-lt"/>
              </a:rPr>
              <a:t> đ</a:t>
            </a:r>
            <a:r>
              <a:rPr lang="vi-VN" sz="6000" dirty="0">
                <a:solidFill>
                  <a:schemeClr val="bg1"/>
                </a:solidFill>
                <a:latin typeface="+mj-lt"/>
              </a:rPr>
              <a:t>ư</a:t>
            </a:r>
            <a:r>
              <a:rPr lang="en-US" sz="6000" dirty="0" err="1">
                <a:solidFill>
                  <a:schemeClr val="bg1"/>
                </a:solidFill>
                <a:latin typeface="+mj-lt"/>
              </a:rPr>
              <a:t>ợc</a:t>
            </a:r>
            <a:r>
              <a:rPr lang="en-US" sz="6000" dirty="0">
                <a:solidFill>
                  <a:schemeClr val="bg1"/>
                </a:solidFill>
                <a:latin typeface="+mj-lt"/>
              </a:rPr>
              <a:t> h</a:t>
            </a:r>
            <a:r>
              <a:rPr lang="vi-VN" sz="6000" dirty="0">
                <a:solidFill>
                  <a:schemeClr val="bg1"/>
                </a:solidFill>
                <a:latin typeface="+mj-lt"/>
              </a:rPr>
              <a:t>ư</a:t>
            </a:r>
            <a:r>
              <a:rPr lang="en-US" sz="6000" dirty="0" err="1">
                <a:solidFill>
                  <a:schemeClr val="bg1"/>
                </a:solidFill>
                <a:latin typeface="+mj-lt"/>
              </a:rPr>
              <a:t>ởng</a:t>
            </a:r>
            <a:r>
              <a:rPr lang="en-US" sz="6000" dirty="0">
                <a:solidFill>
                  <a:schemeClr val="bg1"/>
                </a:solidFill>
                <a:latin typeface="+mj-lt"/>
              </a:rPr>
              <a:t> </a:t>
            </a:r>
            <a:r>
              <a:rPr lang="en-US" sz="6000" dirty="0" err="1">
                <a:solidFill>
                  <a:schemeClr val="bg1"/>
                </a:solidFill>
                <a:latin typeface="+mj-lt"/>
              </a:rPr>
              <a:t>nếm</a:t>
            </a:r>
            <a:r>
              <a:rPr lang="en-US" sz="6000" dirty="0">
                <a:solidFill>
                  <a:schemeClr val="bg1"/>
                </a:solidFill>
                <a:latin typeface="+mj-lt"/>
              </a:rPr>
              <a:t> h</a:t>
            </a:r>
            <a:r>
              <a:rPr lang="vi-VN" sz="6000" dirty="0">
                <a:solidFill>
                  <a:schemeClr val="bg1"/>
                </a:solidFill>
                <a:latin typeface="+mj-lt"/>
              </a:rPr>
              <a:t>ư</a:t>
            </a:r>
            <a:r>
              <a:rPr lang="en-US" sz="6000" dirty="0" err="1">
                <a:solidFill>
                  <a:schemeClr val="bg1"/>
                </a:solidFill>
                <a:latin typeface="+mj-lt"/>
              </a:rPr>
              <a:t>ơng</a:t>
            </a:r>
            <a:r>
              <a:rPr lang="en-US" sz="6000" dirty="0">
                <a:solidFill>
                  <a:schemeClr val="bg1"/>
                </a:solidFill>
                <a:latin typeface="+mj-lt"/>
              </a:rPr>
              <a:t> </a:t>
            </a:r>
            <a:r>
              <a:rPr lang="en-US" sz="6000" dirty="0" err="1">
                <a:solidFill>
                  <a:schemeClr val="bg1"/>
                </a:solidFill>
                <a:latin typeface="+mj-lt"/>
              </a:rPr>
              <a:t>hoa</a:t>
            </a:r>
            <a:r>
              <a:rPr lang="en-US" sz="6000" dirty="0">
                <a:solidFill>
                  <a:schemeClr val="bg1"/>
                </a:solidFill>
                <a:latin typeface="+mj-lt"/>
              </a:rPr>
              <a:t> </a:t>
            </a:r>
            <a:r>
              <a:rPr lang="en-US" sz="6000" dirty="0" err="1">
                <a:solidFill>
                  <a:schemeClr val="bg1"/>
                </a:solidFill>
                <a:latin typeface="+mj-lt"/>
              </a:rPr>
              <a:t>tình</a:t>
            </a:r>
            <a:r>
              <a:rPr lang="en-US" sz="6000" dirty="0">
                <a:solidFill>
                  <a:schemeClr val="bg1"/>
                </a:solidFill>
                <a:latin typeface="+mj-lt"/>
              </a:rPr>
              <a:t> </a:t>
            </a:r>
            <a:r>
              <a:rPr lang="en-US" sz="6000" dirty="0" err="1">
                <a:solidFill>
                  <a:schemeClr val="bg1"/>
                </a:solidFill>
                <a:latin typeface="+mj-lt"/>
              </a:rPr>
              <a:t>ái</a:t>
            </a:r>
            <a:r>
              <a:rPr lang="en-US" sz="6000" dirty="0">
                <a:solidFill>
                  <a:schemeClr val="bg1"/>
                </a:solidFill>
                <a:latin typeface="+mj-lt"/>
              </a:rPr>
              <a:t>. </a:t>
            </a:r>
            <a:endParaRPr lang="vi-VN" sz="6000" dirty="0">
              <a:solidFill>
                <a:schemeClr val="bg1"/>
              </a:solidFill>
              <a:latin typeface="+mj-lt"/>
            </a:endParaRPr>
          </a:p>
        </p:txBody>
      </p:sp>
    </p:spTree>
    <p:extLst>
      <p:ext uri="{BB962C8B-B14F-4D97-AF65-F5344CB8AC3E}">
        <p14:creationId xmlns:p14="http://schemas.microsoft.com/office/powerpoint/2010/main" val="942686615"/>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5143500"/>
          </a:xfrm>
        </p:spPr>
        <p:txBody>
          <a:bodyPr anchor="ctr">
            <a:noAutofit/>
          </a:bodyPr>
          <a:lstStyle/>
          <a:p>
            <a:pPr algn="just">
              <a:lnSpc>
                <a:spcPct val="90000"/>
              </a:lnSpc>
              <a:spcBef>
                <a:spcPts val="0"/>
              </a:spcBef>
            </a:pPr>
            <a:r>
              <a:rPr lang="en-US" sz="6400" b="0" u="sng" dirty="0">
                <a:solidFill>
                  <a:srgbClr val="FFFF00"/>
                </a:solidFill>
                <a:effectLst/>
                <a:latin typeface="+mj-lt"/>
              </a:rPr>
              <a:t>***</a:t>
            </a:r>
            <a:r>
              <a:rPr lang="vi-VN" sz="6400" b="0" u="sng" dirty="0">
                <a:solidFill>
                  <a:srgbClr val="FFFF00"/>
                </a:solidFill>
                <a:effectLst/>
                <a:latin typeface="+mj-lt"/>
              </a:rPr>
              <a:t>:</a:t>
            </a:r>
            <a:r>
              <a:rPr lang="vi-VN" sz="6400" b="0" dirty="0">
                <a:solidFill>
                  <a:schemeClr val="bg1"/>
                </a:solidFill>
                <a:effectLst/>
                <a:latin typeface="+mj-lt"/>
              </a:rPr>
              <a:t> </a:t>
            </a:r>
            <a:r>
              <a:rPr lang="en-US" sz="6400" dirty="0">
                <a:solidFill>
                  <a:schemeClr val="bg1"/>
                </a:solidFill>
                <a:latin typeface="+mj-lt"/>
              </a:rPr>
              <a:t>Nay </a:t>
            </a:r>
            <a:r>
              <a:rPr lang="en-US" sz="6400" dirty="0" err="1">
                <a:solidFill>
                  <a:schemeClr val="bg1"/>
                </a:solidFill>
                <a:latin typeface="+mj-lt"/>
              </a:rPr>
              <a:t>Thịt</a:t>
            </a:r>
            <a:r>
              <a:rPr lang="en-US" sz="6400" dirty="0">
                <a:solidFill>
                  <a:schemeClr val="bg1"/>
                </a:solidFill>
                <a:latin typeface="+mj-lt"/>
              </a:rPr>
              <a:t> </a:t>
            </a:r>
            <a:r>
              <a:rPr lang="en-US" sz="6400" dirty="0" err="1">
                <a:solidFill>
                  <a:schemeClr val="bg1"/>
                </a:solidFill>
                <a:latin typeface="+mj-lt"/>
              </a:rPr>
              <a:t>và</a:t>
            </a:r>
            <a:r>
              <a:rPr lang="en-US" sz="6400" dirty="0">
                <a:solidFill>
                  <a:schemeClr val="bg1"/>
                </a:solidFill>
                <a:latin typeface="+mj-lt"/>
              </a:rPr>
              <a:t> </a:t>
            </a:r>
            <a:r>
              <a:rPr lang="en-US" sz="6400" dirty="0" err="1">
                <a:solidFill>
                  <a:schemeClr val="bg1"/>
                </a:solidFill>
                <a:latin typeface="+mj-lt"/>
              </a:rPr>
              <a:t>Máu</a:t>
            </a:r>
            <a:r>
              <a:rPr lang="en-US" sz="6400" dirty="0">
                <a:solidFill>
                  <a:schemeClr val="bg1"/>
                </a:solidFill>
                <a:latin typeface="+mj-lt"/>
              </a:rPr>
              <a:t> </a:t>
            </a:r>
            <a:r>
              <a:rPr lang="en-US" sz="6400" dirty="0" err="1">
                <a:solidFill>
                  <a:schemeClr val="bg1"/>
                </a:solidFill>
                <a:latin typeface="+mj-lt"/>
              </a:rPr>
              <a:t>Chúa</a:t>
            </a:r>
            <a:r>
              <a:rPr lang="en-US" sz="6400" dirty="0">
                <a:solidFill>
                  <a:schemeClr val="bg1"/>
                </a:solidFill>
                <a:latin typeface="+mj-lt"/>
              </a:rPr>
              <a:t> </a:t>
            </a:r>
            <a:r>
              <a:rPr lang="en-US" sz="6400" dirty="0" err="1">
                <a:solidFill>
                  <a:schemeClr val="bg1"/>
                </a:solidFill>
                <a:latin typeface="+mj-lt"/>
              </a:rPr>
              <a:t>nên</a:t>
            </a:r>
            <a:r>
              <a:rPr lang="en-US" sz="6400" dirty="0">
                <a:solidFill>
                  <a:schemeClr val="bg1"/>
                </a:solidFill>
                <a:latin typeface="+mj-lt"/>
              </a:rPr>
              <a:t> l</a:t>
            </a:r>
            <a:r>
              <a:rPr lang="vi-VN" sz="6400" dirty="0">
                <a:solidFill>
                  <a:schemeClr val="bg1"/>
                </a:solidFill>
                <a:latin typeface="+mj-lt"/>
              </a:rPr>
              <a:t>ư</a:t>
            </a:r>
            <a:r>
              <a:rPr lang="en-US" sz="6400" dirty="0" err="1">
                <a:solidFill>
                  <a:schemeClr val="bg1"/>
                </a:solidFill>
                <a:latin typeface="+mj-lt"/>
              </a:rPr>
              <a:t>ơng</a:t>
            </a:r>
            <a:r>
              <a:rPr lang="en-US" sz="6400" dirty="0">
                <a:solidFill>
                  <a:schemeClr val="bg1"/>
                </a:solidFill>
                <a:latin typeface="+mj-lt"/>
              </a:rPr>
              <a:t> </a:t>
            </a:r>
            <a:r>
              <a:rPr lang="en-US" sz="6400" dirty="0" err="1">
                <a:solidFill>
                  <a:schemeClr val="bg1"/>
                </a:solidFill>
                <a:latin typeface="+mj-lt"/>
              </a:rPr>
              <a:t>thần</a:t>
            </a:r>
            <a:r>
              <a:rPr lang="en-US" sz="6400" dirty="0">
                <a:solidFill>
                  <a:schemeClr val="bg1"/>
                </a:solidFill>
                <a:latin typeface="+mj-lt"/>
              </a:rPr>
              <a:t> </a:t>
            </a:r>
            <a:r>
              <a:rPr lang="en-US" sz="6400" dirty="0" err="1">
                <a:solidFill>
                  <a:schemeClr val="bg1"/>
                </a:solidFill>
                <a:latin typeface="+mj-lt"/>
              </a:rPr>
              <a:t>nuôi</a:t>
            </a:r>
            <a:r>
              <a:rPr lang="en-US" sz="6400" dirty="0">
                <a:solidFill>
                  <a:schemeClr val="bg1"/>
                </a:solidFill>
                <a:latin typeface="+mj-lt"/>
              </a:rPr>
              <a:t> con </a:t>
            </a:r>
            <a:r>
              <a:rPr lang="en-US" sz="6400" dirty="0" err="1">
                <a:solidFill>
                  <a:schemeClr val="bg1"/>
                </a:solidFill>
                <a:latin typeface="+mj-lt"/>
              </a:rPr>
              <a:t>cái</a:t>
            </a:r>
            <a:r>
              <a:rPr lang="en-US" sz="6400" dirty="0">
                <a:solidFill>
                  <a:schemeClr val="bg1"/>
                </a:solidFill>
                <a:latin typeface="+mj-lt"/>
              </a:rPr>
              <a:t>, </a:t>
            </a:r>
            <a:r>
              <a:rPr lang="en-US" sz="6400" dirty="0" err="1">
                <a:solidFill>
                  <a:schemeClr val="bg1"/>
                </a:solidFill>
                <a:latin typeface="+mj-lt"/>
              </a:rPr>
              <a:t>dự</a:t>
            </a:r>
            <a:r>
              <a:rPr lang="en-US" sz="6400" dirty="0">
                <a:solidFill>
                  <a:schemeClr val="bg1"/>
                </a:solidFill>
                <a:latin typeface="+mj-lt"/>
              </a:rPr>
              <a:t> </a:t>
            </a:r>
            <a:r>
              <a:rPr lang="en-US" sz="6400" dirty="0" err="1">
                <a:solidFill>
                  <a:schemeClr val="bg1"/>
                </a:solidFill>
                <a:latin typeface="+mj-lt"/>
              </a:rPr>
              <a:t>Tiệc</a:t>
            </a:r>
            <a:r>
              <a:rPr lang="en-US" sz="6400" dirty="0">
                <a:solidFill>
                  <a:schemeClr val="bg1"/>
                </a:solidFill>
                <a:latin typeface="+mj-lt"/>
              </a:rPr>
              <a:t> Thánh no say </a:t>
            </a:r>
            <a:r>
              <a:rPr lang="en-US" sz="6400" dirty="0" err="1">
                <a:solidFill>
                  <a:schemeClr val="bg1"/>
                </a:solidFill>
                <a:latin typeface="+mj-lt"/>
              </a:rPr>
              <a:t>tràn</a:t>
            </a:r>
            <a:r>
              <a:rPr lang="en-US" sz="6400" dirty="0">
                <a:solidFill>
                  <a:schemeClr val="bg1"/>
                </a:solidFill>
                <a:latin typeface="+mj-lt"/>
              </a:rPr>
              <a:t> </a:t>
            </a:r>
            <a:r>
              <a:rPr lang="en-US" sz="6400" dirty="0" err="1">
                <a:solidFill>
                  <a:schemeClr val="bg1"/>
                </a:solidFill>
                <a:latin typeface="+mj-lt"/>
              </a:rPr>
              <a:t>đầy</a:t>
            </a:r>
            <a:r>
              <a:rPr lang="en-US" sz="6400" dirty="0">
                <a:solidFill>
                  <a:schemeClr val="bg1"/>
                </a:solidFill>
                <a:latin typeface="+mj-lt"/>
              </a:rPr>
              <a:t> </a:t>
            </a:r>
            <a:r>
              <a:rPr lang="en-US" sz="6400" dirty="0" err="1">
                <a:solidFill>
                  <a:schemeClr val="bg1"/>
                </a:solidFill>
                <a:latin typeface="+mj-lt"/>
              </a:rPr>
              <a:t>lòng</a:t>
            </a:r>
            <a:r>
              <a:rPr lang="en-US" sz="6400" dirty="0">
                <a:solidFill>
                  <a:schemeClr val="bg1"/>
                </a:solidFill>
                <a:latin typeface="+mj-lt"/>
              </a:rPr>
              <a:t> con s</a:t>
            </a:r>
            <a:r>
              <a:rPr lang="vi-VN" sz="6400" dirty="0">
                <a:solidFill>
                  <a:schemeClr val="bg1"/>
                </a:solidFill>
                <a:latin typeface="+mj-lt"/>
              </a:rPr>
              <a:t>ư</a:t>
            </a:r>
            <a:r>
              <a:rPr lang="en-US" sz="6400" dirty="0" err="1">
                <a:solidFill>
                  <a:schemeClr val="bg1"/>
                </a:solidFill>
                <a:latin typeface="+mj-lt"/>
              </a:rPr>
              <a:t>ớng</a:t>
            </a:r>
            <a:r>
              <a:rPr lang="en-US" sz="6400" dirty="0">
                <a:solidFill>
                  <a:schemeClr val="bg1"/>
                </a:solidFill>
                <a:latin typeface="+mj-lt"/>
              </a:rPr>
              <a:t> </a:t>
            </a:r>
            <a:r>
              <a:rPr lang="en-US" sz="6400" dirty="0" err="1">
                <a:solidFill>
                  <a:schemeClr val="bg1"/>
                </a:solidFill>
                <a:latin typeface="+mj-lt"/>
              </a:rPr>
              <a:t>vui</a:t>
            </a:r>
            <a:r>
              <a:rPr lang="en-US" sz="6400" dirty="0">
                <a:solidFill>
                  <a:schemeClr val="bg1"/>
                </a:solidFill>
                <a:latin typeface="+mj-lt"/>
              </a:rPr>
              <a:t> </a:t>
            </a:r>
            <a:r>
              <a:rPr lang="en-US" sz="6400" dirty="0" err="1">
                <a:solidFill>
                  <a:schemeClr val="bg1"/>
                </a:solidFill>
                <a:latin typeface="+mj-lt"/>
              </a:rPr>
              <a:t>luôn</a:t>
            </a:r>
            <a:r>
              <a:rPr lang="en-US" sz="6400" dirty="0">
                <a:solidFill>
                  <a:schemeClr val="bg1"/>
                </a:solidFill>
                <a:latin typeface="+mj-lt"/>
              </a:rPr>
              <a:t> </a:t>
            </a:r>
            <a:r>
              <a:rPr lang="en-US" sz="6400" dirty="0" err="1">
                <a:solidFill>
                  <a:schemeClr val="bg1"/>
                </a:solidFill>
                <a:latin typeface="+mj-lt"/>
              </a:rPr>
              <a:t>từ</a:t>
            </a:r>
            <a:r>
              <a:rPr lang="en-US" sz="6400" dirty="0">
                <a:solidFill>
                  <a:schemeClr val="bg1"/>
                </a:solidFill>
                <a:latin typeface="+mj-lt"/>
              </a:rPr>
              <a:t> </a:t>
            </a:r>
            <a:r>
              <a:rPr lang="en-US" sz="6400" dirty="0" err="1">
                <a:solidFill>
                  <a:schemeClr val="bg1"/>
                </a:solidFill>
                <a:latin typeface="+mj-lt"/>
              </a:rPr>
              <a:t>đây</a:t>
            </a:r>
            <a:r>
              <a:rPr lang="en-US" sz="6400" dirty="0">
                <a:solidFill>
                  <a:schemeClr val="bg1"/>
                </a:solidFill>
                <a:latin typeface="+mj-lt"/>
              </a:rPr>
              <a:t>. </a:t>
            </a:r>
            <a:endParaRPr lang="vi-VN" sz="6400" dirty="0">
              <a:solidFill>
                <a:schemeClr val="bg1"/>
              </a:solidFill>
              <a:latin typeface="+mj-lt"/>
            </a:endParaRPr>
          </a:p>
        </p:txBody>
      </p:sp>
    </p:spTree>
    <p:extLst>
      <p:ext uri="{BB962C8B-B14F-4D97-AF65-F5344CB8AC3E}">
        <p14:creationId xmlns:p14="http://schemas.microsoft.com/office/powerpoint/2010/main" val="2162585814"/>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5143500"/>
          </a:xfrm>
        </p:spPr>
        <p:txBody>
          <a:bodyPr anchor="ctr">
            <a:noAutofit/>
          </a:bodyPr>
          <a:lstStyle/>
          <a:p>
            <a:pPr algn="just">
              <a:lnSpc>
                <a:spcPct val="90000"/>
              </a:lnSpc>
              <a:spcBef>
                <a:spcPts val="0"/>
              </a:spcBef>
            </a:pPr>
            <a:r>
              <a:rPr lang="en-US" sz="4800" u="sng" dirty="0" err="1">
                <a:solidFill>
                  <a:srgbClr val="FFFF00"/>
                </a:solidFill>
                <a:latin typeface="+mj-lt"/>
              </a:rPr>
              <a:t>Đ</a:t>
            </a:r>
            <a:r>
              <a:rPr lang="en-US" sz="4800" b="0" u="sng" dirty="0" err="1">
                <a:solidFill>
                  <a:srgbClr val="FFFF00"/>
                </a:solidFill>
                <a:effectLst/>
                <a:latin typeface="+mj-lt"/>
              </a:rPr>
              <a:t>k</a:t>
            </a:r>
            <a:r>
              <a:rPr lang="vi-VN" sz="4800" b="0" u="sng" dirty="0">
                <a:solidFill>
                  <a:srgbClr val="FFFF00"/>
                </a:solidFill>
                <a:effectLst/>
                <a:latin typeface="+mj-lt"/>
              </a:rPr>
              <a:t>:</a:t>
            </a:r>
            <a:r>
              <a:rPr lang="en-US" sz="4800" dirty="0">
                <a:solidFill>
                  <a:schemeClr val="bg1"/>
                </a:solidFill>
                <a:latin typeface="+mj-lt"/>
              </a:rPr>
              <a:t> </a:t>
            </a:r>
            <a:r>
              <a:rPr lang="en-US" sz="4800" dirty="0" err="1">
                <a:solidFill>
                  <a:schemeClr val="bg1"/>
                </a:solidFill>
              </a:rPr>
              <a:t>Chúa</a:t>
            </a:r>
            <a:r>
              <a:rPr lang="en-US" sz="4800" dirty="0">
                <a:solidFill>
                  <a:schemeClr val="bg1"/>
                </a:solidFill>
              </a:rPr>
              <a:t> </a:t>
            </a:r>
            <a:r>
              <a:rPr lang="en-US" sz="4800" dirty="0" err="1">
                <a:solidFill>
                  <a:schemeClr val="bg1"/>
                </a:solidFill>
              </a:rPr>
              <a:t>mời</a:t>
            </a:r>
            <a:r>
              <a:rPr lang="en-US" sz="4800" dirty="0">
                <a:solidFill>
                  <a:schemeClr val="bg1"/>
                </a:solidFill>
              </a:rPr>
              <a:t> </a:t>
            </a:r>
            <a:r>
              <a:rPr lang="en-US" sz="4800" dirty="0" err="1">
                <a:solidFill>
                  <a:schemeClr val="bg1"/>
                </a:solidFill>
              </a:rPr>
              <a:t>gọi</a:t>
            </a:r>
            <a:r>
              <a:rPr lang="en-US" sz="4800" dirty="0">
                <a:solidFill>
                  <a:schemeClr val="bg1"/>
                </a:solidFill>
              </a:rPr>
              <a:t> con </a:t>
            </a:r>
            <a:r>
              <a:rPr lang="en-US" sz="4800" dirty="0" err="1">
                <a:solidFill>
                  <a:schemeClr val="bg1"/>
                </a:solidFill>
              </a:rPr>
              <a:t>đến</a:t>
            </a:r>
            <a:r>
              <a:rPr lang="en-US" sz="4800" dirty="0">
                <a:solidFill>
                  <a:schemeClr val="bg1"/>
                </a:solidFill>
              </a:rPr>
              <a:t> </a:t>
            </a:r>
            <a:r>
              <a:rPr lang="en-US" sz="4800" dirty="0" err="1">
                <a:solidFill>
                  <a:schemeClr val="bg1"/>
                </a:solidFill>
              </a:rPr>
              <a:t>dự</a:t>
            </a:r>
            <a:r>
              <a:rPr lang="en-US" sz="4800" dirty="0">
                <a:solidFill>
                  <a:schemeClr val="bg1"/>
                </a:solidFill>
              </a:rPr>
              <a:t> </a:t>
            </a:r>
            <a:r>
              <a:rPr lang="en-US" sz="4800" dirty="0" err="1">
                <a:solidFill>
                  <a:schemeClr val="bg1"/>
                </a:solidFill>
              </a:rPr>
              <a:t>Tiệc</a:t>
            </a:r>
            <a:r>
              <a:rPr lang="en-US" sz="4800" dirty="0">
                <a:solidFill>
                  <a:schemeClr val="bg1"/>
                </a:solidFill>
              </a:rPr>
              <a:t> </a:t>
            </a:r>
            <a:r>
              <a:rPr lang="en-US" sz="4800" dirty="0" err="1">
                <a:solidFill>
                  <a:schemeClr val="bg1"/>
                </a:solidFill>
              </a:rPr>
              <a:t>Thánh</a:t>
            </a:r>
            <a:r>
              <a:rPr lang="en-US" sz="4800" dirty="0">
                <a:solidFill>
                  <a:schemeClr val="bg1"/>
                </a:solidFill>
              </a:rPr>
              <a:t>, con </a:t>
            </a:r>
            <a:r>
              <a:rPr lang="en-US" sz="4800" dirty="0" err="1">
                <a:solidFill>
                  <a:schemeClr val="bg1"/>
                </a:solidFill>
              </a:rPr>
              <a:t>hân</a:t>
            </a:r>
            <a:r>
              <a:rPr lang="en-US" sz="4800" dirty="0">
                <a:solidFill>
                  <a:schemeClr val="bg1"/>
                </a:solidFill>
              </a:rPr>
              <a:t> </a:t>
            </a:r>
            <a:r>
              <a:rPr lang="en-US" sz="4800" dirty="0" err="1">
                <a:solidFill>
                  <a:schemeClr val="bg1"/>
                </a:solidFill>
              </a:rPr>
              <a:t>hoan</a:t>
            </a:r>
            <a:r>
              <a:rPr lang="en-US" sz="4800" dirty="0">
                <a:solidFill>
                  <a:schemeClr val="bg1"/>
                </a:solidFill>
              </a:rPr>
              <a:t> </a:t>
            </a:r>
            <a:r>
              <a:rPr lang="en-US" sz="4800" dirty="0" err="1">
                <a:solidFill>
                  <a:schemeClr val="bg1"/>
                </a:solidFill>
              </a:rPr>
              <a:t>vui</a:t>
            </a:r>
            <a:r>
              <a:rPr lang="en-US" sz="4800" dirty="0">
                <a:solidFill>
                  <a:schemeClr val="bg1"/>
                </a:solidFill>
              </a:rPr>
              <a:t> </a:t>
            </a:r>
            <a:r>
              <a:rPr lang="en-US" sz="4800" dirty="0" err="1">
                <a:solidFill>
                  <a:schemeClr val="bg1"/>
                </a:solidFill>
              </a:rPr>
              <a:t>mừng</a:t>
            </a:r>
            <a:r>
              <a:rPr lang="en-US" sz="4800" dirty="0">
                <a:solidFill>
                  <a:schemeClr val="bg1"/>
                </a:solidFill>
              </a:rPr>
              <a:t> con </a:t>
            </a:r>
            <a:r>
              <a:rPr lang="en-US" sz="4800" dirty="0" err="1">
                <a:solidFill>
                  <a:schemeClr val="bg1"/>
                </a:solidFill>
              </a:rPr>
              <a:t>hân</a:t>
            </a:r>
            <a:r>
              <a:rPr lang="en-US" sz="4800" dirty="0">
                <a:solidFill>
                  <a:schemeClr val="bg1"/>
                </a:solidFill>
              </a:rPr>
              <a:t> </a:t>
            </a:r>
            <a:r>
              <a:rPr lang="en-US" sz="4800" dirty="0" err="1">
                <a:solidFill>
                  <a:schemeClr val="bg1"/>
                </a:solidFill>
              </a:rPr>
              <a:t>hoan</a:t>
            </a:r>
            <a:r>
              <a:rPr lang="en-US" sz="4800" dirty="0">
                <a:solidFill>
                  <a:schemeClr val="bg1"/>
                </a:solidFill>
              </a:rPr>
              <a:t> </a:t>
            </a:r>
            <a:r>
              <a:rPr lang="en-US" sz="4800" dirty="0" err="1">
                <a:solidFill>
                  <a:schemeClr val="bg1"/>
                </a:solidFill>
              </a:rPr>
              <a:t>vui</a:t>
            </a:r>
            <a:r>
              <a:rPr lang="en-US" sz="4800" dirty="0">
                <a:solidFill>
                  <a:schemeClr val="bg1"/>
                </a:solidFill>
              </a:rPr>
              <a:t> </a:t>
            </a:r>
            <a:r>
              <a:rPr lang="en-US" sz="4800" dirty="0" err="1">
                <a:solidFill>
                  <a:schemeClr val="bg1"/>
                </a:solidFill>
              </a:rPr>
              <a:t>mừng</a:t>
            </a:r>
            <a:r>
              <a:rPr lang="en-US" sz="4800" dirty="0">
                <a:solidFill>
                  <a:schemeClr val="bg1"/>
                </a:solidFill>
              </a:rPr>
              <a:t> </a:t>
            </a:r>
            <a:r>
              <a:rPr lang="en-US" sz="4800" dirty="0" err="1">
                <a:solidFill>
                  <a:schemeClr val="bg1"/>
                </a:solidFill>
              </a:rPr>
              <a:t>tạ</a:t>
            </a:r>
            <a:r>
              <a:rPr lang="en-US" sz="4800" dirty="0">
                <a:solidFill>
                  <a:schemeClr val="bg1"/>
                </a:solidFill>
              </a:rPr>
              <a:t> </a:t>
            </a:r>
            <a:r>
              <a:rPr lang="vi-VN" sz="4800" dirty="0">
                <a:solidFill>
                  <a:schemeClr val="bg1"/>
                </a:solidFill>
              </a:rPr>
              <a:t>ơ</a:t>
            </a:r>
            <a:r>
              <a:rPr lang="en-US" sz="4800" dirty="0">
                <a:solidFill>
                  <a:schemeClr val="bg1"/>
                </a:solidFill>
              </a:rPr>
              <a:t>n </a:t>
            </a:r>
            <a:r>
              <a:rPr lang="en-US" sz="4800" dirty="0" err="1">
                <a:solidFill>
                  <a:schemeClr val="bg1"/>
                </a:solidFill>
              </a:rPr>
              <a:t>Chúa</a:t>
            </a:r>
            <a:r>
              <a:rPr lang="en-US" sz="4800" dirty="0">
                <a:solidFill>
                  <a:schemeClr val="bg1"/>
                </a:solidFill>
              </a:rPr>
              <a:t> </a:t>
            </a:r>
            <a:r>
              <a:rPr lang="en-US" sz="4800" dirty="0" err="1">
                <a:solidFill>
                  <a:schemeClr val="bg1"/>
                </a:solidFill>
              </a:rPr>
              <a:t>Chúa</a:t>
            </a:r>
            <a:r>
              <a:rPr lang="en-US" sz="4800" dirty="0">
                <a:solidFill>
                  <a:schemeClr val="bg1"/>
                </a:solidFill>
              </a:rPr>
              <a:t> </a:t>
            </a:r>
            <a:r>
              <a:rPr lang="vi-VN" sz="4800" dirty="0">
                <a:solidFill>
                  <a:schemeClr val="bg1"/>
                </a:solidFill>
              </a:rPr>
              <a:t>ơ</a:t>
            </a:r>
            <a:r>
              <a:rPr lang="en-US" sz="4800" dirty="0" err="1">
                <a:solidFill>
                  <a:schemeClr val="bg1"/>
                </a:solidFill>
              </a:rPr>
              <a:t>i</a:t>
            </a:r>
            <a:r>
              <a:rPr lang="en-US" sz="4800" dirty="0">
                <a:solidFill>
                  <a:schemeClr val="bg1"/>
                </a:solidFill>
              </a:rPr>
              <a:t>! </a:t>
            </a:r>
            <a:r>
              <a:rPr lang="en-US" sz="4800" dirty="0" err="1">
                <a:solidFill>
                  <a:schemeClr val="bg1"/>
                </a:solidFill>
              </a:rPr>
              <a:t>Vì</a:t>
            </a:r>
            <a:r>
              <a:rPr lang="en-US" sz="4800" dirty="0">
                <a:solidFill>
                  <a:schemeClr val="bg1"/>
                </a:solidFill>
              </a:rPr>
              <a:t> </a:t>
            </a:r>
            <a:r>
              <a:rPr lang="en-US" sz="4800" dirty="0" err="1">
                <a:solidFill>
                  <a:schemeClr val="bg1"/>
                </a:solidFill>
              </a:rPr>
              <a:t>Chúa</a:t>
            </a:r>
            <a:r>
              <a:rPr lang="en-US" sz="4800" dirty="0">
                <a:solidFill>
                  <a:schemeClr val="bg1"/>
                </a:solidFill>
              </a:rPr>
              <a:t> </a:t>
            </a:r>
            <a:r>
              <a:rPr lang="en-US" sz="4800" dirty="0" err="1">
                <a:solidFill>
                  <a:schemeClr val="bg1"/>
                </a:solidFill>
              </a:rPr>
              <a:t>là</a:t>
            </a:r>
            <a:r>
              <a:rPr lang="en-US" sz="4800" dirty="0">
                <a:solidFill>
                  <a:schemeClr val="bg1"/>
                </a:solidFill>
              </a:rPr>
              <a:t> </a:t>
            </a:r>
            <a:r>
              <a:rPr lang="en-US" sz="4800" dirty="0" err="1">
                <a:solidFill>
                  <a:schemeClr val="bg1"/>
                </a:solidFill>
              </a:rPr>
              <a:t>lẽ</a:t>
            </a:r>
            <a:r>
              <a:rPr lang="en-US" sz="4800" dirty="0">
                <a:solidFill>
                  <a:schemeClr val="bg1"/>
                </a:solidFill>
              </a:rPr>
              <a:t> </a:t>
            </a:r>
            <a:r>
              <a:rPr lang="en-US" sz="4800" dirty="0" err="1">
                <a:solidFill>
                  <a:schemeClr val="bg1"/>
                </a:solidFill>
              </a:rPr>
              <a:t>sống</a:t>
            </a:r>
            <a:r>
              <a:rPr lang="en-US" sz="4800" dirty="0">
                <a:solidFill>
                  <a:schemeClr val="bg1"/>
                </a:solidFill>
              </a:rPr>
              <a:t> </a:t>
            </a:r>
            <a:r>
              <a:rPr lang="en-US" sz="4800" dirty="0" err="1">
                <a:solidFill>
                  <a:schemeClr val="bg1"/>
                </a:solidFill>
              </a:rPr>
              <a:t>của</a:t>
            </a:r>
            <a:r>
              <a:rPr lang="en-US" sz="4800" dirty="0">
                <a:solidFill>
                  <a:schemeClr val="bg1"/>
                </a:solidFill>
              </a:rPr>
              <a:t> con </a:t>
            </a:r>
            <a:r>
              <a:rPr lang="en-US" sz="4800" dirty="0" err="1">
                <a:solidFill>
                  <a:schemeClr val="bg1"/>
                </a:solidFill>
              </a:rPr>
              <a:t>rồi</a:t>
            </a:r>
            <a:r>
              <a:rPr lang="en-US" sz="4800" dirty="0">
                <a:solidFill>
                  <a:schemeClr val="bg1"/>
                </a:solidFill>
              </a:rPr>
              <a:t>, </a:t>
            </a:r>
            <a:r>
              <a:rPr lang="en-US" sz="4800" dirty="0" err="1">
                <a:solidFill>
                  <a:schemeClr val="bg1"/>
                </a:solidFill>
              </a:rPr>
              <a:t>là</a:t>
            </a:r>
            <a:r>
              <a:rPr lang="en-US" sz="4800" dirty="0">
                <a:solidFill>
                  <a:schemeClr val="bg1"/>
                </a:solidFill>
              </a:rPr>
              <a:t> </a:t>
            </a:r>
            <a:r>
              <a:rPr lang="en-US" sz="4800" dirty="0" err="1">
                <a:solidFill>
                  <a:schemeClr val="bg1"/>
                </a:solidFill>
              </a:rPr>
              <a:t>hạnh</a:t>
            </a:r>
            <a:r>
              <a:rPr lang="en-US" sz="4800" dirty="0">
                <a:solidFill>
                  <a:schemeClr val="bg1"/>
                </a:solidFill>
              </a:rPr>
              <a:t> </a:t>
            </a:r>
            <a:r>
              <a:rPr lang="en-US" sz="4800" dirty="0" err="1">
                <a:solidFill>
                  <a:schemeClr val="bg1"/>
                </a:solidFill>
              </a:rPr>
              <a:t>phúc</a:t>
            </a:r>
            <a:r>
              <a:rPr lang="en-US" sz="4800" dirty="0">
                <a:solidFill>
                  <a:schemeClr val="bg1"/>
                </a:solidFill>
              </a:rPr>
              <a:t> </a:t>
            </a:r>
            <a:r>
              <a:rPr lang="en-US" sz="4800" dirty="0" err="1">
                <a:solidFill>
                  <a:schemeClr val="bg1"/>
                </a:solidFill>
              </a:rPr>
              <a:t>suốt</a:t>
            </a:r>
            <a:r>
              <a:rPr lang="en-US" sz="4800" dirty="0">
                <a:solidFill>
                  <a:schemeClr val="bg1"/>
                </a:solidFill>
              </a:rPr>
              <a:t> </a:t>
            </a:r>
            <a:r>
              <a:rPr lang="en-US" sz="4800" dirty="0" err="1">
                <a:solidFill>
                  <a:schemeClr val="bg1"/>
                </a:solidFill>
              </a:rPr>
              <a:t>cuộc</a:t>
            </a:r>
            <a:r>
              <a:rPr lang="en-US" sz="4800" dirty="0">
                <a:solidFill>
                  <a:schemeClr val="bg1"/>
                </a:solidFill>
              </a:rPr>
              <a:t> </a:t>
            </a:r>
            <a:r>
              <a:rPr lang="en-US" sz="4800" dirty="0" err="1">
                <a:solidFill>
                  <a:schemeClr val="bg1"/>
                </a:solidFill>
              </a:rPr>
              <a:t>đời</a:t>
            </a:r>
            <a:r>
              <a:rPr lang="en-US" sz="4800" dirty="0">
                <a:solidFill>
                  <a:schemeClr val="bg1"/>
                </a:solidFill>
              </a:rPr>
              <a:t>, </a:t>
            </a:r>
            <a:r>
              <a:rPr lang="en-US" sz="4800" dirty="0" err="1">
                <a:solidFill>
                  <a:schemeClr val="bg1"/>
                </a:solidFill>
              </a:rPr>
              <a:t>đến</a:t>
            </a:r>
            <a:r>
              <a:rPr lang="en-US" sz="4800" dirty="0">
                <a:solidFill>
                  <a:schemeClr val="bg1"/>
                </a:solidFill>
              </a:rPr>
              <a:t> </a:t>
            </a:r>
            <a:r>
              <a:rPr lang="en-US" sz="4800" dirty="0" err="1">
                <a:solidFill>
                  <a:schemeClr val="bg1"/>
                </a:solidFill>
              </a:rPr>
              <a:t>với</a:t>
            </a:r>
            <a:r>
              <a:rPr lang="en-US" sz="4800" dirty="0">
                <a:solidFill>
                  <a:schemeClr val="bg1"/>
                </a:solidFill>
              </a:rPr>
              <a:t> </a:t>
            </a:r>
            <a:r>
              <a:rPr lang="en-US" sz="4800" dirty="0" err="1">
                <a:solidFill>
                  <a:schemeClr val="bg1"/>
                </a:solidFill>
              </a:rPr>
              <a:t>Ngài</a:t>
            </a:r>
            <a:r>
              <a:rPr lang="en-US" sz="4800" dirty="0">
                <a:solidFill>
                  <a:schemeClr val="bg1"/>
                </a:solidFill>
              </a:rPr>
              <a:t> </a:t>
            </a:r>
            <a:r>
              <a:rPr lang="en-US" sz="4800" dirty="0" err="1">
                <a:solidFill>
                  <a:schemeClr val="bg1"/>
                </a:solidFill>
              </a:rPr>
              <a:t>nhận</a:t>
            </a:r>
            <a:r>
              <a:rPr lang="en-US" sz="4800" dirty="0">
                <a:solidFill>
                  <a:schemeClr val="bg1"/>
                </a:solidFill>
              </a:rPr>
              <a:t> </a:t>
            </a:r>
            <a:r>
              <a:rPr lang="en-US" sz="4800" dirty="0" err="1">
                <a:solidFill>
                  <a:schemeClr val="bg1"/>
                </a:solidFill>
              </a:rPr>
              <a:t>lãnh</a:t>
            </a:r>
            <a:r>
              <a:rPr lang="en-US" sz="4800" dirty="0">
                <a:solidFill>
                  <a:schemeClr val="bg1"/>
                </a:solidFill>
              </a:rPr>
              <a:t> N</a:t>
            </a:r>
            <a:r>
              <a:rPr lang="vi-VN" sz="4800" dirty="0">
                <a:solidFill>
                  <a:schemeClr val="bg1"/>
                </a:solidFill>
              </a:rPr>
              <a:t>ư</a:t>
            </a:r>
            <a:r>
              <a:rPr lang="en-US" sz="4800" dirty="0" err="1">
                <a:solidFill>
                  <a:schemeClr val="bg1"/>
                </a:solidFill>
              </a:rPr>
              <a:t>ớc</a:t>
            </a:r>
            <a:r>
              <a:rPr lang="en-US" sz="4800" dirty="0">
                <a:solidFill>
                  <a:schemeClr val="bg1"/>
                </a:solidFill>
              </a:rPr>
              <a:t> </a:t>
            </a:r>
            <a:r>
              <a:rPr lang="en-US" sz="4800" dirty="0" err="1">
                <a:solidFill>
                  <a:schemeClr val="bg1"/>
                </a:solidFill>
              </a:rPr>
              <a:t>Trời</a:t>
            </a:r>
            <a:r>
              <a:rPr lang="en-US" sz="4800" dirty="0">
                <a:solidFill>
                  <a:schemeClr val="bg1"/>
                </a:solidFill>
              </a:rPr>
              <a:t>. </a:t>
            </a:r>
            <a:endParaRPr lang="vi-VN" sz="4800" dirty="0">
              <a:solidFill>
                <a:schemeClr val="bg1"/>
              </a:solidFill>
              <a:latin typeface="+mj-lt"/>
            </a:endParaRPr>
          </a:p>
        </p:txBody>
      </p:sp>
    </p:spTree>
    <p:extLst>
      <p:ext uri="{BB962C8B-B14F-4D97-AF65-F5344CB8AC3E}">
        <p14:creationId xmlns:p14="http://schemas.microsoft.com/office/powerpoint/2010/main" val="2949402703"/>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descr="A group of people sitting in a circle&#10;&#10;Description automatically generated">
            <a:extLst>
              <a:ext uri="{FF2B5EF4-FFF2-40B4-BE49-F238E27FC236}">
                <a16:creationId xmlns:a16="http://schemas.microsoft.com/office/drawing/2014/main" id="{B014C2E1-5B15-44AA-9DEE-0406A6B41E6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603017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8850" name="Rectangle 2"/>
          <p:cNvSpPr>
            <a:spLocks noGrp="1" noChangeArrowheads="1"/>
          </p:cNvSpPr>
          <p:nvPr>
            <p:ph type="ctrTitle"/>
          </p:nvPr>
        </p:nvSpPr>
        <p:spPr/>
        <p:txBody>
          <a:bodyPr>
            <a:normAutofit fontScale="90000"/>
          </a:bodyPr>
          <a:lstStyle/>
          <a:p>
            <a:pPr eaLnBrk="1" hangingPunct="1"/>
            <a:br>
              <a:rPr lang="en-US" dirty="0">
                <a:solidFill>
                  <a:schemeClr val="bg1"/>
                </a:solidFill>
                <a:effectLst/>
                <a:latin typeface="+mj-lt"/>
              </a:rPr>
            </a:br>
            <a:endParaRPr lang="en-US" dirty="0">
              <a:solidFill>
                <a:schemeClr val="bg1"/>
              </a:solidFill>
              <a:effectLst/>
              <a:latin typeface="+mj-lt"/>
            </a:endParaRPr>
          </a:p>
        </p:txBody>
      </p:sp>
      <p:sp>
        <p:nvSpPr>
          <p:cNvPr id="78851" name="Rectangle 3"/>
          <p:cNvSpPr>
            <a:spLocks noGrp="1" noChangeArrowheads="1"/>
          </p:cNvSpPr>
          <p:nvPr>
            <p:ph type="subTitle" idx="1"/>
          </p:nvPr>
        </p:nvSpPr>
        <p:spPr>
          <a:xfrm>
            <a:off x="0" y="0"/>
            <a:ext cx="9144000" cy="5143500"/>
          </a:xfrm>
        </p:spPr>
        <p:txBody>
          <a:bodyPr/>
          <a:lstStyle/>
          <a:p>
            <a:pPr eaLnBrk="1" hangingPunct="1">
              <a:lnSpc>
                <a:spcPct val="150000"/>
              </a:lnSpc>
            </a:pPr>
            <a:endParaRPr lang="en-US" sz="3600" b="1" dirty="0">
              <a:solidFill>
                <a:srgbClr val="FFFF00"/>
              </a:solidFill>
              <a:effectLst/>
              <a:latin typeface="+mj-lt"/>
              <a:cs typeface="Times New Roman" panose="02020603050405020304" pitchFamily="18" charset="0"/>
            </a:endParaRPr>
          </a:p>
          <a:p>
            <a:pPr eaLnBrk="1" hangingPunct="1"/>
            <a:r>
              <a:rPr lang="en-US" sz="7200" i="1" dirty="0">
                <a:solidFill>
                  <a:srgbClr val="FFFF00"/>
                </a:solidFill>
                <a:effectLst/>
                <a:latin typeface="+mj-lt"/>
                <a:cs typeface="Times New Roman" panose="02020603050405020304" pitchFamily="18" charset="0"/>
              </a:rPr>
              <a:t>KINH VINH DANH</a:t>
            </a:r>
          </a:p>
          <a:p>
            <a:pPr eaLnBrk="1" hangingPunct="1"/>
            <a:r>
              <a:rPr lang="en-US" sz="7200" i="1" dirty="0" err="1">
                <a:solidFill>
                  <a:srgbClr val="FFFF00"/>
                </a:solidFill>
                <a:effectLst/>
                <a:latin typeface="+mj-lt"/>
                <a:cs typeface="Times New Roman" panose="02020603050405020304" pitchFamily="18" charset="0"/>
              </a:rPr>
              <a:t>Ca</a:t>
            </a:r>
            <a:r>
              <a:rPr lang="en-US" sz="7200" i="1" dirty="0">
                <a:solidFill>
                  <a:srgbClr val="FFFF00"/>
                </a:solidFill>
                <a:effectLst/>
                <a:latin typeface="+mj-lt"/>
                <a:cs typeface="Times New Roman" panose="02020603050405020304" pitchFamily="18" charset="0"/>
              </a:rPr>
              <a:t> </a:t>
            </a:r>
            <a:r>
              <a:rPr lang="en-US" sz="7200" i="1" dirty="0" err="1">
                <a:solidFill>
                  <a:srgbClr val="FFFF00"/>
                </a:solidFill>
                <a:effectLst/>
                <a:latin typeface="+mj-lt"/>
                <a:cs typeface="Times New Roman" panose="02020603050405020304" pitchFamily="18" charset="0"/>
              </a:rPr>
              <a:t>Lên</a:t>
            </a:r>
            <a:r>
              <a:rPr lang="en-US" sz="7200" i="1" dirty="0">
                <a:solidFill>
                  <a:srgbClr val="FFFF00"/>
                </a:solidFill>
                <a:effectLst/>
                <a:latin typeface="+mj-lt"/>
                <a:cs typeface="Times New Roman" panose="02020603050405020304" pitchFamily="18" charset="0"/>
              </a:rPr>
              <a:t> </a:t>
            </a:r>
            <a:r>
              <a:rPr lang="en-US" sz="7200" i="1" dirty="0" err="1">
                <a:solidFill>
                  <a:srgbClr val="FFFF00"/>
                </a:solidFill>
                <a:effectLst/>
                <a:latin typeface="+mj-lt"/>
                <a:cs typeface="Times New Roman" panose="02020603050405020304" pitchFamily="18" charset="0"/>
              </a:rPr>
              <a:t>Đi</a:t>
            </a:r>
            <a:r>
              <a:rPr lang="en-US" sz="7200" i="1" dirty="0">
                <a:solidFill>
                  <a:srgbClr val="FFFF00"/>
                </a:solidFill>
                <a:effectLst/>
                <a:latin typeface="+mj-lt"/>
                <a:cs typeface="Times New Roman" panose="02020603050405020304" pitchFamily="18" charset="0"/>
              </a:rPr>
              <a:t> 2</a:t>
            </a:r>
            <a:endParaRPr lang="vi-VN" sz="7200" i="1" dirty="0">
              <a:solidFill>
                <a:srgbClr val="FFFF00"/>
              </a:solidFill>
              <a:effectLst/>
              <a:latin typeface="+mj-lt"/>
              <a:cs typeface="Times New Roman" panose="02020603050405020304" pitchFamily="18" charset="0"/>
            </a:endParaRPr>
          </a:p>
        </p:txBody>
      </p:sp>
    </p:spTree>
    <p:extLst>
      <p:ext uri="{BB962C8B-B14F-4D97-AF65-F5344CB8AC3E}">
        <p14:creationId xmlns:p14="http://schemas.microsoft.com/office/powerpoint/2010/main" val="251560661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8850" name="Rectangle 2"/>
          <p:cNvSpPr>
            <a:spLocks noGrp="1" noChangeArrowheads="1"/>
          </p:cNvSpPr>
          <p:nvPr>
            <p:ph type="ctrTitle"/>
          </p:nvPr>
        </p:nvSpPr>
        <p:spPr/>
        <p:txBody>
          <a:bodyPr>
            <a:normAutofit fontScale="90000"/>
          </a:bodyPr>
          <a:lstStyle/>
          <a:p>
            <a:pPr eaLnBrk="1" hangingPunct="1"/>
            <a:br>
              <a:rPr lang="en-US" dirty="0">
                <a:solidFill>
                  <a:schemeClr val="bg1"/>
                </a:solidFill>
                <a:effectLst/>
                <a:latin typeface="+mj-lt"/>
              </a:rPr>
            </a:br>
            <a:endParaRPr lang="en-US" dirty="0">
              <a:solidFill>
                <a:schemeClr val="bg1"/>
              </a:solidFill>
              <a:effectLst/>
              <a:latin typeface="+mj-lt"/>
            </a:endParaRPr>
          </a:p>
        </p:txBody>
      </p:sp>
      <p:sp>
        <p:nvSpPr>
          <p:cNvPr id="78851" name="Rectangle 3"/>
          <p:cNvSpPr>
            <a:spLocks noGrp="1" noChangeArrowheads="1"/>
          </p:cNvSpPr>
          <p:nvPr>
            <p:ph type="subTitle" idx="1"/>
          </p:nvPr>
        </p:nvSpPr>
        <p:spPr>
          <a:xfrm>
            <a:off x="0" y="0"/>
            <a:ext cx="9144000" cy="5143500"/>
          </a:xfrm>
        </p:spPr>
        <p:txBody>
          <a:bodyPr anchor="ctr" anchorCtr="0">
            <a:normAutofit fontScale="92500" lnSpcReduction="10000"/>
          </a:bodyPr>
          <a:lstStyle/>
          <a:p>
            <a:pPr algn="just" eaLnBrk="1" hangingPunct="1"/>
            <a:endParaRPr lang="en-US" sz="1100" i="1" u="sng" dirty="0">
              <a:solidFill>
                <a:schemeClr val="bg1"/>
              </a:solidFill>
              <a:effectLst/>
              <a:latin typeface="+mj-lt"/>
              <a:cs typeface="Times New Roman" panose="02020603050405020304" pitchFamily="18" charset="0"/>
            </a:endParaRPr>
          </a:p>
          <a:p>
            <a:pPr algn="just" eaLnBrk="1" hangingPunct="1"/>
            <a:r>
              <a:rPr lang="vi-VN" sz="6000" i="1" u="sng" dirty="0">
                <a:solidFill>
                  <a:srgbClr val="FFFF00"/>
                </a:solidFill>
                <a:effectLst/>
                <a:latin typeface="+mj-lt"/>
                <a:cs typeface="Times New Roman" panose="02020603050405020304" pitchFamily="18" charset="0"/>
              </a:rPr>
              <a:t>Chủ tế:</a:t>
            </a:r>
            <a:r>
              <a:rPr lang="vi-VN" sz="6000" i="1" dirty="0">
                <a:solidFill>
                  <a:srgbClr val="FFFF00"/>
                </a:solidFill>
                <a:effectLst/>
                <a:latin typeface="+mj-lt"/>
                <a:cs typeface="Times New Roman" panose="02020603050405020304" pitchFamily="18" charset="0"/>
              </a:rPr>
              <a:t> Vinh danh Thiên Chúa trên các tầng trời. </a:t>
            </a:r>
            <a:endParaRPr lang="en-US" sz="6000" i="1" dirty="0">
              <a:solidFill>
                <a:srgbClr val="FFFF00"/>
              </a:solidFill>
              <a:effectLst/>
              <a:latin typeface="+mj-lt"/>
              <a:cs typeface="Times New Roman" panose="02020603050405020304" pitchFamily="18" charset="0"/>
            </a:endParaRPr>
          </a:p>
          <a:p>
            <a:pPr algn="just" eaLnBrk="1" hangingPunct="1"/>
            <a:endParaRPr lang="en-US" sz="4300" i="1" dirty="0">
              <a:solidFill>
                <a:schemeClr val="bg1"/>
              </a:solidFill>
              <a:effectLst/>
              <a:latin typeface="+mj-lt"/>
              <a:cs typeface="Times New Roman" panose="02020603050405020304" pitchFamily="18" charset="0"/>
            </a:endParaRPr>
          </a:p>
          <a:p>
            <a:pPr algn="just" eaLnBrk="1" hangingPunct="1"/>
            <a:r>
              <a:rPr lang="en-US" sz="6000" i="1" u="sng" dirty="0" err="1">
                <a:solidFill>
                  <a:srgbClr val="92D050"/>
                </a:solidFill>
                <a:effectLst/>
                <a:latin typeface="+mj-lt"/>
                <a:cs typeface="Times New Roman" panose="02020603050405020304" pitchFamily="18" charset="0"/>
              </a:rPr>
              <a:t>Cộng</a:t>
            </a:r>
            <a:r>
              <a:rPr lang="en-US" sz="6000" i="1" u="sng" dirty="0">
                <a:solidFill>
                  <a:srgbClr val="92D050"/>
                </a:solidFill>
                <a:effectLst/>
                <a:latin typeface="+mj-lt"/>
                <a:cs typeface="Times New Roman" panose="02020603050405020304" pitchFamily="18" charset="0"/>
              </a:rPr>
              <a:t> </a:t>
            </a:r>
            <a:r>
              <a:rPr lang="en-US" sz="6000" i="1" u="sng" dirty="0" err="1">
                <a:solidFill>
                  <a:srgbClr val="92D050"/>
                </a:solidFill>
                <a:effectLst/>
                <a:latin typeface="+mj-lt"/>
                <a:cs typeface="Times New Roman" panose="02020603050405020304" pitchFamily="18" charset="0"/>
              </a:rPr>
              <a:t>đoàn</a:t>
            </a:r>
            <a:r>
              <a:rPr lang="en-US" sz="6000" i="1" u="sng" dirty="0">
                <a:solidFill>
                  <a:srgbClr val="92D050"/>
                </a:solidFill>
                <a:effectLst/>
                <a:latin typeface="+mj-lt"/>
                <a:cs typeface="Times New Roman" panose="02020603050405020304" pitchFamily="18" charset="0"/>
              </a:rPr>
              <a:t>:</a:t>
            </a:r>
            <a:r>
              <a:rPr lang="en-US" sz="6000" dirty="0">
                <a:solidFill>
                  <a:srgbClr val="92D050"/>
                </a:solidFill>
                <a:effectLst/>
                <a:latin typeface="+mj-lt"/>
                <a:cs typeface="Times New Roman" panose="02020603050405020304" pitchFamily="18" charset="0"/>
              </a:rPr>
              <a:t> </a:t>
            </a:r>
            <a:r>
              <a:rPr lang="vi-VN" sz="6000" dirty="0">
                <a:solidFill>
                  <a:schemeClr val="bg1"/>
                </a:solidFill>
                <a:effectLst/>
                <a:latin typeface="+mj-lt"/>
                <a:cs typeface="Times New Roman" panose="02020603050405020304" pitchFamily="18" charset="0"/>
              </a:rPr>
              <a:t>Và bình an dưới thế, bình an dưới thế cho người thiện tâm. </a:t>
            </a:r>
          </a:p>
        </p:txBody>
      </p:sp>
    </p:spTree>
    <p:extLst>
      <p:ext uri="{BB962C8B-B14F-4D97-AF65-F5344CB8AC3E}">
        <p14:creationId xmlns:p14="http://schemas.microsoft.com/office/powerpoint/2010/main" val="1054482051"/>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8850" name="Rectangle 2"/>
          <p:cNvSpPr>
            <a:spLocks noGrp="1" noChangeArrowheads="1"/>
          </p:cNvSpPr>
          <p:nvPr>
            <p:ph type="ctrTitle"/>
          </p:nvPr>
        </p:nvSpPr>
        <p:spPr/>
        <p:txBody>
          <a:bodyPr>
            <a:normAutofit fontScale="90000"/>
          </a:bodyPr>
          <a:lstStyle/>
          <a:p>
            <a:pPr eaLnBrk="1" hangingPunct="1"/>
            <a:br>
              <a:rPr lang="en-US" dirty="0">
                <a:solidFill>
                  <a:schemeClr val="bg1"/>
                </a:solidFill>
                <a:effectLst/>
                <a:latin typeface="+mj-lt"/>
              </a:rPr>
            </a:br>
            <a:endParaRPr lang="en-US" dirty="0">
              <a:solidFill>
                <a:schemeClr val="bg1"/>
              </a:solidFill>
              <a:effectLst/>
              <a:latin typeface="+mj-lt"/>
            </a:endParaRPr>
          </a:p>
        </p:txBody>
      </p:sp>
      <p:sp>
        <p:nvSpPr>
          <p:cNvPr id="78851" name="Rectangle 3"/>
          <p:cNvSpPr>
            <a:spLocks noGrp="1" noChangeArrowheads="1"/>
          </p:cNvSpPr>
          <p:nvPr>
            <p:ph type="subTitle" idx="1"/>
          </p:nvPr>
        </p:nvSpPr>
        <p:spPr>
          <a:xfrm>
            <a:off x="0" y="0"/>
            <a:ext cx="9144000" cy="5143500"/>
          </a:xfrm>
        </p:spPr>
        <p:txBody>
          <a:bodyPr anchor="ctr" anchorCtr="0">
            <a:normAutofit/>
          </a:bodyPr>
          <a:lstStyle/>
          <a:p>
            <a:pPr algn="just" eaLnBrk="1" hangingPunct="1"/>
            <a:endParaRPr lang="en-US" sz="1100" i="1" u="sng" dirty="0">
              <a:solidFill>
                <a:schemeClr val="bg1"/>
              </a:solidFill>
              <a:effectLst/>
              <a:latin typeface="+mj-lt"/>
              <a:cs typeface="Times New Roman" panose="02020603050405020304" pitchFamily="18" charset="0"/>
            </a:endParaRPr>
          </a:p>
          <a:p>
            <a:pPr algn="just"/>
            <a:r>
              <a:rPr lang="vi-VN" sz="6000" dirty="0">
                <a:solidFill>
                  <a:schemeClr val="bg1"/>
                </a:solidFill>
                <a:cs typeface="Times New Roman" panose="02020603050405020304" pitchFamily="18" charset="0"/>
              </a:rPr>
              <a:t>Chúng con ca ngợi Chúa.</a:t>
            </a:r>
            <a:endParaRPr lang="en-US" sz="6000" dirty="0">
              <a:solidFill>
                <a:schemeClr val="bg1"/>
              </a:solidFill>
              <a:cs typeface="Times New Roman" panose="02020603050405020304" pitchFamily="18" charset="0"/>
            </a:endParaRPr>
          </a:p>
          <a:p>
            <a:pPr algn="just"/>
            <a:r>
              <a:rPr lang="vi-VN" sz="6000" dirty="0">
                <a:solidFill>
                  <a:schemeClr val="bg1"/>
                </a:solidFill>
                <a:cs typeface="Times New Roman" panose="02020603050405020304" pitchFamily="18" charset="0"/>
              </a:rPr>
              <a:t>Chúng con chúc tụng Chúa.</a:t>
            </a:r>
            <a:endParaRPr lang="en-US" sz="6000" dirty="0">
              <a:solidFill>
                <a:schemeClr val="bg1"/>
              </a:solidFill>
              <a:cs typeface="Times New Roman" panose="02020603050405020304" pitchFamily="18" charset="0"/>
            </a:endParaRPr>
          </a:p>
          <a:p>
            <a:pPr algn="just"/>
            <a:r>
              <a:rPr lang="vi-VN" sz="6000" dirty="0">
                <a:solidFill>
                  <a:schemeClr val="bg1"/>
                </a:solidFill>
                <a:cs typeface="Times New Roman" panose="02020603050405020304" pitchFamily="18" charset="0"/>
              </a:rPr>
              <a:t>Chúng con thờ lạy Chúa.</a:t>
            </a:r>
            <a:endParaRPr lang="en-US" sz="6000" dirty="0">
              <a:solidFill>
                <a:schemeClr val="bg1"/>
              </a:solidFill>
              <a:cs typeface="Times New Roman" panose="02020603050405020304" pitchFamily="18" charset="0"/>
            </a:endParaRPr>
          </a:p>
          <a:p>
            <a:pPr algn="just"/>
            <a:r>
              <a:rPr lang="vi-VN" sz="6000" dirty="0">
                <a:solidFill>
                  <a:schemeClr val="bg1"/>
                </a:solidFill>
                <a:cs typeface="Times New Roman" panose="02020603050405020304" pitchFamily="18" charset="0"/>
              </a:rPr>
              <a:t>Chúng con tôn vinh Chúa.</a:t>
            </a:r>
            <a:endParaRPr lang="vi-VN" sz="6000" dirty="0">
              <a:solidFill>
                <a:schemeClr val="bg1"/>
              </a:solidFill>
              <a:effectLst/>
              <a:latin typeface="+mj-lt"/>
              <a:cs typeface="Times New Roman" panose="02020603050405020304" pitchFamily="18" charset="0"/>
            </a:endParaRPr>
          </a:p>
        </p:txBody>
      </p:sp>
    </p:spTree>
    <p:extLst>
      <p:ext uri="{BB962C8B-B14F-4D97-AF65-F5344CB8AC3E}">
        <p14:creationId xmlns:p14="http://schemas.microsoft.com/office/powerpoint/2010/main" val="1462764976"/>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0898" name="Rectangle 2"/>
          <p:cNvSpPr>
            <a:spLocks noGrp="1" noChangeArrowheads="1"/>
          </p:cNvSpPr>
          <p:nvPr>
            <p:ph type="ctrTitle"/>
          </p:nvPr>
        </p:nvSpPr>
        <p:spPr/>
        <p:txBody>
          <a:bodyPr>
            <a:normAutofit fontScale="90000"/>
          </a:bodyPr>
          <a:lstStyle/>
          <a:p>
            <a:pPr eaLnBrk="1" hangingPunct="1"/>
            <a:br>
              <a:rPr lang="en-US" dirty="0">
                <a:solidFill>
                  <a:schemeClr val="bg1"/>
                </a:solidFill>
                <a:effectLst/>
                <a:latin typeface="+mj-lt"/>
              </a:rPr>
            </a:br>
            <a:endParaRPr lang="en-US" dirty="0">
              <a:solidFill>
                <a:schemeClr val="bg1"/>
              </a:solidFill>
              <a:effectLst/>
              <a:latin typeface="+mj-lt"/>
            </a:endParaRPr>
          </a:p>
        </p:txBody>
      </p:sp>
      <p:sp>
        <p:nvSpPr>
          <p:cNvPr id="80899" name="Rectangle 3"/>
          <p:cNvSpPr>
            <a:spLocks noGrp="1" noChangeArrowheads="1"/>
          </p:cNvSpPr>
          <p:nvPr>
            <p:ph type="subTitle" idx="1"/>
          </p:nvPr>
        </p:nvSpPr>
        <p:spPr>
          <a:xfrm>
            <a:off x="0" y="0"/>
            <a:ext cx="9144000" cy="5143500"/>
          </a:xfrm>
        </p:spPr>
        <p:txBody>
          <a:bodyPr anchor="ctr" anchorCtr="0">
            <a:normAutofit/>
          </a:bodyPr>
          <a:lstStyle/>
          <a:p>
            <a:pPr algn="just"/>
            <a:r>
              <a:rPr lang="vi-VN" sz="6000" dirty="0">
                <a:solidFill>
                  <a:schemeClr val="bg1"/>
                </a:solidFill>
                <a:latin typeface="+mj-lt"/>
                <a:cs typeface="Times New Roman" panose="02020603050405020304" pitchFamily="18" charset="0"/>
              </a:rPr>
              <a:t>Chúng con cảm tạ Chúa vì vinh quang cao cả Chúa.</a:t>
            </a:r>
            <a:endParaRPr lang="en-US" sz="6000" dirty="0">
              <a:solidFill>
                <a:schemeClr val="bg1"/>
              </a:solidFill>
              <a:latin typeface="+mj-lt"/>
              <a:cs typeface="Times New Roman" panose="02020603050405020304" pitchFamily="18" charset="0"/>
            </a:endParaRPr>
          </a:p>
          <a:p>
            <a:pPr algn="just"/>
            <a:r>
              <a:rPr lang="vi-VN" sz="6000" dirty="0">
                <a:solidFill>
                  <a:schemeClr val="bg1"/>
                </a:solidFill>
                <a:latin typeface="+mj-lt"/>
                <a:cs typeface="Times New Roman" panose="02020603050405020304" pitchFamily="18" charset="0"/>
              </a:rPr>
              <a:t>Lạy Chúa là Thiên Chúa, là Vua trên trời, là Chúa Cha toàn năng. </a:t>
            </a:r>
            <a:endParaRPr lang="en-US" sz="6000" dirty="0">
              <a:solidFill>
                <a:schemeClr val="bg1"/>
              </a:solidFill>
              <a:latin typeface="+mj-lt"/>
              <a:cs typeface="Times New Roman" panose="02020603050405020304" pitchFamily="18" charset="0"/>
            </a:endParaRPr>
          </a:p>
        </p:txBody>
      </p:sp>
    </p:spTree>
    <p:extLst>
      <p:ext uri="{BB962C8B-B14F-4D97-AF65-F5344CB8AC3E}">
        <p14:creationId xmlns:p14="http://schemas.microsoft.com/office/powerpoint/2010/main" val="26716979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0898" name="Rectangle 2"/>
          <p:cNvSpPr>
            <a:spLocks noGrp="1" noChangeArrowheads="1"/>
          </p:cNvSpPr>
          <p:nvPr>
            <p:ph type="ctrTitle"/>
          </p:nvPr>
        </p:nvSpPr>
        <p:spPr/>
        <p:txBody>
          <a:bodyPr>
            <a:normAutofit fontScale="90000"/>
          </a:bodyPr>
          <a:lstStyle/>
          <a:p>
            <a:pPr eaLnBrk="1" hangingPunct="1"/>
            <a:br>
              <a:rPr lang="en-US" dirty="0">
                <a:solidFill>
                  <a:schemeClr val="bg1"/>
                </a:solidFill>
                <a:effectLst/>
                <a:latin typeface="+mj-lt"/>
              </a:rPr>
            </a:br>
            <a:endParaRPr lang="en-US" dirty="0">
              <a:solidFill>
                <a:schemeClr val="bg1"/>
              </a:solidFill>
              <a:effectLst/>
              <a:latin typeface="+mj-lt"/>
            </a:endParaRPr>
          </a:p>
        </p:txBody>
      </p:sp>
      <p:sp>
        <p:nvSpPr>
          <p:cNvPr id="80899" name="Rectangle 3"/>
          <p:cNvSpPr>
            <a:spLocks noGrp="1" noChangeArrowheads="1"/>
          </p:cNvSpPr>
          <p:nvPr>
            <p:ph type="subTitle" idx="1"/>
          </p:nvPr>
        </p:nvSpPr>
        <p:spPr>
          <a:xfrm>
            <a:off x="0" y="0"/>
            <a:ext cx="9144000" cy="5143500"/>
          </a:xfrm>
        </p:spPr>
        <p:txBody>
          <a:bodyPr anchor="ctr" anchorCtr="0">
            <a:normAutofit/>
          </a:bodyPr>
          <a:lstStyle/>
          <a:p>
            <a:pPr algn="just"/>
            <a:r>
              <a:rPr lang="vi-VN" sz="6000" dirty="0">
                <a:solidFill>
                  <a:schemeClr val="bg1"/>
                </a:solidFill>
                <a:latin typeface="+mj-lt"/>
                <a:cs typeface="Times New Roman" panose="02020603050405020304" pitchFamily="18" charset="0"/>
              </a:rPr>
              <a:t>Lạy Con Một Thiên Chúa </a:t>
            </a:r>
            <a:r>
              <a:rPr lang="vi-VN" sz="6000" dirty="0">
                <a:solidFill>
                  <a:srgbClr val="FFFF00"/>
                </a:solidFill>
                <a:latin typeface="+mj-lt"/>
                <a:cs typeface="Times New Roman" panose="02020603050405020304" pitchFamily="18" charset="0"/>
              </a:rPr>
              <a:t>Chúa Giê-su Ki-tô. </a:t>
            </a:r>
            <a:endParaRPr lang="en-US" sz="6000" dirty="0">
              <a:solidFill>
                <a:srgbClr val="FFFF00"/>
              </a:solidFill>
              <a:latin typeface="+mj-lt"/>
              <a:cs typeface="Times New Roman" panose="02020603050405020304" pitchFamily="18" charset="0"/>
            </a:endParaRPr>
          </a:p>
          <a:p>
            <a:pPr algn="just"/>
            <a:r>
              <a:rPr lang="vi-VN" sz="6000" dirty="0">
                <a:solidFill>
                  <a:schemeClr val="bg1"/>
                </a:solidFill>
                <a:latin typeface="+mj-lt"/>
                <a:cs typeface="Times New Roman" panose="02020603050405020304" pitchFamily="18" charset="0"/>
              </a:rPr>
              <a:t>Lạy Chúa là Thiên Chúa, là Chiên Thiên Chúa, là Con Đức Chúa Cha. </a:t>
            </a:r>
            <a:endParaRPr lang="en-US" sz="6000" dirty="0">
              <a:solidFill>
                <a:schemeClr val="bg1"/>
              </a:solidFill>
              <a:latin typeface="+mj-lt"/>
              <a:cs typeface="Times New Roman" panose="02020603050405020304" pitchFamily="18" charset="0"/>
            </a:endParaRPr>
          </a:p>
        </p:txBody>
      </p:sp>
    </p:spTree>
    <p:extLst>
      <p:ext uri="{BB962C8B-B14F-4D97-AF65-F5344CB8AC3E}">
        <p14:creationId xmlns:p14="http://schemas.microsoft.com/office/powerpoint/2010/main" val="1880635937"/>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0898" name="Rectangle 2"/>
          <p:cNvSpPr>
            <a:spLocks noGrp="1" noChangeArrowheads="1"/>
          </p:cNvSpPr>
          <p:nvPr>
            <p:ph type="ctrTitle"/>
          </p:nvPr>
        </p:nvSpPr>
        <p:spPr/>
        <p:txBody>
          <a:bodyPr>
            <a:normAutofit fontScale="90000"/>
          </a:bodyPr>
          <a:lstStyle/>
          <a:p>
            <a:pPr eaLnBrk="1" hangingPunct="1"/>
            <a:br>
              <a:rPr lang="en-US" dirty="0">
                <a:solidFill>
                  <a:schemeClr val="bg1"/>
                </a:solidFill>
                <a:effectLst/>
                <a:latin typeface="+mj-lt"/>
              </a:rPr>
            </a:br>
            <a:endParaRPr lang="en-US" dirty="0">
              <a:solidFill>
                <a:schemeClr val="bg1"/>
              </a:solidFill>
              <a:effectLst/>
              <a:latin typeface="+mj-lt"/>
            </a:endParaRPr>
          </a:p>
        </p:txBody>
      </p:sp>
      <p:sp>
        <p:nvSpPr>
          <p:cNvPr id="80899" name="Rectangle 3"/>
          <p:cNvSpPr>
            <a:spLocks noGrp="1" noChangeArrowheads="1"/>
          </p:cNvSpPr>
          <p:nvPr>
            <p:ph type="subTitle" idx="1"/>
          </p:nvPr>
        </p:nvSpPr>
        <p:spPr>
          <a:xfrm>
            <a:off x="0" y="0"/>
            <a:ext cx="9144000" cy="5143500"/>
          </a:xfrm>
        </p:spPr>
        <p:txBody>
          <a:bodyPr anchor="ctr" anchorCtr="0">
            <a:normAutofit fontScale="92500"/>
          </a:bodyPr>
          <a:lstStyle/>
          <a:p>
            <a:pPr algn="just"/>
            <a:endParaRPr lang="en-US" sz="1100" dirty="0">
              <a:solidFill>
                <a:schemeClr val="bg1"/>
              </a:solidFill>
              <a:cs typeface="Times New Roman" panose="02020603050405020304" pitchFamily="18" charset="0"/>
            </a:endParaRPr>
          </a:p>
          <a:p>
            <a:pPr algn="just"/>
            <a:r>
              <a:rPr lang="vi-VN" sz="6000" dirty="0">
                <a:solidFill>
                  <a:schemeClr val="bg1"/>
                </a:solidFill>
                <a:cs typeface="Times New Roman" panose="02020603050405020304" pitchFamily="18" charset="0"/>
              </a:rPr>
              <a:t>Chúa xoá tội trần gian, xin thương, xin thương, xin thương xót chúng con.</a:t>
            </a:r>
            <a:endParaRPr lang="en-US" sz="6000" dirty="0">
              <a:solidFill>
                <a:schemeClr val="bg1"/>
              </a:solidFill>
              <a:cs typeface="Times New Roman" panose="02020603050405020304" pitchFamily="18" charset="0"/>
            </a:endParaRPr>
          </a:p>
          <a:p>
            <a:pPr algn="just"/>
            <a:r>
              <a:rPr lang="vi-VN" sz="6000" dirty="0">
                <a:solidFill>
                  <a:schemeClr val="bg1"/>
                </a:solidFill>
                <a:cs typeface="Times New Roman" panose="02020603050405020304" pitchFamily="18" charset="0"/>
              </a:rPr>
              <a:t>Chúa xoá tội trần gian, </a:t>
            </a:r>
            <a:r>
              <a:rPr lang="en-US" sz="6000" dirty="0">
                <a:solidFill>
                  <a:schemeClr val="bg1"/>
                </a:solidFill>
                <a:cs typeface="Times New Roman" panose="02020603050405020304" pitchFamily="18" charset="0"/>
              </a:rPr>
              <a:t>x</a:t>
            </a:r>
            <a:r>
              <a:rPr lang="vi-VN" sz="6000" dirty="0">
                <a:solidFill>
                  <a:schemeClr val="bg1"/>
                </a:solidFill>
                <a:cs typeface="Times New Roman" panose="02020603050405020304" pitchFamily="18" charset="0"/>
              </a:rPr>
              <a:t>in nhận lời chúng con cầu khẩn. </a:t>
            </a:r>
            <a:endParaRPr lang="en-US" sz="6000" dirty="0">
              <a:solidFill>
                <a:schemeClr val="bg1"/>
              </a:solidFill>
              <a:cs typeface="Times New Roman" panose="02020603050405020304" pitchFamily="18" charset="0"/>
            </a:endParaRPr>
          </a:p>
        </p:txBody>
      </p:sp>
    </p:spTree>
    <p:extLst>
      <p:ext uri="{BB962C8B-B14F-4D97-AF65-F5344CB8AC3E}">
        <p14:creationId xmlns:p14="http://schemas.microsoft.com/office/powerpoint/2010/main" val="2925039279"/>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0898" name="Rectangle 2"/>
          <p:cNvSpPr>
            <a:spLocks noGrp="1" noChangeArrowheads="1"/>
          </p:cNvSpPr>
          <p:nvPr>
            <p:ph type="ctrTitle"/>
          </p:nvPr>
        </p:nvSpPr>
        <p:spPr/>
        <p:txBody>
          <a:bodyPr>
            <a:normAutofit fontScale="90000"/>
          </a:bodyPr>
          <a:lstStyle/>
          <a:p>
            <a:pPr eaLnBrk="1" hangingPunct="1"/>
            <a:br>
              <a:rPr lang="en-US" dirty="0">
                <a:solidFill>
                  <a:schemeClr val="bg1"/>
                </a:solidFill>
                <a:effectLst/>
                <a:latin typeface="+mj-lt"/>
              </a:rPr>
            </a:br>
            <a:endParaRPr lang="en-US" dirty="0">
              <a:solidFill>
                <a:schemeClr val="bg1"/>
              </a:solidFill>
              <a:effectLst/>
              <a:latin typeface="+mj-lt"/>
            </a:endParaRPr>
          </a:p>
        </p:txBody>
      </p:sp>
      <p:sp>
        <p:nvSpPr>
          <p:cNvPr id="80899" name="Rectangle 3"/>
          <p:cNvSpPr>
            <a:spLocks noGrp="1" noChangeArrowheads="1"/>
          </p:cNvSpPr>
          <p:nvPr>
            <p:ph type="subTitle" idx="1"/>
          </p:nvPr>
        </p:nvSpPr>
        <p:spPr>
          <a:xfrm>
            <a:off x="0" y="0"/>
            <a:ext cx="9144000" cy="5143500"/>
          </a:xfrm>
        </p:spPr>
        <p:txBody>
          <a:bodyPr tIns="0" bIns="548640" anchor="ctr" anchorCtr="0">
            <a:normAutofit/>
          </a:bodyPr>
          <a:lstStyle/>
          <a:p>
            <a:pPr algn="just"/>
            <a:endParaRPr lang="en-US" sz="1400" dirty="0">
              <a:solidFill>
                <a:schemeClr val="bg1"/>
              </a:solidFill>
              <a:cs typeface="Times New Roman" panose="02020603050405020304" pitchFamily="18" charset="0"/>
            </a:endParaRPr>
          </a:p>
          <a:p>
            <a:pPr algn="just"/>
            <a:r>
              <a:rPr lang="vi-VN" sz="6600" dirty="0">
                <a:solidFill>
                  <a:schemeClr val="bg1"/>
                </a:solidFill>
                <a:cs typeface="Times New Roman" panose="02020603050405020304" pitchFamily="18" charset="0"/>
              </a:rPr>
              <a:t>Chúa ngự bên hữu Đức Chúa Cha, xin thương, xin thương, xin thương xót chúng con</a:t>
            </a:r>
            <a:r>
              <a:rPr lang="en-US" sz="6600" dirty="0">
                <a:solidFill>
                  <a:schemeClr val="bg1"/>
                </a:solidFill>
                <a:cs typeface="Times New Roman" panose="02020603050405020304" pitchFamily="18" charset="0"/>
              </a:rPr>
              <a:t>.</a:t>
            </a:r>
          </a:p>
        </p:txBody>
      </p:sp>
    </p:spTree>
    <p:extLst>
      <p:ext uri="{BB962C8B-B14F-4D97-AF65-F5344CB8AC3E}">
        <p14:creationId xmlns:p14="http://schemas.microsoft.com/office/powerpoint/2010/main" val="2348664474"/>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p:txBody>
          <a:bodyPr>
            <a:normAutofit fontScale="90000"/>
          </a:bodyPr>
          <a:lstStyle/>
          <a:p>
            <a:pPr eaLnBrk="1" hangingPunct="1"/>
            <a:br>
              <a:rPr lang="en-US" sz="4000" dirty="0">
                <a:solidFill>
                  <a:schemeClr val="bg1"/>
                </a:solidFill>
                <a:effectLst/>
                <a:latin typeface="+mj-lt"/>
              </a:rPr>
            </a:br>
            <a:endParaRPr lang="en-US" sz="4000" dirty="0">
              <a:solidFill>
                <a:schemeClr val="bg1"/>
              </a:solidFill>
              <a:effectLst/>
              <a:latin typeface="+mj-lt"/>
            </a:endParaRPr>
          </a:p>
        </p:txBody>
      </p:sp>
      <p:sp>
        <p:nvSpPr>
          <p:cNvPr id="82947" name="Rectangle 3"/>
          <p:cNvSpPr>
            <a:spLocks noGrp="1" noChangeArrowheads="1"/>
          </p:cNvSpPr>
          <p:nvPr>
            <p:ph type="body" idx="1"/>
          </p:nvPr>
        </p:nvSpPr>
        <p:spPr>
          <a:xfrm>
            <a:off x="-918" y="0"/>
            <a:ext cx="9144000" cy="5143500"/>
          </a:xfrm>
        </p:spPr>
        <p:txBody>
          <a:bodyPr anchor="ctr" anchorCtr="0">
            <a:normAutofit fontScale="85000" lnSpcReduction="20000"/>
          </a:bodyPr>
          <a:lstStyle/>
          <a:p>
            <a:pPr marL="0" indent="0" algn="just">
              <a:lnSpc>
                <a:spcPct val="140000"/>
              </a:lnSpc>
              <a:buNone/>
            </a:pPr>
            <a:r>
              <a:rPr lang="vi-VN" sz="5400" dirty="0">
                <a:solidFill>
                  <a:schemeClr val="bg1"/>
                </a:solidFill>
                <a:cs typeface="Times New Roman" panose="02020603050405020304" pitchFamily="18" charset="0"/>
              </a:rPr>
              <a:t>Vì lạy </a:t>
            </a:r>
            <a:r>
              <a:rPr lang="vi-VN" sz="5400" dirty="0">
                <a:solidFill>
                  <a:srgbClr val="FFFF00"/>
                </a:solidFill>
                <a:cs typeface="Times New Roman" panose="02020603050405020304" pitchFamily="18" charset="0"/>
              </a:rPr>
              <a:t>Chúa Giê-su Ki-tô,</a:t>
            </a:r>
            <a:r>
              <a:rPr lang="vi-VN" sz="5400" dirty="0">
                <a:solidFill>
                  <a:schemeClr val="bg1"/>
                </a:solidFill>
                <a:cs typeface="Times New Roman" panose="02020603050405020304" pitchFamily="18" charset="0"/>
              </a:rPr>
              <a:t> chỉ có Chúa là Đấng Thánh, chỉ có Chúa là Chúa, chỉ có Chúa là Đấng Tối Cao, cùng Đức Chúa Thánh Thần trong vinh quang Đức Chúa Cha. </a:t>
            </a:r>
            <a:r>
              <a:rPr lang="vi-VN" sz="5400" dirty="0">
                <a:solidFill>
                  <a:srgbClr val="FFFF00"/>
                </a:solidFill>
                <a:cs typeface="Times New Roman" panose="02020603050405020304" pitchFamily="18" charset="0"/>
              </a:rPr>
              <a:t>A-men. A-men. </a:t>
            </a:r>
            <a:endParaRPr lang="vi-VN" sz="5400" dirty="0">
              <a:solidFill>
                <a:srgbClr val="FFFF00"/>
              </a:solidFill>
              <a:effectLst/>
              <a:latin typeface="+mj-lt"/>
              <a:cs typeface="Times New Roman" panose="02020603050405020304" pitchFamily="18" charset="0"/>
            </a:endParaRPr>
          </a:p>
        </p:txBody>
      </p:sp>
    </p:spTree>
    <p:extLst>
      <p:ext uri="{BB962C8B-B14F-4D97-AF65-F5344CB8AC3E}">
        <p14:creationId xmlns:p14="http://schemas.microsoft.com/office/powerpoint/2010/main" val="950915613"/>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8850" name="Rectangle 2"/>
          <p:cNvSpPr>
            <a:spLocks noGrp="1" noChangeArrowheads="1"/>
          </p:cNvSpPr>
          <p:nvPr>
            <p:ph type="ctrTitle"/>
          </p:nvPr>
        </p:nvSpPr>
        <p:spPr/>
        <p:txBody>
          <a:bodyPr/>
          <a:lstStyle/>
          <a:p>
            <a:pPr eaLnBrk="1" hangingPunct="1"/>
            <a:br>
              <a:rPr lang="en-US" b="0" dirty="0">
                <a:solidFill>
                  <a:schemeClr val="bg1"/>
                </a:solidFill>
                <a:effectLst/>
                <a:latin typeface="+mj-lt"/>
              </a:rPr>
            </a:br>
            <a:endParaRPr lang="en-US" b="0" dirty="0">
              <a:solidFill>
                <a:schemeClr val="bg1"/>
              </a:solidFill>
              <a:effectLst/>
              <a:latin typeface="+mj-lt"/>
            </a:endParaRPr>
          </a:p>
        </p:txBody>
      </p:sp>
      <p:sp>
        <p:nvSpPr>
          <p:cNvPr id="78851" name="Rectangle 3"/>
          <p:cNvSpPr>
            <a:spLocks noGrp="1" noChangeArrowheads="1"/>
          </p:cNvSpPr>
          <p:nvPr>
            <p:ph type="subTitle" idx="1"/>
          </p:nvPr>
        </p:nvSpPr>
        <p:spPr>
          <a:xfrm>
            <a:off x="0" y="0"/>
            <a:ext cx="9144000" cy="5143500"/>
          </a:xfrm>
        </p:spPr>
        <p:txBody>
          <a:bodyPr/>
          <a:lstStyle/>
          <a:p>
            <a:pPr eaLnBrk="1" hangingPunct="1">
              <a:lnSpc>
                <a:spcPct val="150000"/>
              </a:lnSpc>
            </a:pPr>
            <a:endParaRPr lang="en-US" sz="3600" b="0" dirty="0">
              <a:solidFill>
                <a:srgbClr val="FFFF00"/>
              </a:solidFill>
              <a:effectLst/>
              <a:latin typeface="+mj-lt"/>
              <a:cs typeface="Times New Roman" panose="02020603050405020304" pitchFamily="18" charset="0"/>
            </a:endParaRPr>
          </a:p>
          <a:p>
            <a:pPr eaLnBrk="1" hangingPunct="1">
              <a:lnSpc>
                <a:spcPct val="150000"/>
              </a:lnSpc>
            </a:pPr>
            <a:r>
              <a:rPr lang="en-US" sz="7200" b="0" dirty="0">
                <a:solidFill>
                  <a:srgbClr val="FFFF00"/>
                </a:solidFill>
                <a:effectLst/>
                <a:latin typeface="+mj-lt"/>
                <a:cs typeface="Times New Roman" panose="02020603050405020304" pitchFamily="18" charset="0"/>
              </a:rPr>
              <a:t>KINH VINH DANH</a:t>
            </a:r>
            <a:endParaRPr lang="vi-VN" sz="7200" b="0" dirty="0">
              <a:solidFill>
                <a:srgbClr val="FFFF00"/>
              </a:solidFill>
              <a:effectLst/>
              <a:latin typeface="+mj-lt"/>
              <a:cs typeface="Times New Roman" panose="02020603050405020304" pitchFamily="18" charset="0"/>
            </a:endParaRPr>
          </a:p>
        </p:txBody>
      </p:sp>
    </p:spTree>
    <p:extLst>
      <p:ext uri="{BB962C8B-B14F-4D97-AF65-F5344CB8AC3E}">
        <p14:creationId xmlns:p14="http://schemas.microsoft.com/office/powerpoint/2010/main" val="374020806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8850" name="Rectangle 2"/>
          <p:cNvSpPr>
            <a:spLocks noGrp="1" noChangeArrowheads="1"/>
          </p:cNvSpPr>
          <p:nvPr>
            <p:ph type="ctrTitle"/>
          </p:nvPr>
        </p:nvSpPr>
        <p:spPr/>
        <p:txBody>
          <a:bodyPr/>
          <a:lstStyle/>
          <a:p>
            <a:pPr eaLnBrk="1" hangingPunct="1"/>
            <a:br>
              <a:rPr lang="en-US" b="0" dirty="0">
                <a:solidFill>
                  <a:schemeClr val="bg1"/>
                </a:solidFill>
                <a:effectLst/>
                <a:latin typeface="+mj-lt"/>
              </a:rPr>
            </a:br>
            <a:endParaRPr lang="en-US" b="0" dirty="0">
              <a:solidFill>
                <a:schemeClr val="bg1"/>
              </a:solidFill>
              <a:effectLst/>
              <a:latin typeface="+mj-lt"/>
            </a:endParaRPr>
          </a:p>
        </p:txBody>
      </p:sp>
      <p:sp>
        <p:nvSpPr>
          <p:cNvPr id="78851" name="Rectangle 3"/>
          <p:cNvSpPr>
            <a:spLocks noGrp="1" noChangeArrowheads="1"/>
          </p:cNvSpPr>
          <p:nvPr>
            <p:ph type="subTitle" idx="1"/>
          </p:nvPr>
        </p:nvSpPr>
        <p:spPr>
          <a:xfrm>
            <a:off x="0" y="0"/>
            <a:ext cx="9144000" cy="5143500"/>
          </a:xfrm>
        </p:spPr>
        <p:txBody>
          <a:bodyPr anchor="ctr" anchorCtr="0"/>
          <a:lstStyle/>
          <a:p>
            <a:pPr algn="l" eaLnBrk="1" hangingPunct="1">
              <a:lnSpc>
                <a:spcPct val="150000"/>
              </a:lnSpc>
            </a:pPr>
            <a:r>
              <a:rPr lang="en-US" sz="4000" b="0" u="sng" dirty="0" err="1">
                <a:solidFill>
                  <a:srgbClr val="FFFF00"/>
                </a:solidFill>
                <a:effectLst/>
                <a:latin typeface="+mj-lt"/>
                <a:cs typeface="Times New Roman" panose="02020603050405020304" pitchFamily="18" charset="0"/>
              </a:rPr>
              <a:t>Chủ</a:t>
            </a:r>
            <a:r>
              <a:rPr lang="en-US" sz="4000" b="0" u="sng" dirty="0">
                <a:solidFill>
                  <a:srgbClr val="FFFF00"/>
                </a:solidFill>
                <a:effectLst/>
                <a:latin typeface="+mj-lt"/>
                <a:cs typeface="Times New Roman" panose="02020603050405020304" pitchFamily="18" charset="0"/>
              </a:rPr>
              <a:t> </a:t>
            </a:r>
            <a:r>
              <a:rPr lang="en-US" sz="4000" b="0" u="sng" dirty="0" err="1">
                <a:solidFill>
                  <a:srgbClr val="FFFF00"/>
                </a:solidFill>
                <a:effectLst/>
                <a:latin typeface="+mj-lt"/>
                <a:cs typeface="Times New Roman" panose="02020603050405020304" pitchFamily="18" charset="0"/>
              </a:rPr>
              <a:t>tế</a:t>
            </a:r>
            <a:r>
              <a:rPr lang="en-US" sz="4000" b="0" u="sng" dirty="0">
                <a:solidFill>
                  <a:srgbClr val="FFFF00"/>
                </a:solidFill>
                <a:effectLst/>
                <a:latin typeface="+mj-lt"/>
                <a:cs typeface="Times New Roman" panose="02020603050405020304" pitchFamily="18" charset="0"/>
              </a:rPr>
              <a:t>:</a:t>
            </a:r>
            <a:r>
              <a:rPr lang="en-US" sz="4000" b="0" dirty="0">
                <a:solidFill>
                  <a:srgbClr val="FFFF00"/>
                </a:solidFill>
                <a:effectLst/>
                <a:latin typeface="+mj-lt"/>
                <a:cs typeface="Times New Roman" panose="02020603050405020304" pitchFamily="18" charset="0"/>
              </a:rPr>
              <a:t> </a:t>
            </a:r>
            <a:r>
              <a:rPr lang="en-US" sz="5400" b="0" i="1" dirty="0" err="1">
                <a:solidFill>
                  <a:srgbClr val="FFFF00"/>
                </a:solidFill>
                <a:effectLst/>
                <a:latin typeface="+mj-lt"/>
                <a:cs typeface="Times New Roman" panose="02020603050405020304" pitchFamily="18" charset="0"/>
              </a:rPr>
              <a:t>Vinh</a:t>
            </a:r>
            <a:r>
              <a:rPr lang="en-US" sz="5400" b="0" i="1" dirty="0">
                <a:solidFill>
                  <a:srgbClr val="FFFF00"/>
                </a:solidFill>
                <a:effectLst/>
                <a:latin typeface="+mj-lt"/>
                <a:cs typeface="Times New Roman" panose="02020603050405020304" pitchFamily="18" charset="0"/>
              </a:rPr>
              <a:t> </a:t>
            </a:r>
            <a:r>
              <a:rPr lang="en-US" sz="5400" b="0" i="1" dirty="0" err="1">
                <a:solidFill>
                  <a:srgbClr val="FFFF00"/>
                </a:solidFill>
                <a:effectLst/>
                <a:latin typeface="+mj-lt"/>
                <a:cs typeface="Times New Roman" panose="02020603050405020304" pitchFamily="18" charset="0"/>
              </a:rPr>
              <a:t>danh</a:t>
            </a:r>
            <a:r>
              <a:rPr lang="en-US" sz="5400" b="0" i="1" dirty="0">
                <a:solidFill>
                  <a:srgbClr val="FFFF00"/>
                </a:solidFill>
                <a:effectLst/>
                <a:latin typeface="+mj-lt"/>
                <a:cs typeface="Times New Roman" panose="02020603050405020304" pitchFamily="18" charset="0"/>
              </a:rPr>
              <a:t> </a:t>
            </a:r>
            <a:r>
              <a:rPr lang="en-US" sz="5400" b="0" i="1" dirty="0" err="1">
                <a:solidFill>
                  <a:srgbClr val="FFFF00"/>
                </a:solidFill>
                <a:effectLst/>
                <a:latin typeface="+mj-lt"/>
                <a:cs typeface="Times New Roman" panose="02020603050405020304" pitchFamily="18" charset="0"/>
              </a:rPr>
              <a:t>Thiên</a:t>
            </a:r>
            <a:r>
              <a:rPr lang="en-US" sz="5400" b="0" i="1" dirty="0">
                <a:solidFill>
                  <a:srgbClr val="FFFF00"/>
                </a:solidFill>
                <a:effectLst/>
                <a:latin typeface="+mj-lt"/>
                <a:cs typeface="Times New Roman" panose="02020603050405020304" pitchFamily="18" charset="0"/>
              </a:rPr>
              <a:t> </a:t>
            </a:r>
            <a:r>
              <a:rPr lang="en-US" sz="5400" b="0" i="1" dirty="0" err="1">
                <a:solidFill>
                  <a:srgbClr val="FFFF00"/>
                </a:solidFill>
                <a:effectLst/>
                <a:latin typeface="+mj-lt"/>
                <a:cs typeface="Times New Roman" panose="02020603050405020304" pitchFamily="18" charset="0"/>
              </a:rPr>
              <a:t>Chúa</a:t>
            </a:r>
            <a:r>
              <a:rPr lang="en-US" sz="5400" b="0" i="1" dirty="0">
                <a:solidFill>
                  <a:srgbClr val="FFFF00"/>
                </a:solidFill>
                <a:effectLst/>
                <a:latin typeface="+mj-lt"/>
                <a:cs typeface="Times New Roman" panose="02020603050405020304" pitchFamily="18" charset="0"/>
              </a:rPr>
              <a:t> </a:t>
            </a:r>
            <a:r>
              <a:rPr lang="en-US" sz="5400" b="0" i="1" dirty="0" err="1">
                <a:solidFill>
                  <a:srgbClr val="FFFF00"/>
                </a:solidFill>
                <a:effectLst/>
                <a:latin typeface="+mj-lt"/>
                <a:cs typeface="Times New Roman" panose="02020603050405020304" pitchFamily="18" charset="0"/>
              </a:rPr>
              <a:t>trên</a:t>
            </a:r>
            <a:r>
              <a:rPr lang="en-US" sz="5400" b="0" i="1" dirty="0">
                <a:solidFill>
                  <a:srgbClr val="FFFF00"/>
                </a:solidFill>
                <a:effectLst/>
                <a:latin typeface="+mj-lt"/>
                <a:cs typeface="Times New Roman" panose="02020603050405020304" pitchFamily="18" charset="0"/>
              </a:rPr>
              <a:t> </a:t>
            </a:r>
            <a:r>
              <a:rPr lang="en-US" sz="5400" b="0" i="1" dirty="0" err="1">
                <a:solidFill>
                  <a:srgbClr val="FFFF00"/>
                </a:solidFill>
                <a:effectLst/>
                <a:latin typeface="+mj-lt"/>
                <a:cs typeface="Times New Roman" panose="02020603050405020304" pitchFamily="18" charset="0"/>
              </a:rPr>
              <a:t>các</a:t>
            </a:r>
            <a:r>
              <a:rPr lang="en-US" sz="5400" b="0" i="1" dirty="0">
                <a:solidFill>
                  <a:srgbClr val="FFFF00"/>
                </a:solidFill>
                <a:effectLst/>
                <a:latin typeface="+mj-lt"/>
                <a:cs typeface="Times New Roman" panose="02020603050405020304" pitchFamily="18" charset="0"/>
              </a:rPr>
              <a:t> </a:t>
            </a:r>
            <a:r>
              <a:rPr lang="en-US" sz="5400" b="0" i="1" dirty="0" err="1">
                <a:solidFill>
                  <a:srgbClr val="FFFF00"/>
                </a:solidFill>
                <a:effectLst/>
                <a:latin typeface="+mj-lt"/>
                <a:cs typeface="Times New Roman" panose="02020603050405020304" pitchFamily="18" charset="0"/>
              </a:rPr>
              <a:t>tầng</a:t>
            </a:r>
            <a:r>
              <a:rPr lang="en-US" sz="5400" b="0" i="1" dirty="0">
                <a:solidFill>
                  <a:srgbClr val="FFFF00"/>
                </a:solidFill>
                <a:effectLst/>
                <a:latin typeface="+mj-lt"/>
                <a:cs typeface="Times New Roman" panose="02020603050405020304" pitchFamily="18" charset="0"/>
              </a:rPr>
              <a:t> </a:t>
            </a:r>
            <a:r>
              <a:rPr lang="en-US" sz="5400" b="0" i="1" dirty="0" err="1">
                <a:solidFill>
                  <a:srgbClr val="FFFF00"/>
                </a:solidFill>
                <a:effectLst/>
                <a:latin typeface="+mj-lt"/>
                <a:cs typeface="Times New Roman" panose="02020603050405020304" pitchFamily="18" charset="0"/>
              </a:rPr>
              <a:t>trời</a:t>
            </a:r>
            <a:r>
              <a:rPr lang="en-US" sz="5400" b="0" i="1" dirty="0">
                <a:solidFill>
                  <a:srgbClr val="FFFF00"/>
                </a:solidFill>
                <a:effectLst/>
                <a:latin typeface="+mj-lt"/>
                <a:cs typeface="Times New Roman" panose="02020603050405020304" pitchFamily="18" charset="0"/>
              </a:rPr>
              <a:t>.</a:t>
            </a:r>
            <a:br>
              <a:rPr lang="en-US" sz="5400" b="0" i="1" dirty="0">
                <a:solidFill>
                  <a:srgbClr val="FFFF00"/>
                </a:solidFill>
                <a:effectLst/>
                <a:latin typeface="+mj-lt"/>
                <a:cs typeface="Times New Roman" panose="02020603050405020304" pitchFamily="18" charset="0"/>
              </a:rPr>
            </a:br>
            <a:r>
              <a:rPr lang="vi-VN" sz="5400" b="0" dirty="0">
                <a:solidFill>
                  <a:srgbClr val="FFFF00"/>
                </a:solidFill>
                <a:effectLst/>
                <a:latin typeface="+mj-lt"/>
                <a:cs typeface="Times New Roman" panose="02020603050405020304" pitchFamily="18" charset="0"/>
              </a:rPr>
              <a:t>A+B:</a:t>
            </a:r>
            <a:r>
              <a:rPr lang="vi-VN" sz="5400" b="0" dirty="0">
                <a:solidFill>
                  <a:schemeClr val="bg1"/>
                </a:solidFill>
                <a:effectLst/>
                <a:latin typeface="+mj-lt"/>
                <a:cs typeface="Times New Roman" panose="02020603050405020304" pitchFamily="18" charset="0"/>
              </a:rPr>
              <a:t> Và bình an dưới thế cho người thiện tâm</a:t>
            </a:r>
            <a:r>
              <a:rPr lang="en-US" sz="5400" b="0" dirty="0">
                <a:solidFill>
                  <a:schemeClr val="bg1"/>
                </a:solidFill>
                <a:effectLst/>
                <a:latin typeface="+mj-lt"/>
                <a:cs typeface="Times New Roman" panose="02020603050405020304" pitchFamily="18" charset="0"/>
              </a:rPr>
              <a:t>.</a:t>
            </a:r>
            <a:endParaRPr lang="vi-VN" sz="5400" b="0" dirty="0">
              <a:solidFill>
                <a:schemeClr val="bg1"/>
              </a:solidFill>
              <a:effectLst/>
              <a:latin typeface="+mj-lt"/>
              <a:cs typeface="Times New Roman" panose="02020603050405020304" pitchFamily="18" charset="0"/>
            </a:endParaRPr>
          </a:p>
        </p:txBody>
      </p:sp>
    </p:spTree>
    <p:extLst>
      <p:ext uri="{BB962C8B-B14F-4D97-AF65-F5344CB8AC3E}">
        <p14:creationId xmlns:p14="http://schemas.microsoft.com/office/powerpoint/2010/main" val="3884952117"/>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0898" name="Rectangle 2"/>
          <p:cNvSpPr>
            <a:spLocks noGrp="1" noChangeArrowheads="1"/>
          </p:cNvSpPr>
          <p:nvPr>
            <p:ph type="ctrTitle"/>
          </p:nvPr>
        </p:nvSpPr>
        <p:spPr/>
        <p:txBody>
          <a:bodyPr/>
          <a:lstStyle/>
          <a:p>
            <a:pPr eaLnBrk="1" hangingPunct="1"/>
            <a:br>
              <a:rPr lang="en-US" b="0" dirty="0">
                <a:solidFill>
                  <a:schemeClr val="bg1"/>
                </a:solidFill>
                <a:effectLst/>
                <a:latin typeface="+mj-lt"/>
              </a:rPr>
            </a:br>
            <a:endParaRPr lang="en-US" b="0" dirty="0">
              <a:solidFill>
                <a:schemeClr val="bg1"/>
              </a:solidFill>
              <a:effectLst/>
              <a:latin typeface="+mj-lt"/>
            </a:endParaRPr>
          </a:p>
        </p:txBody>
      </p:sp>
      <p:sp>
        <p:nvSpPr>
          <p:cNvPr id="80899" name="Rectangle 3"/>
          <p:cNvSpPr>
            <a:spLocks noGrp="1" noChangeArrowheads="1"/>
          </p:cNvSpPr>
          <p:nvPr>
            <p:ph type="subTitle" idx="1"/>
          </p:nvPr>
        </p:nvSpPr>
        <p:spPr>
          <a:xfrm>
            <a:off x="0" y="0"/>
            <a:ext cx="9144000" cy="5143500"/>
          </a:xfrm>
        </p:spPr>
        <p:txBody>
          <a:bodyPr anchor="ctr" anchorCtr="0"/>
          <a:lstStyle/>
          <a:p>
            <a:pPr algn="l" eaLnBrk="1" hangingPunct="1">
              <a:lnSpc>
                <a:spcPct val="140000"/>
              </a:lnSpc>
            </a:pPr>
            <a:r>
              <a:rPr lang="en-US" sz="5000" b="0" u="sng" dirty="0">
                <a:solidFill>
                  <a:srgbClr val="FFFF00"/>
                </a:solidFill>
                <a:effectLst/>
                <a:latin typeface="+mj-lt"/>
                <a:cs typeface="Times New Roman" panose="02020603050405020304" pitchFamily="18" charset="0"/>
              </a:rPr>
              <a:t>A:</a:t>
            </a:r>
            <a:r>
              <a:rPr lang="en-US" sz="5000" b="0" dirty="0">
                <a:solidFill>
                  <a:schemeClr val="bg1"/>
                </a:solidFill>
                <a:effectLst/>
                <a:latin typeface="+mj-lt"/>
                <a:cs typeface="Times New Roman" panose="02020603050405020304" pitchFamily="18" charset="0"/>
              </a:rPr>
              <a:t> </a:t>
            </a:r>
            <a:r>
              <a:rPr lang="en-US" sz="5000" b="0" dirty="0" err="1">
                <a:solidFill>
                  <a:schemeClr val="bg1"/>
                </a:solidFill>
                <a:effectLst/>
                <a:latin typeface="+mj-lt"/>
                <a:cs typeface="Times New Roman" panose="02020603050405020304" pitchFamily="18" charset="0"/>
              </a:rPr>
              <a:t>Chúng</a:t>
            </a:r>
            <a:r>
              <a:rPr lang="en-US" sz="5000" b="0" dirty="0">
                <a:solidFill>
                  <a:schemeClr val="bg1"/>
                </a:solidFill>
                <a:effectLst/>
                <a:latin typeface="+mj-lt"/>
                <a:cs typeface="Times New Roman" panose="02020603050405020304" pitchFamily="18" charset="0"/>
              </a:rPr>
              <a:t> con </a:t>
            </a:r>
            <a:r>
              <a:rPr lang="en-US" sz="5000" b="0" dirty="0" err="1">
                <a:solidFill>
                  <a:schemeClr val="bg1"/>
                </a:solidFill>
                <a:effectLst/>
                <a:latin typeface="+mj-lt"/>
                <a:cs typeface="Times New Roman" panose="02020603050405020304" pitchFamily="18" charset="0"/>
              </a:rPr>
              <a:t>ca</a:t>
            </a:r>
            <a:r>
              <a:rPr lang="en-US" sz="5000" b="0" dirty="0">
                <a:solidFill>
                  <a:schemeClr val="bg1"/>
                </a:solidFill>
                <a:effectLst/>
                <a:latin typeface="+mj-lt"/>
                <a:cs typeface="Times New Roman" panose="02020603050405020304" pitchFamily="18" charset="0"/>
              </a:rPr>
              <a:t> </a:t>
            </a:r>
            <a:r>
              <a:rPr lang="en-US" sz="5000" b="0" dirty="0" err="1">
                <a:solidFill>
                  <a:schemeClr val="bg1"/>
                </a:solidFill>
                <a:effectLst/>
                <a:latin typeface="+mj-lt"/>
                <a:cs typeface="Times New Roman" panose="02020603050405020304" pitchFamily="18" charset="0"/>
              </a:rPr>
              <a:t>ngợi</a:t>
            </a:r>
            <a:r>
              <a:rPr lang="en-US" sz="5000" b="0" dirty="0">
                <a:solidFill>
                  <a:schemeClr val="bg1"/>
                </a:solidFill>
                <a:effectLst/>
                <a:latin typeface="+mj-lt"/>
                <a:cs typeface="Times New Roman" panose="02020603050405020304" pitchFamily="18" charset="0"/>
              </a:rPr>
              <a:t> </a:t>
            </a:r>
            <a:r>
              <a:rPr lang="en-US" sz="5000" b="0" dirty="0" err="1">
                <a:solidFill>
                  <a:schemeClr val="bg1"/>
                </a:solidFill>
                <a:effectLst/>
                <a:latin typeface="+mj-lt"/>
                <a:cs typeface="Times New Roman" panose="02020603050405020304" pitchFamily="18" charset="0"/>
              </a:rPr>
              <a:t>Chúa</a:t>
            </a:r>
            <a:r>
              <a:rPr lang="en-US" sz="5000" b="0" dirty="0">
                <a:solidFill>
                  <a:schemeClr val="bg1"/>
                </a:solidFill>
                <a:effectLst/>
                <a:latin typeface="+mj-lt"/>
                <a:cs typeface="Times New Roman" panose="02020603050405020304" pitchFamily="18" charset="0"/>
              </a:rPr>
              <a:t>.</a:t>
            </a:r>
          </a:p>
          <a:p>
            <a:pPr algn="l" eaLnBrk="1" hangingPunct="1">
              <a:lnSpc>
                <a:spcPct val="140000"/>
              </a:lnSpc>
            </a:pPr>
            <a:r>
              <a:rPr lang="en-US" sz="5000" b="0" u="sng" dirty="0">
                <a:solidFill>
                  <a:srgbClr val="FFFF00"/>
                </a:solidFill>
                <a:effectLst/>
                <a:latin typeface="+mj-lt"/>
                <a:cs typeface="Times New Roman" panose="02020603050405020304" pitchFamily="18" charset="0"/>
              </a:rPr>
              <a:t>B:</a:t>
            </a:r>
            <a:r>
              <a:rPr lang="en-US" sz="5000" b="0" dirty="0">
                <a:solidFill>
                  <a:schemeClr val="bg1"/>
                </a:solidFill>
                <a:effectLst/>
                <a:latin typeface="+mj-lt"/>
                <a:cs typeface="Times New Roman" panose="02020603050405020304" pitchFamily="18" charset="0"/>
              </a:rPr>
              <a:t> </a:t>
            </a:r>
            <a:r>
              <a:rPr lang="en-US" sz="5000" b="0" dirty="0" err="1">
                <a:solidFill>
                  <a:schemeClr val="bg1"/>
                </a:solidFill>
                <a:effectLst/>
                <a:latin typeface="+mj-lt"/>
                <a:cs typeface="Times New Roman" panose="02020603050405020304" pitchFamily="18" charset="0"/>
              </a:rPr>
              <a:t>Chúng</a:t>
            </a:r>
            <a:r>
              <a:rPr lang="en-US" sz="5000" b="0" dirty="0">
                <a:solidFill>
                  <a:schemeClr val="bg1"/>
                </a:solidFill>
                <a:effectLst/>
                <a:latin typeface="+mj-lt"/>
                <a:cs typeface="Times New Roman" panose="02020603050405020304" pitchFamily="18" charset="0"/>
              </a:rPr>
              <a:t> con </a:t>
            </a:r>
            <a:r>
              <a:rPr lang="en-US" sz="5000" b="0" dirty="0" err="1">
                <a:solidFill>
                  <a:schemeClr val="bg1"/>
                </a:solidFill>
                <a:effectLst/>
                <a:latin typeface="+mj-lt"/>
                <a:cs typeface="Times New Roman" panose="02020603050405020304" pitchFamily="18" charset="0"/>
              </a:rPr>
              <a:t>chúc</a:t>
            </a:r>
            <a:r>
              <a:rPr lang="en-US" sz="5000" b="0" dirty="0">
                <a:solidFill>
                  <a:schemeClr val="bg1"/>
                </a:solidFill>
                <a:effectLst/>
                <a:latin typeface="+mj-lt"/>
                <a:cs typeface="Times New Roman" panose="02020603050405020304" pitchFamily="18" charset="0"/>
              </a:rPr>
              <a:t> </a:t>
            </a:r>
            <a:r>
              <a:rPr lang="en-US" sz="5000" b="0" dirty="0" err="1">
                <a:solidFill>
                  <a:schemeClr val="bg1"/>
                </a:solidFill>
                <a:effectLst/>
                <a:latin typeface="+mj-lt"/>
                <a:cs typeface="Times New Roman" panose="02020603050405020304" pitchFamily="18" charset="0"/>
              </a:rPr>
              <a:t>tụng</a:t>
            </a:r>
            <a:r>
              <a:rPr lang="en-US" sz="5000" b="0" dirty="0">
                <a:solidFill>
                  <a:schemeClr val="bg1"/>
                </a:solidFill>
                <a:effectLst/>
                <a:latin typeface="+mj-lt"/>
                <a:cs typeface="Times New Roman" panose="02020603050405020304" pitchFamily="18" charset="0"/>
              </a:rPr>
              <a:t> </a:t>
            </a:r>
            <a:r>
              <a:rPr lang="en-US" sz="5000" b="0" dirty="0" err="1">
                <a:solidFill>
                  <a:schemeClr val="bg1"/>
                </a:solidFill>
                <a:effectLst/>
                <a:latin typeface="+mj-lt"/>
                <a:cs typeface="Times New Roman" panose="02020603050405020304" pitchFamily="18" charset="0"/>
              </a:rPr>
              <a:t>Chúa</a:t>
            </a:r>
            <a:r>
              <a:rPr lang="en-US" sz="5000" b="0" dirty="0">
                <a:solidFill>
                  <a:schemeClr val="bg1"/>
                </a:solidFill>
                <a:effectLst/>
                <a:latin typeface="+mj-lt"/>
                <a:cs typeface="Times New Roman" panose="02020603050405020304" pitchFamily="18" charset="0"/>
              </a:rPr>
              <a:t>. </a:t>
            </a:r>
            <a:br>
              <a:rPr lang="en-US" sz="5000" b="0" dirty="0">
                <a:solidFill>
                  <a:schemeClr val="bg1"/>
                </a:solidFill>
                <a:effectLst/>
                <a:latin typeface="+mj-lt"/>
                <a:cs typeface="Times New Roman" panose="02020603050405020304" pitchFamily="18" charset="0"/>
              </a:rPr>
            </a:br>
            <a:r>
              <a:rPr lang="en-US" sz="5000" b="0" dirty="0">
                <a:solidFill>
                  <a:srgbClr val="FFFF00"/>
                </a:solidFill>
                <a:effectLst/>
                <a:latin typeface="+mj-lt"/>
                <a:cs typeface="Times New Roman" panose="02020603050405020304" pitchFamily="18" charset="0"/>
              </a:rPr>
              <a:t>A:</a:t>
            </a:r>
            <a:r>
              <a:rPr lang="en-US" sz="5000" b="0" dirty="0">
                <a:solidFill>
                  <a:schemeClr val="bg1"/>
                </a:solidFill>
                <a:effectLst/>
                <a:latin typeface="+mj-lt"/>
                <a:cs typeface="Times New Roman" panose="02020603050405020304" pitchFamily="18" charset="0"/>
              </a:rPr>
              <a:t> </a:t>
            </a:r>
            <a:r>
              <a:rPr lang="en-US" sz="5000" b="0" dirty="0" err="1">
                <a:solidFill>
                  <a:schemeClr val="bg1"/>
                </a:solidFill>
                <a:effectLst/>
                <a:latin typeface="+mj-lt"/>
                <a:cs typeface="Times New Roman" panose="02020603050405020304" pitchFamily="18" charset="0"/>
              </a:rPr>
              <a:t>Chúng</a:t>
            </a:r>
            <a:r>
              <a:rPr lang="en-US" sz="5000" b="0" dirty="0">
                <a:solidFill>
                  <a:schemeClr val="bg1"/>
                </a:solidFill>
                <a:effectLst/>
                <a:latin typeface="+mj-lt"/>
                <a:cs typeface="Times New Roman" panose="02020603050405020304" pitchFamily="18" charset="0"/>
              </a:rPr>
              <a:t> con </a:t>
            </a:r>
            <a:r>
              <a:rPr lang="en-US" sz="5000" b="0" dirty="0" err="1">
                <a:solidFill>
                  <a:schemeClr val="bg1"/>
                </a:solidFill>
                <a:effectLst/>
                <a:latin typeface="+mj-lt"/>
                <a:cs typeface="Times New Roman" panose="02020603050405020304" pitchFamily="18" charset="0"/>
              </a:rPr>
              <a:t>thờ</a:t>
            </a:r>
            <a:r>
              <a:rPr lang="en-US" sz="5000" b="0" dirty="0">
                <a:solidFill>
                  <a:schemeClr val="bg1"/>
                </a:solidFill>
                <a:effectLst/>
                <a:latin typeface="+mj-lt"/>
                <a:cs typeface="Times New Roman" panose="02020603050405020304" pitchFamily="18" charset="0"/>
              </a:rPr>
              <a:t> </a:t>
            </a:r>
            <a:r>
              <a:rPr lang="en-US" sz="5000" b="0" dirty="0" err="1">
                <a:solidFill>
                  <a:schemeClr val="bg1"/>
                </a:solidFill>
                <a:effectLst/>
                <a:latin typeface="+mj-lt"/>
                <a:cs typeface="Times New Roman" panose="02020603050405020304" pitchFamily="18" charset="0"/>
              </a:rPr>
              <a:t>lạy</a:t>
            </a:r>
            <a:r>
              <a:rPr lang="en-US" sz="5000" b="0" dirty="0">
                <a:solidFill>
                  <a:schemeClr val="bg1"/>
                </a:solidFill>
                <a:effectLst/>
                <a:latin typeface="+mj-lt"/>
                <a:cs typeface="Times New Roman" panose="02020603050405020304" pitchFamily="18" charset="0"/>
              </a:rPr>
              <a:t> </a:t>
            </a:r>
            <a:r>
              <a:rPr lang="en-US" sz="5000" b="0" dirty="0" err="1">
                <a:solidFill>
                  <a:schemeClr val="bg1"/>
                </a:solidFill>
                <a:effectLst/>
                <a:latin typeface="+mj-lt"/>
                <a:cs typeface="Times New Roman" panose="02020603050405020304" pitchFamily="18" charset="0"/>
              </a:rPr>
              <a:t>Chúa</a:t>
            </a:r>
            <a:r>
              <a:rPr lang="en-US" sz="5000" b="0" dirty="0">
                <a:solidFill>
                  <a:schemeClr val="bg1"/>
                </a:solidFill>
                <a:effectLst/>
                <a:latin typeface="+mj-lt"/>
                <a:cs typeface="Times New Roman" panose="02020603050405020304" pitchFamily="18" charset="0"/>
              </a:rPr>
              <a:t>. </a:t>
            </a:r>
          </a:p>
          <a:p>
            <a:pPr algn="l" eaLnBrk="1" hangingPunct="1">
              <a:lnSpc>
                <a:spcPct val="140000"/>
              </a:lnSpc>
            </a:pPr>
            <a:r>
              <a:rPr lang="en-US" sz="5000" b="0" dirty="0">
                <a:solidFill>
                  <a:srgbClr val="FFFF00"/>
                </a:solidFill>
                <a:effectLst/>
                <a:latin typeface="+mj-lt"/>
                <a:cs typeface="Times New Roman" panose="02020603050405020304" pitchFamily="18" charset="0"/>
              </a:rPr>
              <a:t>B:</a:t>
            </a:r>
            <a:r>
              <a:rPr lang="en-US" sz="5000" b="0" dirty="0">
                <a:solidFill>
                  <a:schemeClr val="bg1"/>
                </a:solidFill>
                <a:effectLst/>
                <a:latin typeface="+mj-lt"/>
                <a:cs typeface="Times New Roman" panose="02020603050405020304" pitchFamily="18" charset="0"/>
              </a:rPr>
              <a:t> </a:t>
            </a:r>
            <a:r>
              <a:rPr lang="en-US" sz="5000" b="0" dirty="0" err="1">
                <a:solidFill>
                  <a:schemeClr val="bg1"/>
                </a:solidFill>
                <a:effectLst/>
                <a:latin typeface="+mj-lt"/>
                <a:cs typeface="Times New Roman" panose="02020603050405020304" pitchFamily="18" charset="0"/>
              </a:rPr>
              <a:t>Chúng</a:t>
            </a:r>
            <a:r>
              <a:rPr lang="en-US" sz="5000" b="0" dirty="0">
                <a:solidFill>
                  <a:schemeClr val="bg1"/>
                </a:solidFill>
                <a:effectLst/>
                <a:latin typeface="+mj-lt"/>
                <a:cs typeface="Times New Roman" panose="02020603050405020304" pitchFamily="18" charset="0"/>
              </a:rPr>
              <a:t> con </a:t>
            </a:r>
            <a:r>
              <a:rPr lang="en-US" sz="5000" b="0" dirty="0" err="1">
                <a:solidFill>
                  <a:schemeClr val="bg1"/>
                </a:solidFill>
                <a:effectLst/>
                <a:latin typeface="+mj-lt"/>
                <a:cs typeface="Times New Roman" panose="02020603050405020304" pitchFamily="18" charset="0"/>
              </a:rPr>
              <a:t>tôn</a:t>
            </a:r>
            <a:r>
              <a:rPr lang="en-US" sz="5000" b="0" dirty="0">
                <a:solidFill>
                  <a:schemeClr val="bg1"/>
                </a:solidFill>
                <a:effectLst/>
                <a:latin typeface="+mj-lt"/>
                <a:cs typeface="Times New Roman" panose="02020603050405020304" pitchFamily="18" charset="0"/>
              </a:rPr>
              <a:t> </a:t>
            </a:r>
            <a:r>
              <a:rPr lang="en-US" sz="5000" b="0" dirty="0" err="1">
                <a:solidFill>
                  <a:schemeClr val="bg1"/>
                </a:solidFill>
                <a:effectLst/>
                <a:latin typeface="+mj-lt"/>
                <a:cs typeface="Times New Roman" panose="02020603050405020304" pitchFamily="18" charset="0"/>
              </a:rPr>
              <a:t>vinh</a:t>
            </a:r>
            <a:r>
              <a:rPr lang="en-US" sz="5000" b="0" dirty="0">
                <a:solidFill>
                  <a:schemeClr val="bg1"/>
                </a:solidFill>
                <a:effectLst/>
                <a:latin typeface="+mj-lt"/>
                <a:cs typeface="Times New Roman" panose="02020603050405020304" pitchFamily="18" charset="0"/>
              </a:rPr>
              <a:t> </a:t>
            </a:r>
            <a:r>
              <a:rPr lang="en-US" sz="5000" b="0" dirty="0" err="1">
                <a:solidFill>
                  <a:schemeClr val="bg1"/>
                </a:solidFill>
                <a:effectLst/>
                <a:latin typeface="+mj-lt"/>
                <a:cs typeface="Times New Roman" panose="02020603050405020304" pitchFamily="18" charset="0"/>
              </a:rPr>
              <a:t>Chúa</a:t>
            </a:r>
            <a:r>
              <a:rPr lang="en-US" sz="5000" b="0" dirty="0">
                <a:solidFill>
                  <a:schemeClr val="bg1"/>
                </a:solidFill>
                <a:effectLst/>
                <a:latin typeface="+mj-lt"/>
                <a:cs typeface="Times New Roman" panose="02020603050405020304" pitchFamily="18" charset="0"/>
              </a:rPr>
              <a:t>.</a:t>
            </a:r>
          </a:p>
        </p:txBody>
      </p:sp>
    </p:spTree>
    <p:extLst>
      <p:ext uri="{BB962C8B-B14F-4D97-AF65-F5344CB8AC3E}">
        <p14:creationId xmlns:p14="http://schemas.microsoft.com/office/powerpoint/2010/main" val="1248697637"/>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p:txBody>
          <a:bodyPr/>
          <a:lstStyle/>
          <a:p>
            <a:pPr eaLnBrk="1" hangingPunct="1"/>
            <a:br>
              <a:rPr lang="en-US" sz="4000" b="0" dirty="0">
                <a:solidFill>
                  <a:schemeClr val="bg1"/>
                </a:solidFill>
                <a:effectLst/>
                <a:latin typeface="+mj-lt"/>
              </a:rPr>
            </a:br>
            <a:endParaRPr lang="en-US" sz="4000" b="0" dirty="0">
              <a:solidFill>
                <a:schemeClr val="bg1"/>
              </a:solidFill>
              <a:effectLst/>
              <a:latin typeface="+mj-lt"/>
            </a:endParaRPr>
          </a:p>
        </p:txBody>
      </p:sp>
      <p:sp>
        <p:nvSpPr>
          <p:cNvPr id="82947" name="Rectangle 3"/>
          <p:cNvSpPr>
            <a:spLocks noGrp="1" noChangeArrowheads="1"/>
          </p:cNvSpPr>
          <p:nvPr>
            <p:ph type="body" idx="1"/>
          </p:nvPr>
        </p:nvSpPr>
        <p:spPr>
          <a:xfrm>
            <a:off x="0" y="-171450"/>
            <a:ext cx="9144000" cy="5314950"/>
          </a:xfrm>
        </p:spPr>
        <p:txBody>
          <a:bodyPr anchor="ctr" anchorCtr="0"/>
          <a:lstStyle/>
          <a:p>
            <a:pPr marL="0" indent="0" algn="just" eaLnBrk="1" hangingPunct="1">
              <a:lnSpc>
                <a:spcPct val="140000"/>
              </a:lnSpc>
              <a:buFontTx/>
              <a:buNone/>
            </a:pPr>
            <a:r>
              <a:rPr lang="en-US" sz="4800" b="0" u="sng" dirty="0">
                <a:solidFill>
                  <a:srgbClr val="FFFF00"/>
                </a:solidFill>
                <a:effectLst/>
                <a:latin typeface="+mj-lt"/>
                <a:cs typeface="Times New Roman" panose="02020603050405020304" pitchFamily="18" charset="0"/>
              </a:rPr>
              <a:t>A:</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Chúng</a:t>
            </a:r>
            <a:r>
              <a:rPr lang="en-US" sz="4800" b="0" dirty="0">
                <a:solidFill>
                  <a:schemeClr val="bg1"/>
                </a:solidFill>
                <a:effectLst/>
                <a:latin typeface="+mj-lt"/>
                <a:cs typeface="Times New Roman" panose="02020603050405020304" pitchFamily="18" charset="0"/>
              </a:rPr>
              <a:t> con </a:t>
            </a:r>
            <a:r>
              <a:rPr lang="en-US" sz="4800" b="0" dirty="0" err="1">
                <a:solidFill>
                  <a:schemeClr val="bg1"/>
                </a:solidFill>
                <a:effectLst/>
                <a:latin typeface="+mj-lt"/>
                <a:cs typeface="Times New Roman" panose="02020603050405020304" pitchFamily="18" charset="0"/>
              </a:rPr>
              <a:t>cảm</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tạ</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Chúa</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vì</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vinh</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quang</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cao</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cả</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Chúa</a:t>
            </a:r>
            <a:r>
              <a:rPr lang="en-US" sz="4800" b="0" dirty="0">
                <a:solidFill>
                  <a:schemeClr val="bg1"/>
                </a:solidFill>
                <a:effectLst/>
                <a:latin typeface="+mj-lt"/>
                <a:cs typeface="Times New Roman" panose="02020603050405020304" pitchFamily="18" charset="0"/>
              </a:rPr>
              <a:t>.</a:t>
            </a:r>
          </a:p>
          <a:p>
            <a:pPr marL="0" indent="0" algn="just" eaLnBrk="1" hangingPunct="1">
              <a:lnSpc>
                <a:spcPct val="140000"/>
              </a:lnSpc>
              <a:buFontTx/>
              <a:buNone/>
            </a:pPr>
            <a:r>
              <a:rPr lang="vi-VN" sz="4800" b="0" dirty="0">
                <a:solidFill>
                  <a:srgbClr val="FFFF00"/>
                </a:solidFill>
                <a:effectLst/>
                <a:latin typeface="+mj-lt"/>
                <a:cs typeface="Times New Roman" panose="02020603050405020304" pitchFamily="18" charset="0"/>
              </a:rPr>
              <a:t>B:</a:t>
            </a:r>
            <a:r>
              <a:rPr lang="vi-VN" sz="4800" b="0" dirty="0">
                <a:solidFill>
                  <a:schemeClr val="bg1"/>
                </a:solidFill>
                <a:effectLst/>
                <a:latin typeface="+mj-lt"/>
                <a:cs typeface="Times New Roman" panose="02020603050405020304" pitchFamily="18" charset="0"/>
              </a:rPr>
              <a:t> Lạy Chúa là Thiên Chúa, là Vua trên trời, là Chúa Cha toàn năng.</a:t>
            </a:r>
          </a:p>
        </p:txBody>
      </p:sp>
    </p:spTree>
    <p:extLst>
      <p:ext uri="{BB962C8B-B14F-4D97-AF65-F5344CB8AC3E}">
        <p14:creationId xmlns:p14="http://schemas.microsoft.com/office/powerpoint/2010/main" val="1360692823"/>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4994" name="Rectangle 2"/>
          <p:cNvSpPr>
            <a:spLocks noGrp="1" noChangeArrowheads="1"/>
          </p:cNvSpPr>
          <p:nvPr>
            <p:ph type="title"/>
          </p:nvPr>
        </p:nvSpPr>
        <p:spPr/>
        <p:txBody>
          <a:bodyPr/>
          <a:lstStyle/>
          <a:p>
            <a:pPr eaLnBrk="1" hangingPunct="1"/>
            <a:br>
              <a:rPr lang="en-US" sz="4000" b="0" dirty="0">
                <a:solidFill>
                  <a:schemeClr val="bg1"/>
                </a:solidFill>
                <a:effectLst/>
                <a:latin typeface="+mj-lt"/>
              </a:rPr>
            </a:br>
            <a:endParaRPr lang="en-US" sz="4000" b="0" dirty="0">
              <a:solidFill>
                <a:schemeClr val="bg1"/>
              </a:solidFill>
              <a:effectLst/>
              <a:latin typeface="+mj-lt"/>
            </a:endParaRPr>
          </a:p>
        </p:txBody>
      </p:sp>
      <p:sp>
        <p:nvSpPr>
          <p:cNvPr id="84995" name="Rectangle 3"/>
          <p:cNvSpPr>
            <a:spLocks noGrp="1" noChangeArrowheads="1"/>
          </p:cNvSpPr>
          <p:nvPr>
            <p:ph type="body" idx="1"/>
          </p:nvPr>
        </p:nvSpPr>
        <p:spPr>
          <a:xfrm>
            <a:off x="0" y="-247650"/>
            <a:ext cx="9144000" cy="5391150"/>
          </a:xfrm>
        </p:spPr>
        <p:txBody>
          <a:bodyPr anchor="ctr" anchorCtr="0"/>
          <a:lstStyle/>
          <a:p>
            <a:pPr marL="0" indent="0" algn="just" eaLnBrk="1" hangingPunct="1">
              <a:lnSpc>
                <a:spcPct val="145000"/>
              </a:lnSpc>
              <a:buFontTx/>
              <a:buNone/>
            </a:pPr>
            <a:r>
              <a:rPr lang="en-US" sz="4800" b="0" u="sng" dirty="0">
                <a:solidFill>
                  <a:srgbClr val="FFFF00"/>
                </a:solidFill>
                <a:effectLst/>
                <a:latin typeface="+mj-lt"/>
                <a:cs typeface="Times New Roman" panose="02020603050405020304" pitchFamily="18" charset="0"/>
              </a:rPr>
              <a:t>A:</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Lạy</a:t>
            </a:r>
            <a:r>
              <a:rPr lang="en-US" sz="4800" b="0" dirty="0">
                <a:solidFill>
                  <a:schemeClr val="bg1"/>
                </a:solidFill>
                <a:effectLst/>
                <a:latin typeface="+mj-lt"/>
                <a:cs typeface="Times New Roman" panose="02020603050405020304" pitchFamily="18" charset="0"/>
              </a:rPr>
              <a:t> con </a:t>
            </a:r>
            <a:r>
              <a:rPr lang="en-US" sz="4800" b="0" dirty="0" err="1">
                <a:solidFill>
                  <a:schemeClr val="bg1"/>
                </a:solidFill>
                <a:effectLst/>
                <a:latin typeface="+mj-lt"/>
                <a:cs typeface="Times New Roman" panose="02020603050405020304" pitchFamily="18" charset="0"/>
              </a:rPr>
              <a:t>một</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Thiên</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Chúa</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Chúa</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Giêsu</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Kitô</a:t>
            </a:r>
            <a:r>
              <a:rPr lang="en-US" sz="4800" b="0" dirty="0">
                <a:solidFill>
                  <a:schemeClr val="bg1"/>
                </a:solidFill>
                <a:effectLst/>
                <a:latin typeface="+mj-lt"/>
                <a:cs typeface="Times New Roman" panose="02020603050405020304" pitchFamily="18" charset="0"/>
              </a:rPr>
              <a:t>.</a:t>
            </a:r>
          </a:p>
          <a:p>
            <a:pPr marL="0" indent="0" algn="just" eaLnBrk="1" hangingPunct="1">
              <a:lnSpc>
                <a:spcPct val="145000"/>
              </a:lnSpc>
              <a:buFontTx/>
              <a:buNone/>
            </a:pPr>
            <a:r>
              <a:rPr lang="vi-VN" sz="4800" b="0" dirty="0">
                <a:solidFill>
                  <a:srgbClr val="FFFF00"/>
                </a:solidFill>
                <a:effectLst/>
                <a:latin typeface="+mj-lt"/>
                <a:cs typeface="Times New Roman" panose="02020603050405020304" pitchFamily="18" charset="0"/>
              </a:rPr>
              <a:t>B:</a:t>
            </a:r>
            <a:r>
              <a:rPr lang="vi-VN" sz="4800" b="0" dirty="0">
                <a:solidFill>
                  <a:schemeClr val="bg1"/>
                </a:solidFill>
                <a:effectLst/>
                <a:latin typeface="+mj-lt"/>
                <a:cs typeface="Times New Roman" panose="02020603050405020304" pitchFamily="18" charset="0"/>
              </a:rPr>
              <a:t> Lạy Chúa là Thiên Chúa, là Chiên Thiên Chúa là Con Đức Chúa Cha.</a:t>
            </a:r>
          </a:p>
        </p:txBody>
      </p:sp>
    </p:spTree>
    <p:extLst>
      <p:ext uri="{BB962C8B-B14F-4D97-AF65-F5344CB8AC3E}">
        <p14:creationId xmlns:p14="http://schemas.microsoft.com/office/powerpoint/2010/main" val="291094448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p:txBody>
          <a:bodyPr/>
          <a:lstStyle/>
          <a:p>
            <a:pPr eaLnBrk="1" hangingPunct="1"/>
            <a:br>
              <a:rPr lang="en-US" sz="4000" b="0" dirty="0">
                <a:solidFill>
                  <a:schemeClr val="bg1"/>
                </a:solidFill>
                <a:effectLst/>
                <a:latin typeface="+mj-lt"/>
              </a:rPr>
            </a:br>
            <a:endParaRPr lang="en-US" sz="4000" b="0" dirty="0">
              <a:solidFill>
                <a:schemeClr val="bg1"/>
              </a:solidFill>
              <a:effectLst/>
              <a:latin typeface="+mj-lt"/>
            </a:endParaRPr>
          </a:p>
        </p:txBody>
      </p:sp>
      <p:sp>
        <p:nvSpPr>
          <p:cNvPr id="87043" name="Rectangle 3"/>
          <p:cNvSpPr>
            <a:spLocks noGrp="1" noChangeArrowheads="1"/>
          </p:cNvSpPr>
          <p:nvPr>
            <p:ph type="body" idx="1"/>
          </p:nvPr>
        </p:nvSpPr>
        <p:spPr>
          <a:xfrm>
            <a:off x="0" y="-171450"/>
            <a:ext cx="9144000" cy="5314950"/>
          </a:xfrm>
        </p:spPr>
        <p:txBody>
          <a:bodyPr anchor="ctr" anchorCtr="0"/>
          <a:lstStyle/>
          <a:p>
            <a:pPr marL="0" indent="0" algn="just" eaLnBrk="1" hangingPunct="1">
              <a:lnSpc>
                <a:spcPct val="145000"/>
              </a:lnSpc>
              <a:buFontTx/>
              <a:buNone/>
            </a:pPr>
            <a:r>
              <a:rPr lang="en-US" sz="5400" b="0" u="sng" dirty="0">
                <a:solidFill>
                  <a:srgbClr val="FFFF00"/>
                </a:solidFill>
                <a:effectLst/>
                <a:latin typeface="+mj-lt"/>
                <a:cs typeface="Times New Roman" panose="02020603050405020304" pitchFamily="18" charset="0"/>
              </a:rPr>
              <a:t>A:</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Chúa</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xóa</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tội</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trần</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gian</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xin</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thương</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xót</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chúng</a:t>
            </a:r>
            <a:r>
              <a:rPr lang="en-US" sz="5400" b="0" dirty="0">
                <a:solidFill>
                  <a:schemeClr val="bg1"/>
                </a:solidFill>
                <a:effectLst/>
                <a:latin typeface="+mj-lt"/>
                <a:cs typeface="Times New Roman" panose="02020603050405020304" pitchFamily="18" charset="0"/>
              </a:rPr>
              <a:t> con.</a:t>
            </a:r>
          </a:p>
          <a:p>
            <a:pPr marL="0" indent="0" algn="just" eaLnBrk="1" hangingPunct="1">
              <a:lnSpc>
                <a:spcPct val="145000"/>
              </a:lnSpc>
              <a:buFontTx/>
              <a:buNone/>
            </a:pPr>
            <a:r>
              <a:rPr lang="en-US" sz="5400" b="0" u="sng" dirty="0">
                <a:solidFill>
                  <a:srgbClr val="FFFF00"/>
                </a:solidFill>
                <a:effectLst/>
                <a:latin typeface="+mj-lt"/>
                <a:cs typeface="Times New Roman" panose="02020603050405020304" pitchFamily="18" charset="0"/>
              </a:rPr>
              <a:t>B:</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Chúa</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xóa</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tội</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trần</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gian</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xin</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nhậm</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lời</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chúng</a:t>
            </a:r>
            <a:r>
              <a:rPr lang="en-US" sz="5400" b="0" dirty="0">
                <a:solidFill>
                  <a:schemeClr val="bg1"/>
                </a:solidFill>
                <a:effectLst/>
                <a:latin typeface="+mj-lt"/>
                <a:cs typeface="Times New Roman" panose="02020603050405020304" pitchFamily="18" charset="0"/>
              </a:rPr>
              <a:t> con </a:t>
            </a:r>
            <a:r>
              <a:rPr lang="en-US" sz="5400" b="0" dirty="0" err="1">
                <a:solidFill>
                  <a:schemeClr val="bg1"/>
                </a:solidFill>
                <a:effectLst/>
                <a:latin typeface="+mj-lt"/>
                <a:cs typeface="Times New Roman" panose="02020603050405020304" pitchFamily="18" charset="0"/>
              </a:rPr>
              <a:t>cầu</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khẩn</a:t>
            </a:r>
            <a:r>
              <a:rPr lang="en-US" sz="5400" b="0" dirty="0">
                <a:solidFill>
                  <a:schemeClr val="bg1"/>
                </a:solidFill>
                <a:effectLst/>
                <a:latin typeface="+mj-lt"/>
                <a:cs typeface="Times New Roman" panose="02020603050405020304" pitchFamily="18" charset="0"/>
              </a:rPr>
              <a:t>.</a:t>
            </a:r>
          </a:p>
        </p:txBody>
      </p:sp>
    </p:spTree>
    <p:extLst>
      <p:ext uri="{BB962C8B-B14F-4D97-AF65-F5344CB8AC3E}">
        <p14:creationId xmlns:p14="http://schemas.microsoft.com/office/powerpoint/2010/main" val="372498577"/>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p:txBody>
          <a:bodyPr/>
          <a:lstStyle/>
          <a:p>
            <a:pPr eaLnBrk="1" hangingPunct="1"/>
            <a:br>
              <a:rPr lang="en-US" sz="4000" b="0" dirty="0">
                <a:solidFill>
                  <a:schemeClr val="bg1"/>
                </a:solidFill>
                <a:effectLst/>
                <a:latin typeface="+mj-lt"/>
              </a:rPr>
            </a:br>
            <a:endParaRPr lang="en-US" sz="4000" b="0" dirty="0">
              <a:solidFill>
                <a:schemeClr val="bg1"/>
              </a:solidFill>
              <a:effectLst/>
              <a:latin typeface="+mj-lt"/>
            </a:endParaRPr>
          </a:p>
        </p:txBody>
      </p:sp>
      <p:sp>
        <p:nvSpPr>
          <p:cNvPr id="89091" name="Rectangle 3"/>
          <p:cNvSpPr>
            <a:spLocks noGrp="1" noChangeArrowheads="1"/>
          </p:cNvSpPr>
          <p:nvPr>
            <p:ph type="body" idx="1"/>
          </p:nvPr>
        </p:nvSpPr>
        <p:spPr>
          <a:xfrm>
            <a:off x="0" y="0"/>
            <a:ext cx="9144000" cy="5143500"/>
          </a:xfrm>
        </p:spPr>
        <p:txBody>
          <a:bodyPr anchor="ctr" anchorCtr="0"/>
          <a:lstStyle/>
          <a:p>
            <a:pPr marL="0" indent="0" algn="just" eaLnBrk="1" hangingPunct="1">
              <a:lnSpc>
                <a:spcPct val="150000"/>
              </a:lnSpc>
              <a:buFontTx/>
              <a:buNone/>
            </a:pPr>
            <a:r>
              <a:rPr lang="en-US" sz="4800" b="0" u="sng" dirty="0">
                <a:solidFill>
                  <a:srgbClr val="FFFF00"/>
                </a:solidFill>
                <a:effectLst/>
                <a:latin typeface="+mj-lt"/>
                <a:cs typeface="Times New Roman" panose="02020603050405020304" pitchFamily="18" charset="0"/>
              </a:rPr>
              <a:t>A:</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Chúa</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ngự</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bên</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hữu</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Đức</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Chúa</a:t>
            </a:r>
            <a:r>
              <a:rPr lang="en-US" sz="4800" b="0" dirty="0">
                <a:solidFill>
                  <a:schemeClr val="bg1"/>
                </a:solidFill>
                <a:effectLst/>
                <a:latin typeface="+mj-lt"/>
                <a:cs typeface="Times New Roman" panose="02020603050405020304" pitchFamily="18" charset="0"/>
              </a:rPr>
              <a:t> Cha, </a:t>
            </a:r>
            <a:r>
              <a:rPr lang="en-US" sz="4800" b="0" dirty="0" err="1">
                <a:solidFill>
                  <a:schemeClr val="bg1"/>
                </a:solidFill>
                <a:effectLst/>
                <a:latin typeface="+mj-lt"/>
                <a:cs typeface="Times New Roman" panose="02020603050405020304" pitchFamily="18" charset="0"/>
              </a:rPr>
              <a:t>xin</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thương</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xót</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chúng</a:t>
            </a:r>
            <a:r>
              <a:rPr lang="en-US" sz="4800" b="0" dirty="0">
                <a:solidFill>
                  <a:schemeClr val="bg1"/>
                </a:solidFill>
                <a:effectLst/>
                <a:latin typeface="+mj-lt"/>
                <a:cs typeface="Times New Roman" panose="02020603050405020304" pitchFamily="18" charset="0"/>
              </a:rPr>
              <a:t> con.</a:t>
            </a:r>
          </a:p>
          <a:p>
            <a:pPr marL="0" indent="0" algn="just" eaLnBrk="1" hangingPunct="1">
              <a:lnSpc>
                <a:spcPct val="150000"/>
              </a:lnSpc>
              <a:buFontTx/>
              <a:buNone/>
            </a:pPr>
            <a:r>
              <a:rPr lang="vi-VN" sz="4800" b="0" u="sng" dirty="0">
                <a:solidFill>
                  <a:srgbClr val="FFFF00"/>
                </a:solidFill>
                <a:effectLst/>
                <a:latin typeface="+mj-lt"/>
                <a:cs typeface="Times New Roman" panose="02020603050405020304" pitchFamily="18" charset="0"/>
              </a:rPr>
              <a:t>B:</a:t>
            </a:r>
            <a:r>
              <a:rPr lang="vi-VN" sz="4800" b="0" dirty="0">
                <a:solidFill>
                  <a:schemeClr val="bg1"/>
                </a:solidFill>
                <a:effectLst/>
                <a:latin typeface="+mj-lt"/>
                <a:cs typeface="Times New Roman" panose="02020603050405020304" pitchFamily="18" charset="0"/>
              </a:rPr>
              <a:t> Vì lạy Chúa Giêsu Kitô, chỉ có Chúa là Đấng Thánh.</a:t>
            </a:r>
          </a:p>
        </p:txBody>
      </p:sp>
    </p:spTree>
    <p:extLst>
      <p:ext uri="{BB962C8B-B14F-4D97-AF65-F5344CB8AC3E}">
        <p14:creationId xmlns:p14="http://schemas.microsoft.com/office/powerpoint/2010/main" val="276830593"/>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p:txBody>
          <a:bodyPr/>
          <a:lstStyle/>
          <a:p>
            <a:pPr eaLnBrk="1" hangingPunct="1"/>
            <a:br>
              <a:rPr lang="en-US" sz="4000" b="0" dirty="0">
                <a:solidFill>
                  <a:schemeClr val="bg1"/>
                </a:solidFill>
                <a:effectLst/>
                <a:latin typeface="+mj-lt"/>
              </a:rPr>
            </a:br>
            <a:endParaRPr lang="en-US" sz="4000" b="0" dirty="0">
              <a:solidFill>
                <a:schemeClr val="bg1"/>
              </a:solidFill>
              <a:effectLst/>
              <a:latin typeface="+mj-lt"/>
            </a:endParaRPr>
          </a:p>
        </p:txBody>
      </p:sp>
      <p:sp>
        <p:nvSpPr>
          <p:cNvPr id="91139" name="Rectangle 3"/>
          <p:cNvSpPr>
            <a:spLocks noGrp="1" noChangeArrowheads="1"/>
          </p:cNvSpPr>
          <p:nvPr>
            <p:ph type="body" idx="1"/>
          </p:nvPr>
        </p:nvSpPr>
        <p:spPr>
          <a:xfrm>
            <a:off x="0" y="0"/>
            <a:ext cx="9144000" cy="5143500"/>
          </a:xfrm>
        </p:spPr>
        <p:txBody>
          <a:bodyPr anchor="ctr" anchorCtr="0"/>
          <a:lstStyle/>
          <a:p>
            <a:pPr marL="0" indent="0" algn="just" eaLnBrk="1" hangingPunct="1">
              <a:lnSpc>
                <a:spcPct val="140000"/>
              </a:lnSpc>
              <a:buFontTx/>
              <a:buNone/>
            </a:pPr>
            <a:r>
              <a:rPr lang="en-US" sz="4400" b="0" dirty="0" err="1">
                <a:solidFill>
                  <a:schemeClr val="bg1"/>
                </a:solidFill>
                <a:effectLst/>
                <a:latin typeface="+mj-lt"/>
                <a:cs typeface="Times New Roman" panose="02020603050405020304" pitchFamily="18" charset="0"/>
              </a:rPr>
              <a:t>Chỉ</a:t>
            </a:r>
            <a:r>
              <a:rPr lang="en-US" sz="4400" b="0" dirty="0">
                <a:solidFill>
                  <a:schemeClr val="bg1"/>
                </a:solidFill>
                <a:effectLst/>
                <a:latin typeface="+mj-lt"/>
                <a:cs typeface="Times New Roman" panose="02020603050405020304" pitchFamily="18" charset="0"/>
              </a:rPr>
              <a:t> </a:t>
            </a:r>
            <a:r>
              <a:rPr lang="en-US" sz="4400" b="0" dirty="0" err="1">
                <a:solidFill>
                  <a:schemeClr val="bg1"/>
                </a:solidFill>
                <a:effectLst/>
                <a:latin typeface="+mj-lt"/>
                <a:cs typeface="Times New Roman" panose="02020603050405020304" pitchFamily="18" charset="0"/>
              </a:rPr>
              <a:t>có</a:t>
            </a:r>
            <a:r>
              <a:rPr lang="en-US" sz="4400" b="0" dirty="0">
                <a:solidFill>
                  <a:schemeClr val="bg1"/>
                </a:solidFill>
                <a:effectLst/>
                <a:latin typeface="+mj-lt"/>
                <a:cs typeface="Times New Roman" panose="02020603050405020304" pitchFamily="18" charset="0"/>
              </a:rPr>
              <a:t> </a:t>
            </a:r>
            <a:r>
              <a:rPr lang="en-US" sz="4400" b="0" dirty="0" err="1">
                <a:solidFill>
                  <a:schemeClr val="bg1"/>
                </a:solidFill>
                <a:effectLst/>
                <a:latin typeface="+mj-lt"/>
                <a:cs typeface="Times New Roman" panose="02020603050405020304" pitchFamily="18" charset="0"/>
              </a:rPr>
              <a:t>Chúa</a:t>
            </a:r>
            <a:r>
              <a:rPr lang="en-US" sz="4400" b="0" dirty="0">
                <a:solidFill>
                  <a:schemeClr val="bg1"/>
                </a:solidFill>
                <a:effectLst/>
                <a:latin typeface="+mj-lt"/>
                <a:cs typeface="Times New Roman" panose="02020603050405020304" pitchFamily="18" charset="0"/>
              </a:rPr>
              <a:t> </a:t>
            </a:r>
            <a:r>
              <a:rPr lang="en-US" sz="4400" b="0" dirty="0" err="1">
                <a:solidFill>
                  <a:schemeClr val="bg1"/>
                </a:solidFill>
                <a:effectLst/>
                <a:latin typeface="+mj-lt"/>
                <a:cs typeface="Times New Roman" panose="02020603050405020304" pitchFamily="18" charset="0"/>
              </a:rPr>
              <a:t>là</a:t>
            </a:r>
            <a:r>
              <a:rPr lang="en-US" sz="4400" b="0" dirty="0">
                <a:solidFill>
                  <a:schemeClr val="bg1"/>
                </a:solidFill>
                <a:effectLst/>
                <a:latin typeface="+mj-lt"/>
                <a:cs typeface="Times New Roman" panose="02020603050405020304" pitchFamily="18" charset="0"/>
              </a:rPr>
              <a:t> </a:t>
            </a:r>
            <a:r>
              <a:rPr lang="en-US" sz="4400" b="0" dirty="0" err="1">
                <a:solidFill>
                  <a:schemeClr val="bg1"/>
                </a:solidFill>
                <a:effectLst/>
                <a:latin typeface="+mj-lt"/>
                <a:cs typeface="Times New Roman" panose="02020603050405020304" pitchFamily="18" charset="0"/>
              </a:rPr>
              <a:t>Chúa</a:t>
            </a:r>
            <a:r>
              <a:rPr lang="en-US" sz="4400" b="0" dirty="0">
                <a:solidFill>
                  <a:schemeClr val="bg1"/>
                </a:solidFill>
                <a:effectLst/>
                <a:latin typeface="+mj-lt"/>
                <a:cs typeface="Times New Roman" panose="02020603050405020304" pitchFamily="18" charset="0"/>
              </a:rPr>
              <a:t>, </a:t>
            </a:r>
            <a:r>
              <a:rPr lang="en-US" sz="4400" b="0" dirty="0" err="1">
                <a:solidFill>
                  <a:schemeClr val="bg1"/>
                </a:solidFill>
                <a:effectLst/>
                <a:latin typeface="+mj-lt"/>
                <a:cs typeface="Times New Roman" panose="02020603050405020304" pitchFamily="18" charset="0"/>
              </a:rPr>
              <a:t>chỉ</a:t>
            </a:r>
            <a:r>
              <a:rPr lang="en-US" sz="4400" b="0" dirty="0">
                <a:solidFill>
                  <a:schemeClr val="bg1"/>
                </a:solidFill>
                <a:effectLst/>
                <a:latin typeface="+mj-lt"/>
                <a:cs typeface="Times New Roman" panose="02020603050405020304" pitchFamily="18" charset="0"/>
              </a:rPr>
              <a:t> </a:t>
            </a:r>
            <a:r>
              <a:rPr lang="en-US" sz="4400" b="0" dirty="0" err="1">
                <a:solidFill>
                  <a:schemeClr val="bg1"/>
                </a:solidFill>
                <a:effectLst/>
                <a:latin typeface="+mj-lt"/>
                <a:cs typeface="Times New Roman" panose="02020603050405020304" pitchFamily="18" charset="0"/>
              </a:rPr>
              <a:t>có</a:t>
            </a:r>
            <a:r>
              <a:rPr lang="en-US" sz="4400" b="0" dirty="0">
                <a:solidFill>
                  <a:schemeClr val="bg1"/>
                </a:solidFill>
                <a:effectLst/>
                <a:latin typeface="+mj-lt"/>
                <a:cs typeface="Times New Roman" panose="02020603050405020304" pitchFamily="18" charset="0"/>
              </a:rPr>
              <a:t> </a:t>
            </a:r>
            <a:r>
              <a:rPr lang="en-US" sz="4400" b="0" dirty="0" err="1">
                <a:solidFill>
                  <a:schemeClr val="bg1"/>
                </a:solidFill>
                <a:effectLst/>
                <a:latin typeface="+mj-lt"/>
                <a:cs typeface="Times New Roman" panose="02020603050405020304" pitchFamily="18" charset="0"/>
              </a:rPr>
              <a:t>Chúa</a:t>
            </a:r>
            <a:r>
              <a:rPr lang="en-US" sz="4400" b="0" dirty="0">
                <a:solidFill>
                  <a:schemeClr val="bg1"/>
                </a:solidFill>
                <a:effectLst/>
                <a:latin typeface="+mj-lt"/>
                <a:cs typeface="Times New Roman" panose="02020603050405020304" pitchFamily="18" charset="0"/>
              </a:rPr>
              <a:t> </a:t>
            </a:r>
            <a:r>
              <a:rPr lang="en-US" sz="4400" b="0" dirty="0" err="1">
                <a:solidFill>
                  <a:schemeClr val="bg1"/>
                </a:solidFill>
                <a:effectLst/>
                <a:latin typeface="+mj-lt"/>
                <a:cs typeface="Times New Roman" panose="02020603050405020304" pitchFamily="18" charset="0"/>
              </a:rPr>
              <a:t>là</a:t>
            </a:r>
            <a:r>
              <a:rPr lang="en-US" sz="4400" b="0" dirty="0">
                <a:solidFill>
                  <a:schemeClr val="bg1"/>
                </a:solidFill>
                <a:effectLst/>
                <a:latin typeface="+mj-lt"/>
                <a:cs typeface="Times New Roman" panose="02020603050405020304" pitchFamily="18" charset="0"/>
              </a:rPr>
              <a:t> </a:t>
            </a:r>
            <a:r>
              <a:rPr lang="en-US" sz="4400" b="0" dirty="0" err="1">
                <a:solidFill>
                  <a:schemeClr val="bg1"/>
                </a:solidFill>
                <a:effectLst/>
                <a:latin typeface="+mj-lt"/>
                <a:cs typeface="Times New Roman" panose="02020603050405020304" pitchFamily="18" charset="0"/>
              </a:rPr>
              <a:t>đấng</a:t>
            </a:r>
            <a:r>
              <a:rPr lang="en-US" sz="4400" b="0" dirty="0">
                <a:solidFill>
                  <a:schemeClr val="bg1"/>
                </a:solidFill>
                <a:effectLst/>
                <a:latin typeface="+mj-lt"/>
                <a:cs typeface="Times New Roman" panose="02020603050405020304" pitchFamily="18" charset="0"/>
              </a:rPr>
              <a:t> </a:t>
            </a:r>
            <a:r>
              <a:rPr lang="en-US" sz="4400" b="0" dirty="0" err="1">
                <a:solidFill>
                  <a:schemeClr val="bg1"/>
                </a:solidFill>
                <a:effectLst/>
                <a:latin typeface="+mj-lt"/>
                <a:cs typeface="Times New Roman" panose="02020603050405020304" pitchFamily="18" charset="0"/>
              </a:rPr>
              <a:t>tối</a:t>
            </a:r>
            <a:r>
              <a:rPr lang="en-US" sz="4400" b="0" dirty="0">
                <a:solidFill>
                  <a:schemeClr val="bg1"/>
                </a:solidFill>
                <a:effectLst/>
                <a:latin typeface="+mj-lt"/>
                <a:cs typeface="Times New Roman" panose="02020603050405020304" pitchFamily="18" charset="0"/>
              </a:rPr>
              <a:t> </a:t>
            </a:r>
            <a:r>
              <a:rPr lang="en-US" sz="4400" b="0" dirty="0" err="1">
                <a:solidFill>
                  <a:schemeClr val="bg1"/>
                </a:solidFill>
                <a:effectLst/>
                <a:latin typeface="+mj-lt"/>
                <a:cs typeface="Times New Roman" panose="02020603050405020304" pitchFamily="18" charset="0"/>
              </a:rPr>
              <a:t>cao</a:t>
            </a:r>
            <a:r>
              <a:rPr lang="en-US" sz="4400" b="0" dirty="0">
                <a:solidFill>
                  <a:schemeClr val="bg1"/>
                </a:solidFill>
                <a:effectLst/>
                <a:latin typeface="+mj-lt"/>
                <a:cs typeface="Times New Roman" panose="02020603050405020304" pitchFamily="18" charset="0"/>
              </a:rPr>
              <a:t>.</a:t>
            </a:r>
          </a:p>
          <a:p>
            <a:pPr marL="0" indent="0" algn="just" eaLnBrk="1" hangingPunct="1">
              <a:lnSpc>
                <a:spcPct val="140000"/>
              </a:lnSpc>
              <a:buFontTx/>
              <a:buNone/>
            </a:pPr>
            <a:r>
              <a:rPr lang="vi-VN" sz="4400" b="0" u="sng" dirty="0">
                <a:solidFill>
                  <a:srgbClr val="FFFF00"/>
                </a:solidFill>
                <a:effectLst/>
                <a:latin typeface="+mj-lt"/>
                <a:cs typeface="Times New Roman" panose="02020603050405020304" pitchFamily="18" charset="0"/>
              </a:rPr>
              <a:t>A+</a:t>
            </a:r>
            <a:r>
              <a:rPr lang="en-US" sz="4400" b="0" u="sng" dirty="0">
                <a:solidFill>
                  <a:srgbClr val="FFFF00"/>
                </a:solidFill>
                <a:effectLst/>
                <a:latin typeface="+mj-lt"/>
                <a:cs typeface="Times New Roman" panose="02020603050405020304" pitchFamily="18" charset="0"/>
              </a:rPr>
              <a:t>B</a:t>
            </a:r>
            <a:r>
              <a:rPr lang="vi-VN" sz="4400" b="0" u="sng" dirty="0">
                <a:solidFill>
                  <a:srgbClr val="FFFF00"/>
                </a:solidFill>
                <a:effectLst/>
                <a:latin typeface="+mj-lt"/>
                <a:cs typeface="Times New Roman" panose="02020603050405020304" pitchFamily="18" charset="0"/>
              </a:rPr>
              <a:t>:</a:t>
            </a:r>
            <a:r>
              <a:rPr lang="vi-VN" sz="4400" b="0" dirty="0">
                <a:solidFill>
                  <a:schemeClr val="bg1"/>
                </a:solidFill>
                <a:effectLst/>
                <a:latin typeface="+mj-lt"/>
                <a:cs typeface="Times New Roman" panose="02020603050405020304" pitchFamily="18" charset="0"/>
              </a:rPr>
              <a:t> Cùng Đức Chúa Thánh Thần trong vinh quang Đức Chúa Cha. </a:t>
            </a:r>
          </a:p>
          <a:p>
            <a:pPr marL="0" indent="0" algn="just" eaLnBrk="1" hangingPunct="1">
              <a:lnSpc>
                <a:spcPct val="140000"/>
              </a:lnSpc>
              <a:buFontTx/>
              <a:buNone/>
            </a:pPr>
            <a:r>
              <a:rPr lang="vi-VN" sz="4400" b="0" u="sng" dirty="0">
                <a:solidFill>
                  <a:srgbClr val="FFFF00"/>
                </a:solidFill>
                <a:effectLst/>
                <a:latin typeface="+mj-lt"/>
                <a:cs typeface="Times New Roman" panose="02020603050405020304" pitchFamily="18" charset="0"/>
              </a:rPr>
              <a:t>Amen.</a:t>
            </a:r>
          </a:p>
        </p:txBody>
      </p:sp>
    </p:spTree>
    <p:extLst>
      <p:ext uri="{BB962C8B-B14F-4D97-AF65-F5344CB8AC3E}">
        <p14:creationId xmlns:p14="http://schemas.microsoft.com/office/powerpoint/2010/main" val="3772601092"/>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descr="A group of people sitting in a circle&#10;&#10;Description automatically generated">
            <a:extLst>
              <a:ext uri="{FF2B5EF4-FFF2-40B4-BE49-F238E27FC236}">
                <a16:creationId xmlns:a16="http://schemas.microsoft.com/office/drawing/2014/main" id="{B014C2E1-5B15-44AA-9DEE-0406A6B41E6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409447594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6" name="Picture 5" descr="A book with text on it&#10;&#10;Description automatically generated">
            <a:extLst>
              <a:ext uri="{FF2B5EF4-FFF2-40B4-BE49-F238E27FC236}">
                <a16:creationId xmlns:a16="http://schemas.microsoft.com/office/drawing/2014/main" id="{DEC171A3-CC5E-4043-9A99-2835FF63648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115"/>
            <a:ext cx="9144000" cy="5135270"/>
          </a:xfrm>
          <a:prstGeom prst="rect">
            <a:avLst/>
          </a:prstGeom>
        </p:spPr>
      </p:pic>
    </p:spTree>
    <p:extLst>
      <p:ext uri="{BB962C8B-B14F-4D97-AF65-F5344CB8AC3E}">
        <p14:creationId xmlns:p14="http://schemas.microsoft.com/office/powerpoint/2010/main" val="220053958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C9A2B00-E1B1-C6DA-0553-5F743936A0A7}"/>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CAC1E794-008D-7E61-C752-B9F6FC11D18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29" y="0"/>
            <a:ext cx="9139141" cy="5143500"/>
          </a:xfrm>
          <a:prstGeom prst="rect">
            <a:avLst/>
          </a:prstGeom>
        </p:spPr>
      </p:pic>
    </p:spTree>
    <p:extLst>
      <p:ext uri="{BB962C8B-B14F-4D97-AF65-F5344CB8AC3E}">
        <p14:creationId xmlns:p14="http://schemas.microsoft.com/office/powerpoint/2010/main" val="203962997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086349"/>
          </a:xfrm>
        </p:spPr>
        <p:txBody>
          <a:bodyPr/>
          <a:lstStyle/>
          <a:p>
            <a:r>
              <a:rPr lang="en-US" dirty="0" err="1">
                <a:solidFill>
                  <a:srgbClr val="FFFF00"/>
                </a:solidFill>
              </a:rPr>
              <a:t>Thánh</a:t>
            </a:r>
            <a:r>
              <a:rPr lang="en-US" dirty="0">
                <a:solidFill>
                  <a:srgbClr val="FFFF00"/>
                </a:solidFill>
              </a:rPr>
              <a:t> </a:t>
            </a:r>
            <a:r>
              <a:rPr lang="en-US" dirty="0" err="1">
                <a:solidFill>
                  <a:srgbClr val="FFFF00"/>
                </a:solidFill>
              </a:rPr>
              <a:t>Vịnh</a:t>
            </a:r>
            <a:r>
              <a:rPr lang="en-US" dirty="0">
                <a:solidFill>
                  <a:srgbClr val="FFFF00"/>
                </a:solidFill>
              </a:rPr>
              <a:t> 22</a:t>
            </a:r>
            <a:br>
              <a:rPr lang="en-US" dirty="0">
                <a:solidFill>
                  <a:srgbClr val="FFFF00"/>
                </a:solidFill>
              </a:rPr>
            </a:br>
            <a:r>
              <a:rPr lang="en-US" dirty="0" err="1">
                <a:solidFill>
                  <a:srgbClr val="FFFF00"/>
                </a:solidFill>
              </a:rPr>
              <a:t>Chúa</a:t>
            </a:r>
            <a:r>
              <a:rPr lang="en-US" dirty="0">
                <a:solidFill>
                  <a:srgbClr val="FFFF00"/>
                </a:solidFill>
              </a:rPr>
              <a:t> </a:t>
            </a:r>
            <a:r>
              <a:rPr lang="en-US" dirty="0" err="1">
                <a:solidFill>
                  <a:srgbClr val="FFFF00"/>
                </a:solidFill>
              </a:rPr>
              <a:t>Nhật</a:t>
            </a:r>
            <a:r>
              <a:rPr lang="en-US" dirty="0">
                <a:solidFill>
                  <a:srgbClr val="FFFF00"/>
                </a:solidFill>
              </a:rPr>
              <a:t> XXVIII </a:t>
            </a:r>
            <a:r>
              <a:rPr lang="en-US" dirty="0" err="1">
                <a:solidFill>
                  <a:srgbClr val="FFFF00"/>
                </a:solidFill>
              </a:rPr>
              <a:t>Thường</a:t>
            </a:r>
            <a:r>
              <a:rPr lang="en-US" dirty="0">
                <a:solidFill>
                  <a:srgbClr val="FFFF00"/>
                </a:solidFill>
              </a:rPr>
              <a:t> </a:t>
            </a:r>
            <a:r>
              <a:rPr lang="en-US" dirty="0" err="1">
                <a:solidFill>
                  <a:srgbClr val="FFFF00"/>
                </a:solidFill>
              </a:rPr>
              <a:t>Niên</a:t>
            </a:r>
            <a:br>
              <a:rPr lang="en-US" dirty="0">
                <a:solidFill>
                  <a:srgbClr val="FFFF00"/>
                </a:solidFill>
              </a:rPr>
            </a:br>
            <a:r>
              <a:rPr lang="en-US" dirty="0" err="1">
                <a:solidFill>
                  <a:srgbClr val="FFFF00"/>
                </a:solidFill>
              </a:rPr>
              <a:t>Năm</a:t>
            </a:r>
            <a:r>
              <a:rPr lang="en-US" dirty="0">
                <a:solidFill>
                  <a:srgbClr val="FFFF00"/>
                </a:solidFill>
              </a:rPr>
              <a:t> A</a:t>
            </a:r>
          </a:p>
        </p:txBody>
      </p:sp>
    </p:spTree>
    <p:extLst>
      <p:ext uri="{BB962C8B-B14F-4D97-AF65-F5344CB8AC3E}">
        <p14:creationId xmlns:p14="http://schemas.microsoft.com/office/powerpoint/2010/main" val="360333854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086349"/>
          </a:xfrm>
        </p:spPr>
        <p:txBody>
          <a:bodyPr>
            <a:normAutofit/>
          </a:bodyPr>
          <a:lstStyle/>
          <a:p>
            <a:pPr algn="just"/>
            <a:r>
              <a:rPr lang="en-US" sz="7200" u="sng" dirty="0" err="1">
                <a:solidFill>
                  <a:srgbClr val="FFFF00"/>
                </a:solidFill>
              </a:rPr>
              <a:t>Đk</a:t>
            </a:r>
            <a:r>
              <a:rPr lang="en-US" sz="7200" u="sng" dirty="0">
                <a:solidFill>
                  <a:srgbClr val="FFFF00"/>
                </a:solidFill>
              </a:rPr>
              <a:t>:</a:t>
            </a:r>
            <a:r>
              <a:rPr lang="en-US" sz="7200" dirty="0">
                <a:solidFill>
                  <a:srgbClr val="FFFF00"/>
                </a:solidFill>
              </a:rPr>
              <a:t> </a:t>
            </a:r>
            <a:r>
              <a:rPr lang="en-US" sz="6600" dirty="0" err="1">
                <a:solidFill>
                  <a:schemeClr val="bg1"/>
                </a:solidFill>
              </a:rPr>
              <a:t>Tôi</a:t>
            </a:r>
            <a:r>
              <a:rPr lang="en-US" sz="6600" dirty="0">
                <a:solidFill>
                  <a:schemeClr val="bg1"/>
                </a:solidFill>
              </a:rPr>
              <a:t> ở </a:t>
            </a:r>
            <a:r>
              <a:rPr lang="en-US" sz="6600" dirty="0" err="1">
                <a:solidFill>
                  <a:schemeClr val="bg1"/>
                </a:solidFill>
              </a:rPr>
              <a:t>trong</a:t>
            </a:r>
            <a:r>
              <a:rPr lang="en-US" sz="6600" dirty="0">
                <a:solidFill>
                  <a:schemeClr val="bg1"/>
                </a:solidFill>
              </a:rPr>
              <a:t> </a:t>
            </a:r>
            <a:r>
              <a:rPr lang="en-US" sz="6600" dirty="0" err="1">
                <a:solidFill>
                  <a:schemeClr val="bg1"/>
                </a:solidFill>
              </a:rPr>
              <a:t>nhà</a:t>
            </a:r>
            <a:r>
              <a:rPr lang="en-US" sz="6600" dirty="0">
                <a:solidFill>
                  <a:schemeClr val="bg1"/>
                </a:solidFill>
              </a:rPr>
              <a:t> </a:t>
            </a:r>
            <a:r>
              <a:rPr lang="en-US" sz="6600" dirty="0" err="1">
                <a:solidFill>
                  <a:schemeClr val="bg1"/>
                </a:solidFill>
              </a:rPr>
              <a:t>Chúa</a:t>
            </a:r>
            <a:r>
              <a:rPr lang="en-US" sz="6600" dirty="0">
                <a:solidFill>
                  <a:schemeClr val="bg1"/>
                </a:solidFill>
              </a:rPr>
              <a:t> </a:t>
            </a:r>
            <a:r>
              <a:rPr lang="en-US" sz="6600" dirty="0" err="1">
                <a:solidFill>
                  <a:schemeClr val="bg1"/>
                </a:solidFill>
              </a:rPr>
              <a:t>những</a:t>
            </a:r>
            <a:r>
              <a:rPr lang="en-US" sz="6600" dirty="0">
                <a:solidFill>
                  <a:schemeClr val="bg1"/>
                </a:solidFill>
              </a:rPr>
              <a:t> </a:t>
            </a:r>
            <a:r>
              <a:rPr lang="en-US" sz="6600" dirty="0" err="1">
                <a:solidFill>
                  <a:schemeClr val="bg1"/>
                </a:solidFill>
              </a:rPr>
              <a:t>năm</a:t>
            </a:r>
            <a:r>
              <a:rPr lang="en-US" sz="6600" dirty="0">
                <a:solidFill>
                  <a:schemeClr val="bg1"/>
                </a:solidFill>
              </a:rPr>
              <a:t> </a:t>
            </a:r>
            <a:r>
              <a:rPr lang="en-US" sz="6600" dirty="0" err="1">
                <a:solidFill>
                  <a:schemeClr val="bg1"/>
                </a:solidFill>
              </a:rPr>
              <a:t>tháng</a:t>
            </a:r>
            <a:r>
              <a:rPr lang="en-US" sz="6600" dirty="0">
                <a:solidFill>
                  <a:schemeClr val="bg1"/>
                </a:solidFill>
              </a:rPr>
              <a:t> </a:t>
            </a:r>
            <a:r>
              <a:rPr lang="en-US" sz="6600" dirty="0" err="1">
                <a:solidFill>
                  <a:schemeClr val="bg1"/>
                </a:solidFill>
              </a:rPr>
              <a:t>dài</a:t>
            </a:r>
            <a:r>
              <a:rPr lang="en-US" sz="6600" dirty="0">
                <a:solidFill>
                  <a:schemeClr val="bg1"/>
                </a:solidFill>
              </a:rPr>
              <a:t> </a:t>
            </a:r>
            <a:r>
              <a:rPr lang="en-US" sz="6600" dirty="0" err="1">
                <a:solidFill>
                  <a:schemeClr val="bg1"/>
                </a:solidFill>
              </a:rPr>
              <a:t>triền</a:t>
            </a:r>
            <a:r>
              <a:rPr lang="en-US" sz="6600" dirty="0">
                <a:solidFill>
                  <a:schemeClr val="bg1"/>
                </a:solidFill>
              </a:rPr>
              <a:t> </a:t>
            </a:r>
            <a:r>
              <a:rPr lang="en-US" sz="6600" dirty="0" err="1">
                <a:solidFill>
                  <a:schemeClr val="bg1"/>
                </a:solidFill>
              </a:rPr>
              <a:t>miên</a:t>
            </a:r>
            <a:r>
              <a:rPr lang="en-US" sz="6600" dirty="0">
                <a:solidFill>
                  <a:schemeClr val="bg1"/>
                </a:solidFill>
              </a:rPr>
              <a:t>.</a:t>
            </a:r>
            <a:endParaRPr lang="vi-VN" sz="7200" dirty="0">
              <a:solidFill>
                <a:schemeClr val="bg1"/>
              </a:solidFill>
            </a:endParaRPr>
          </a:p>
        </p:txBody>
      </p:sp>
    </p:spTree>
    <p:extLst>
      <p:ext uri="{BB962C8B-B14F-4D97-AF65-F5344CB8AC3E}">
        <p14:creationId xmlns:p14="http://schemas.microsoft.com/office/powerpoint/2010/main" val="383096892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sz="5400" u="sng" dirty="0">
                <a:solidFill>
                  <a:srgbClr val="FFFF00"/>
                </a:solidFill>
              </a:rPr>
              <a:t>Tk1:</a:t>
            </a:r>
            <a:r>
              <a:rPr lang="en-US" sz="5400" dirty="0">
                <a:solidFill>
                  <a:schemeClr val="bg1"/>
                </a:solidFill>
              </a:rPr>
              <a:t> </a:t>
            </a:r>
            <a:r>
              <a:rPr lang="vi-VN" sz="5400" dirty="0">
                <a:solidFill>
                  <a:schemeClr val="bg1"/>
                </a:solidFill>
              </a:rPr>
              <a:t>Có Chúa chăn dắt tôi nên tôi không còn thiếu gì. Trên đồng cỏ xanh tươi Ngài dẫn tôi vào nghỉ ngơi.</a:t>
            </a:r>
            <a:endParaRPr lang="en-US" sz="5400" dirty="0">
              <a:solidFill>
                <a:schemeClr val="bg1"/>
              </a:solidFill>
            </a:endParaRPr>
          </a:p>
        </p:txBody>
      </p:sp>
    </p:spTree>
    <p:extLst>
      <p:ext uri="{BB962C8B-B14F-4D97-AF65-F5344CB8AC3E}">
        <p14:creationId xmlns:p14="http://schemas.microsoft.com/office/powerpoint/2010/main" val="7147282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086349"/>
          </a:xfrm>
        </p:spPr>
        <p:txBody>
          <a:bodyPr>
            <a:normAutofit/>
          </a:bodyPr>
          <a:lstStyle/>
          <a:p>
            <a:pPr algn="just"/>
            <a:r>
              <a:rPr lang="en-US" sz="7200" u="sng" dirty="0" err="1">
                <a:solidFill>
                  <a:srgbClr val="FFFF00"/>
                </a:solidFill>
              </a:rPr>
              <a:t>Đk</a:t>
            </a:r>
            <a:r>
              <a:rPr lang="en-US" sz="7200" u="sng" dirty="0">
                <a:solidFill>
                  <a:srgbClr val="FFFF00"/>
                </a:solidFill>
              </a:rPr>
              <a:t>:</a:t>
            </a:r>
            <a:r>
              <a:rPr lang="en-US" sz="7200" dirty="0">
                <a:solidFill>
                  <a:srgbClr val="FFFF00"/>
                </a:solidFill>
              </a:rPr>
              <a:t> </a:t>
            </a:r>
            <a:r>
              <a:rPr lang="en-US" sz="6600" dirty="0" err="1">
                <a:solidFill>
                  <a:schemeClr val="bg1"/>
                </a:solidFill>
              </a:rPr>
              <a:t>Tôi</a:t>
            </a:r>
            <a:r>
              <a:rPr lang="en-US" sz="6600" dirty="0">
                <a:solidFill>
                  <a:schemeClr val="bg1"/>
                </a:solidFill>
              </a:rPr>
              <a:t> ở </a:t>
            </a:r>
            <a:r>
              <a:rPr lang="en-US" sz="6600" dirty="0" err="1">
                <a:solidFill>
                  <a:schemeClr val="bg1"/>
                </a:solidFill>
              </a:rPr>
              <a:t>trong</a:t>
            </a:r>
            <a:r>
              <a:rPr lang="en-US" sz="6600" dirty="0">
                <a:solidFill>
                  <a:schemeClr val="bg1"/>
                </a:solidFill>
              </a:rPr>
              <a:t> </a:t>
            </a:r>
            <a:r>
              <a:rPr lang="en-US" sz="6600" dirty="0" err="1">
                <a:solidFill>
                  <a:schemeClr val="bg1"/>
                </a:solidFill>
              </a:rPr>
              <a:t>nhà</a:t>
            </a:r>
            <a:r>
              <a:rPr lang="en-US" sz="6600" dirty="0">
                <a:solidFill>
                  <a:schemeClr val="bg1"/>
                </a:solidFill>
              </a:rPr>
              <a:t> </a:t>
            </a:r>
            <a:r>
              <a:rPr lang="en-US" sz="6600" dirty="0" err="1">
                <a:solidFill>
                  <a:schemeClr val="bg1"/>
                </a:solidFill>
              </a:rPr>
              <a:t>Chúa</a:t>
            </a:r>
            <a:r>
              <a:rPr lang="en-US" sz="6600" dirty="0">
                <a:solidFill>
                  <a:schemeClr val="bg1"/>
                </a:solidFill>
              </a:rPr>
              <a:t> </a:t>
            </a:r>
            <a:r>
              <a:rPr lang="en-US" sz="6600" dirty="0" err="1">
                <a:solidFill>
                  <a:schemeClr val="bg1"/>
                </a:solidFill>
              </a:rPr>
              <a:t>những</a:t>
            </a:r>
            <a:r>
              <a:rPr lang="en-US" sz="6600" dirty="0">
                <a:solidFill>
                  <a:schemeClr val="bg1"/>
                </a:solidFill>
              </a:rPr>
              <a:t> </a:t>
            </a:r>
            <a:r>
              <a:rPr lang="en-US" sz="6600" dirty="0" err="1">
                <a:solidFill>
                  <a:schemeClr val="bg1"/>
                </a:solidFill>
              </a:rPr>
              <a:t>năm</a:t>
            </a:r>
            <a:r>
              <a:rPr lang="en-US" sz="6600" dirty="0">
                <a:solidFill>
                  <a:schemeClr val="bg1"/>
                </a:solidFill>
              </a:rPr>
              <a:t> </a:t>
            </a:r>
            <a:r>
              <a:rPr lang="en-US" sz="6600" dirty="0" err="1">
                <a:solidFill>
                  <a:schemeClr val="bg1"/>
                </a:solidFill>
              </a:rPr>
              <a:t>tháng</a:t>
            </a:r>
            <a:r>
              <a:rPr lang="en-US" sz="6600" dirty="0">
                <a:solidFill>
                  <a:schemeClr val="bg1"/>
                </a:solidFill>
              </a:rPr>
              <a:t> </a:t>
            </a:r>
            <a:r>
              <a:rPr lang="en-US" sz="6600" dirty="0" err="1">
                <a:solidFill>
                  <a:schemeClr val="bg1"/>
                </a:solidFill>
              </a:rPr>
              <a:t>dài</a:t>
            </a:r>
            <a:r>
              <a:rPr lang="en-US" sz="6600" dirty="0">
                <a:solidFill>
                  <a:schemeClr val="bg1"/>
                </a:solidFill>
              </a:rPr>
              <a:t> </a:t>
            </a:r>
            <a:r>
              <a:rPr lang="en-US" sz="6600" dirty="0" err="1">
                <a:solidFill>
                  <a:schemeClr val="bg1"/>
                </a:solidFill>
              </a:rPr>
              <a:t>triền</a:t>
            </a:r>
            <a:r>
              <a:rPr lang="en-US" sz="6600" dirty="0">
                <a:solidFill>
                  <a:schemeClr val="bg1"/>
                </a:solidFill>
              </a:rPr>
              <a:t> </a:t>
            </a:r>
            <a:r>
              <a:rPr lang="en-US" sz="6600" dirty="0" err="1">
                <a:solidFill>
                  <a:schemeClr val="bg1"/>
                </a:solidFill>
              </a:rPr>
              <a:t>miên</a:t>
            </a:r>
            <a:r>
              <a:rPr lang="en-US" sz="6600" dirty="0">
                <a:solidFill>
                  <a:schemeClr val="bg1"/>
                </a:solidFill>
              </a:rPr>
              <a:t>.</a:t>
            </a:r>
            <a:endParaRPr lang="vi-VN" sz="7200" dirty="0">
              <a:solidFill>
                <a:schemeClr val="bg1"/>
              </a:solidFill>
            </a:endParaRPr>
          </a:p>
        </p:txBody>
      </p:sp>
    </p:spTree>
    <p:extLst>
      <p:ext uri="{BB962C8B-B14F-4D97-AF65-F5344CB8AC3E}">
        <p14:creationId xmlns:p14="http://schemas.microsoft.com/office/powerpoint/2010/main" val="158841676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086349"/>
          </a:xfrm>
        </p:spPr>
        <p:txBody>
          <a:bodyPr>
            <a:noAutofit/>
          </a:bodyPr>
          <a:lstStyle/>
          <a:p>
            <a:pPr algn="just" fontAlgn="base"/>
            <a:r>
              <a:rPr lang="en-US" sz="5400" u="sng" dirty="0">
                <a:solidFill>
                  <a:srgbClr val="FFFF00"/>
                </a:solidFill>
              </a:rPr>
              <a:t>Tk2:</a:t>
            </a:r>
            <a:r>
              <a:rPr lang="en-US" sz="5400" dirty="0">
                <a:solidFill>
                  <a:schemeClr val="bg1"/>
                </a:solidFill>
              </a:rPr>
              <a:t> </a:t>
            </a:r>
            <a:r>
              <a:rPr lang="vi-VN" sz="6000" dirty="0">
                <a:solidFill>
                  <a:schemeClr val="bg1"/>
                </a:solidFill>
              </a:rPr>
              <a:t>Dẫn tới bên suối trong cho tôi đây bồi dưỡng lại. Theo đường nẻo công minh, Ngài dẫn tôi vì Uy Danh.</a:t>
            </a:r>
            <a:endParaRPr lang="en-US" sz="5400" dirty="0">
              <a:solidFill>
                <a:schemeClr val="bg1"/>
              </a:solidFill>
            </a:endParaRPr>
          </a:p>
        </p:txBody>
      </p:sp>
    </p:spTree>
    <p:extLst>
      <p:ext uri="{BB962C8B-B14F-4D97-AF65-F5344CB8AC3E}">
        <p14:creationId xmlns:p14="http://schemas.microsoft.com/office/powerpoint/2010/main" val="243506372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086349"/>
          </a:xfrm>
        </p:spPr>
        <p:txBody>
          <a:bodyPr>
            <a:normAutofit fontScale="90000"/>
          </a:bodyPr>
          <a:lstStyle/>
          <a:p>
            <a:pPr algn="just"/>
            <a:r>
              <a:rPr lang="en-US" sz="6000" u="sng" dirty="0">
                <a:solidFill>
                  <a:srgbClr val="FFFF00"/>
                </a:solidFill>
              </a:rPr>
              <a:t>Tk3:</a:t>
            </a:r>
            <a:r>
              <a:rPr lang="en-US" sz="6000" dirty="0">
                <a:solidFill>
                  <a:schemeClr val="bg1"/>
                </a:solidFill>
              </a:rPr>
              <a:t> </a:t>
            </a:r>
            <a:r>
              <a:rPr lang="vi-VN" sz="6600" dirty="0">
                <a:solidFill>
                  <a:schemeClr val="bg1"/>
                </a:solidFill>
              </a:rPr>
              <a:t>Dẫu lúc qua lũng sâu, con đâu lo sợ khốn cùng. Bởi Ngài ở bên con, cầm sẵn côn trượng chở che.</a:t>
            </a:r>
            <a:endParaRPr lang="vi-VN" sz="6000" dirty="0">
              <a:solidFill>
                <a:schemeClr val="bg1"/>
              </a:solidFill>
            </a:endParaRPr>
          </a:p>
        </p:txBody>
      </p:sp>
    </p:spTree>
    <p:extLst>
      <p:ext uri="{BB962C8B-B14F-4D97-AF65-F5344CB8AC3E}">
        <p14:creationId xmlns:p14="http://schemas.microsoft.com/office/powerpoint/2010/main" val="266740379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086349"/>
          </a:xfrm>
        </p:spPr>
        <p:txBody>
          <a:bodyPr>
            <a:normAutofit/>
          </a:bodyPr>
          <a:lstStyle/>
          <a:p>
            <a:pPr algn="just"/>
            <a:r>
              <a:rPr lang="en-US" sz="7200" u="sng" dirty="0" err="1">
                <a:solidFill>
                  <a:srgbClr val="FFFF00"/>
                </a:solidFill>
              </a:rPr>
              <a:t>Đk</a:t>
            </a:r>
            <a:r>
              <a:rPr lang="en-US" sz="7200" u="sng" dirty="0">
                <a:solidFill>
                  <a:srgbClr val="FFFF00"/>
                </a:solidFill>
              </a:rPr>
              <a:t>:</a:t>
            </a:r>
            <a:r>
              <a:rPr lang="en-US" sz="7200" dirty="0">
                <a:solidFill>
                  <a:srgbClr val="FFFF00"/>
                </a:solidFill>
              </a:rPr>
              <a:t> </a:t>
            </a:r>
            <a:r>
              <a:rPr lang="en-US" sz="6600" dirty="0" err="1">
                <a:solidFill>
                  <a:schemeClr val="bg1"/>
                </a:solidFill>
              </a:rPr>
              <a:t>Tôi</a:t>
            </a:r>
            <a:r>
              <a:rPr lang="en-US" sz="6600" dirty="0">
                <a:solidFill>
                  <a:schemeClr val="bg1"/>
                </a:solidFill>
              </a:rPr>
              <a:t> ở </a:t>
            </a:r>
            <a:r>
              <a:rPr lang="en-US" sz="6600" dirty="0" err="1">
                <a:solidFill>
                  <a:schemeClr val="bg1"/>
                </a:solidFill>
              </a:rPr>
              <a:t>trong</a:t>
            </a:r>
            <a:r>
              <a:rPr lang="en-US" sz="6600" dirty="0">
                <a:solidFill>
                  <a:schemeClr val="bg1"/>
                </a:solidFill>
              </a:rPr>
              <a:t> </a:t>
            </a:r>
            <a:r>
              <a:rPr lang="en-US" sz="6600" dirty="0" err="1">
                <a:solidFill>
                  <a:schemeClr val="bg1"/>
                </a:solidFill>
              </a:rPr>
              <a:t>nhà</a:t>
            </a:r>
            <a:r>
              <a:rPr lang="en-US" sz="6600" dirty="0">
                <a:solidFill>
                  <a:schemeClr val="bg1"/>
                </a:solidFill>
              </a:rPr>
              <a:t> </a:t>
            </a:r>
            <a:r>
              <a:rPr lang="en-US" sz="6600" dirty="0" err="1">
                <a:solidFill>
                  <a:schemeClr val="bg1"/>
                </a:solidFill>
              </a:rPr>
              <a:t>Chúa</a:t>
            </a:r>
            <a:r>
              <a:rPr lang="en-US" sz="6600" dirty="0">
                <a:solidFill>
                  <a:schemeClr val="bg1"/>
                </a:solidFill>
              </a:rPr>
              <a:t> </a:t>
            </a:r>
            <a:r>
              <a:rPr lang="en-US" sz="6600" dirty="0" err="1">
                <a:solidFill>
                  <a:schemeClr val="bg1"/>
                </a:solidFill>
              </a:rPr>
              <a:t>những</a:t>
            </a:r>
            <a:r>
              <a:rPr lang="en-US" sz="6600" dirty="0">
                <a:solidFill>
                  <a:schemeClr val="bg1"/>
                </a:solidFill>
              </a:rPr>
              <a:t> </a:t>
            </a:r>
            <a:r>
              <a:rPr lang="en-US" sz="6600" dirty="0" err="1">
                <a:solidFill>
                  <a:schemeClr val="bg1"/>
                </a:solidFill>
              </a:rPr>
              <a:t>năm</a:t>
            </a:r>
            <a:r>
              <a:rPr lang="en-US" sz="6600" dirty="0">
                <a:solidFill>
                  <a:schemeClr val="bg1"/>
                </a:solidFill>
              </a:rPr>
              <a:t> </a:t>
            </a:r>
            <a:r>
              <a:rPr lang="en-US" sz="6600" dirty="0" err="1">
                <a:solidFill>
                  <a:schemeClr val="bg1"/>
                </a:solidFill>
              </a:rPr>
              <a:t>tháng</a:t>
            </a:r>
            <a:r>
              <a:rPr lang="en-US" sz="6600" dirty="0">
                <a:solidFill>
                  <a:schemeClr val="bg1"/>
                </a:solidFill>
              </a:rPr>
              <a:t> </a:t>
            </a:r>
            <a:r>
              <a:rPr lang="en-US" sz="6600" dirty="0" err="1">
                <a:solidFill>
                  <a:schemeClr val="bg1"/>
                </a:solidFill>
              </a:rPr>
              <a:t>dài</a:t>
            </a:r>
            <a:r>
              <a:rPr lang="en-US" sz="6600" dirty="0">
                <a:solidFill>
                  <a:schemeClr val="bg1"/>
                </a:solidFill>
              </a:rPr>
              <a:t> </a:t>
            </a:r>
            <a:r>
              <a:rPr lang="en-US" sz="6600" dirty="0" err="1">
                <a:solidFill>
                  <a:schemeClr val="bg1"/>
                </a:solidFill>
              </a:rPr>
              <a:t>triền</a:t>
            </a:r>
            <a:r>
              <a:rPr lang="en-US" sz="6600" dirty="0">
                <a:solidFill>
                  <a:schemeClr val="bg1"/>
                </a:solidFill>
              </a:rPr>
              <a:t> </a:t>
            </a:r>
            <a:r>
              <a:rPr lang="en-US" sz="6600" dirty="0" err="1">
                <a:solidFill>
                  <a:schemeClr val="bg1"/>
                </a:solidFill>
              </a:rPr>
              <a:t>miên</a:t>
            </a:r>
            <a:r>
              <a:rPr lang="en-US" sz="6600" dirty="0">
                <a:solidFill>
                  <a:schemeClr val="bg1"/>
                </a:solidFill>
              </a:rPr>
              <a:t>.</a:t>
            </a:r>
            <a:endParaRPr lang="vi-VN" sz="7200" dirty="0">
              <a:solidFill>
                <a:schemeClr val="bg1"/>
              </a:solidFill>
            </a:endParaRPr>
          </a:p>
        </p:txBody>
      </p:sp>
    </p:spTree>
    <p:extLst>
      <p:ext uri="{BB962C8B-B14F-4D97-AF65-F5344CB8AC3E}">
        <p14:creationId xmlns:p14="http://schemas.microsoft.com/office/powerpoint/2010/main" val="410816527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086349"/>
          </a:xfrm>
        </p:spPr>
        <p:txBody>
          <a:bodyPr>
            <a:normAutofit fontScale="90000"/>
          </a:bodyPr>
          <a:lstStyle/>
          <a:p>
            <a:pPr algn="just"/>
            <a:r>
              <a:rPr lang="en-US" sz="7200" u="sng" dirty="0">
                <a:solidFill>
                  <a:srgbClr val="FFFF00"/>
                </a:solidFill>
              </a:rPr>
              <a:t>Tk4:</a:t>
            </a:r>
            <a:r>
              <a:rPr lang="en-US" sz="7200" dirty="0">
                <a:solidFill>
                  <a:schemeClr val="bg1"/>
                </a:solidFill>
              </a:rPr>
              <a:t> </a:t>
            </a:r>
            <a:r>
              <a:rPr lang="vi-VN" sz="7300" dirty="0">
                <a:solidFill>
                  <a:schemeClr val="bg1"/>
                </a:solidFill>
              </a:rPr>
              <a:t>Chúa thiết con bữa ăn ngay khi quân thù đối mặt. Xức dầu tỏa hương thơm và cứ châm rượu đầy ly.</a:t>
            </a:r>
            <a:endParaRPr lang="vi-VN" sz="7200" dirty="0">
              <a:solidFill>
                <a:schemeClr val="bg1"/>
              </a:solidFill>
            </a:endParaRPr>
          </a:p>
        </p:txBody>
      </p:sp>
    </p:spTree>
    <p:extLst>
      <p:ext uri="{BB962C8B-B14F-4D97-AF65-F5344CB8AC3E}">
        <p14:creationId xmlns:p14="http://schemas.microsoft.com/office/powerpoint/2010/main" val="185386180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086349"/>
          </a:xfrm>
        </p:spPr>
        <p:txBody>
          <a:bodyPr>
            <a:normAutofit/>
          </a:bodyPr>
          <a:lstStyle/>
          <a:p>
            <a:pPr algn="just"/>
            <a:r>
              <a:rPr lang="en-US" sz="7200" u="sng" dirty="0" err="1">
                <a:solidFill>
                  <a:srgbClr val="FFFF00"/>
                </a:solidFill>
              </a:rPr>
              <a:t>Đk</a:t>
            </a:r>
            <a:r>
              <a:rPr lang="en-US" sz="7200" u="sng" dirty="0">
                <a:solidFill>
                  <a:srgbClr val="FFFF00"/>
                </a:solidFill>
              </a:rPr>
              <a:t>:</a:t>
            </a:r>
            <a:r>
              <a:rPr lang="en-US" sz="7200" dirty="0">
                <a:solidFill>
                  <a:srgbClr val="FFFF00"/>
                </a:solidFill>
              </a:rPr>
              <a:t> </a:t>
            </a:r>
            <a:r>
              <a:rPr lang="en-US" sz="6600" dirty="0" err="1">
                <a:solidFill>
                  <a:schemeClr val="bg1"/>
                </a:solidFill>
              </a:rPr>
              <a:t>Tôi</a:t>
            </a:r>
            <a:r>
              <a:rPr lang="en-US" sz="6600" dirty="0">
                <a:solidFill>
                  <a:schemeClr val="bg1"/>
                </a:solidFill>
              </a:rPr>
              <a:t> ở </a:t>
            </a:r>
            <a:r>
              <a:rPr lang="en-US" sz="6600" dirty="0" err="1">
                <a:solidFill>
                  <a:schemeClr val="bg1"/>
                </a:solidFill>
              </a:rPr>
              <a:t>trong</a:t>
            </a:r>
            <a:r>
              <a:rPr lang="en-US" sz="6600" dirty="0">
                <a:solidFill>
                  <a:schemeClr val="bg1"/>
                </a:solidFill>
              </a:rPr>
              <a:t> </a:t>
            </a:r>
            <a:r>
              <a:rPr lang="en-US" sz="6600" dirty="0" err="1">
                <a:solidFill>
                  <a:schemeClr val="bg1"/>
                </a:solidFill>
              </a:rPr>
              <a:t>nhà</a:t>
            </a:r>
            <a:r>
              <a:rPr lang="en-US" sz="6600" dirty="0">
                <a:solidFill>
                  <a:schemeClr val="bg1"/>
                </a:solidFill>
              </a:rPr>
              <a:t> </a:t>
            </a:r>
            <a:r>
              <a:rPr lang="en-US" sz="6600" dirty="0" err="1">
                <a:solidFill>
                  <a:schemeClr val="bg1"/>
                </a:solidFill>
              </a:rPr>
              <a:t>Chúa</a:t>
            </a:r>
            <a:r>
              <a:rPr lang="en-US" sz="6600" dirty="0">
                <a:solidFill>
                  <a:schemeClr val="bg1"/>
                </a:solidFill>
              </a:rPr>
              <a:t> </a:t>
            </a:r>
            <a:r>
              <a:rPr lang="en-US" sz="6600" dirty="0" err="1">
                <a:solidFill>
                  <a:schemeClr val="bg1"/>
                </a:solidFill>
              </a:rPr>
              <a:t>những</a:t>
            </a:r>
            <a:r>
              <a:rPr lang="en-US" sz="6600" dirty="0">
                <a:solidFill>
                  <a:schemeClr val="bg1"/>
                </a:solidFill>
              </a:rPr>
              <a:t> </a:t>
            </a:r>
            <a:r>
              <a:rPr lang="en-US" sz="6600" dirty="0" err="1">
                <a:solidFill>
                  <a:schemeClr val="bg1"/>
                </a:solidFill>
              </a:rPr>
              <a:t>năm</a:t>
            </a:r>
            <a:r>
              <a:rPr lang="en-US" sz="6600" dirty="0">
                <a:solidFill>
                  <a:schemeClr val="bg1"/>
                </a:solidFill>
              </a:rPr>
              <a:t> </a:t>
            </a:r>
            <a:r>
              <a:rPr lang="en-US" sz="6600" dirty="0" err="1">
                <a:solidFill>
                  <a:schemeClr val="bg1"/>
                </a:solidFill>
              </a:rPr>
              <a:t>tháng</a:t>
            </a:r>
            <a:r>
              <a:rPr lang="en-US" sz="6600" dirty="0">
                <a:solidFill>
                  <a:schemeClr val="bg1"/>
                </a:solidFill>
              </a:rPr>
              <a:t> </a:t>
            </a:r>
            <a:r>
              <a:rPr lang="en-US" sz="6600" dirty="0" err="1">
                <a:solidFill>
                  <a:schemeClr val="bg1"/>
                </a:solidFill>
              </a:rPr>
              <a:t>dài</a:t>
            </a:r>
            <a:r>
              <a:rPr lang="en-US" sz="6600" dirty="0">
                <a:solidFill>
                  <a:schemeClr val="bg1"/>
                </a:solidFill>
              </a:rPr>
              <a:t> </a:t>
            </a:r>
            <a:r>
              <a:rPr lang="en-US" sz="6600" dirty="0" err="1">
                <a:solidFill>
                  <a:schemeClr val="bg1"/>
                </a:solidFill>
              </a:rPr>
              <a:t>triền</a:t>
            </a:r>
            <a:r>
              <a:rPr lang="en-US" sz="6600" dirty="0">
                <a:solidFill>
                  <a:schemeClr val="bg1"/>
                </a:solidFill>
              </a:rPr>
              <a:t> </a:t>
            </a:r>
            <a:r>
              <a:rPr lang="en-US" sz="6600" dirty="0" err="1">
                <a:solidFill>
                  <a:schemeClr val="bg1"/>
                </a:solidFill>
              </a:rPr>
              <a:t>miên</a:t>
            </a:r>
            <a:r>
              <a:rPr lang="en-US" sz="6600" dirty="0">
                <a:solidFill>
                  <a:schemeClr val="bg1"/>
                </a:solidFill>
              </a:rPr>
              <a:t>.</a:t>
            </a:r>
            <a:endParaRPr lang="vi-VN" sz="7200" dirty="0">
              <a:solidFill>
                <a:schemeClr val="bg1"/>
              </a:solidFill>
            </a:endParaRPr>
          </a:p>
        </p:txBody>
      </p:sp>
    </p:spTree>
    <p:extLst>
      <p:ext uri="{BB962C8B-B14F-4D97-AF65-F5344CB8AC3E}">
        <p14:creationId xmlns:p14="http://schemas.microsoft.com/office/powerpoint/2010/main" val="58848744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086349"/>
          </a:xfrm>
        </p:spPr>
        <p:txBody>
          <a:bodyPr>
            <a:normAutofit/>
          </a:bodyPr>
          <a:lstStyle/>
          <a:p>
            <a:pPr algn="just"/>
            <a:r>
              <a:rPr lang="en-US" sz="7200" u="sng" dirty="0">
                <a:solidFill>
                  <a:srgbClr val="FFFF00"/>
                </a:solidFill>
              </a:rPr>
              <a:t>Tk5:</a:t>
            </a:r>
            <a:r>
              <a:rPr lang="en-US" sz="7200" dirty="0">
                <a:solidFill>
                  <a:schemeClr val="bg1"/>
                </a:solidFill>
              </a:rPr>
              <a:t> </a:t>
            </a:r>
            <a:r>
              <a:rPr lang="vi-VN" sz="6000" dirty="0">
                <a:solidFill>
                  <a:schemeClr val="bg1"/>
                </a:solidFill>
              </a:rPr>
              <a:t>Chúa vẫn che chở con trong ân thiêng và nghĩa tình. Con được ở vương cung qua tháng năm dài triền miên.</a:t>
            </a:r>
            <a:endParaRPr lang="vi-VN" sz="7200" dirty="0">
              <a:solidFill>
                <a:schemeClr val="bg1"/>
              </a:solidFill>
            </a:endParaRPr>
          </a:p>
        </p:txBody>
      </p:sp>
    </p:spTree>
    <p:extLst>
      <p:ext uri="{BB962C8B-B14F-4D97-AF65-F5344CB8AC3E}">
        <p14:creationId xmlns:p14="http://schemas.microsoft.com/office/powerpoint/2010/main" val="297932831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086349"/>
          </a:xfrm>
        </p:spPr>
        <p:txBody>
          <a:bodyPr>
            <a:normAutofit/>
          </a:bodyPr>
          <a:lstStyle/>
          <a:p>
            <a:pPr algn="just"/>
            <a:r>
              <a:rPr lang="en-US" sz="7200" u="sng" dirty="0" err="1">
                <a:solidFill>
                  <a:srgbClr val="FFFF00"/>
                </a:solidFill>
              </a:rPr>
              <a:t>Đk</a:t>
            </a:r>
            <a:r>
              <a:rPr lang="en-US" sz="7200" u="sng" dirty="0">
                <a:solidFill>
                  <a:srgbClr val="FFFF00"/>
                </a:solidFill>
              </a:rPr>
              <a:t>:</a:t>
            </a:r>
            <a:r>
              <a:rPr lang="en-US" sz="7200" dirty="0">
                <a:solidFill>
                  <a:srgbClr val="FFFF00"/>
                </a:solidFill>
              </a:rPr>
              <a:t> </a:t>
            </a:r>
            <a:r>
              <a:rPr lang="en-US" sz="6600" dirty="0" err="1">
                <a:solidFill>
                  <a:schemeClr val="bg1"/>
                </a:solidFill>
              </a:rPr>
              <a:t>Tôi</a:t>
            </a:r>
            <a:r>
              <a:rPr lang="en-US" sz="6600" dirty="0">
                <a:solidFill>
                  <a:schemeClr val="bg1"/>
                </a:solidFill>
              </a:rPr>
              <a:t> ở </a:t>
            </a:r>
            <a:r>
              <a:rPr lang="en-US" sz="6600" dirty="0" err="1">
                <a:solidFill>
                  <a:schemeClr val="bg1"/>
                </a:solidFill>
              </a:rPr>
              <a:t>trong</a:t>
            </a:r>
            <a:r>
              <a:rPr lang="en-US" sz="6600" dirty="0">
                <a:solidFill>
                  <a:schemeClr val="bg1"/>
                </a:solidFill>
              </a:rPr>
              <a:t> </a:t>
            </a:r>
            <a:r>
              <a:rPr lang="en-US" sz="6600" dirty="0" err="1">
                <a:solidFill>
                  <a:schemeClr val="bg1"/>
                </a:solidFill>
              </a:rPr>
              <a:t>nhà</a:t>
            </a:r>
            <a:r>
              <a:rPr lang="en-US" sz="6600" dirty="0">
                <a:solidFill>
                  <a:schemeClr val="bg1"/>
                </a:solidFill>
              </a:rPr>
              <a:t> </a:t>
            </a:r>
            <a:r>
              <a:rPr lang="en-US" sz="6600" dirty="0" err="1">
                <a:solidFill>
                  <a:schemeClr val="bg1"/>
                </a:solidFill>
              </a:rPr>
              <a:t>Chúa</a:t>
            </a:r>
            <a:r>
              <a:rPr lang="en-US" sz="6600" dirty="0">
                <a:solidFill>
                  <a:schemeClr val="bg1"/>
                </a:solidFill>
              </a:rPr>
              <a:t> </a:t>
            </a:r>
            <a:r>
              <a:rPr lang="en-US" sz="6600" dirty="0" err="1">
                <a:solidFill>
                  <a:schemeClr val="bg1"/>
                </a:solidFill>
              </a:rPr>
              <a:t>những</a:t>
            </a:r>
            <a:r>
              <a:rPr lang="en-US" sz="6600" dirty="0">
                <a:solidFill>
                  <a:schemeClr val="bg1"/>
                </a:solidFill>
              </a:rPr>
              <a:t> </a:t>
            </a:r>
            <a:r>
              <a:rPr lang="en-US" sz="6600" dirty="0" err="1">
                <a:solidFill>
                  <a:schemeClr val="bg1"/>
                </a:solidFill>
              </a:rPr>
              <a:t>năm</a:t>
            </a:r>
            <a:r>
              <a:rPr lang="en-US" sz="6600" dirty="0">
                <a:solidFill>
                  <a:schemeClr val="bg1"/>
                </a:solidFill>
              </a:rPr>
              <a:t> </a:t>
            </a:r>
            <a:r>
              <a:rPr lang="en-US" sz="6600" dirty="0" err="1">
                <a:solidFill>
                  <a:schemeClr val="bg1"/>
                </a:solidFill>
              </a:rPr>
              <a:t>tháng</a:t>
            </a:r>
            <a:r>
              <a:rPr lang="en-US" sz="6600" dirty="0">
                <a:solidFill>
                  <a:schemeClr val="bg1"/>
                </a:solidFill>
              </a:rPr>
              <a:t> </a:t>
            </a:r>
            <a:r>
              <a:rPr lang="en-US" sz="6600" dirty="0" err="1">
                <a:solidFill>
                  <a:schemeClr val="bg1"/>
                </a:solidFill>
              </a:rPr>
              <a:t>dài</a:t>
            </a:r>
            <a:r>
              <a:rPr lang="en-US" sz="6600" dirty="0">
                <a:solidFill>
                  <a:schemeClr val="bg1"/>
                </a:solidFill>
              </a:rPr>
              <a:t> </a:t>
            </a:r>
            <a:r>
              <a:rPr lang="en-US" sz="6600" dirty="0" err="1">
                <a:solidFill>
                  <a:schemeClr val="bg1"/>
                </a:solidFill>
              </a:rPr>
              <a:t>triền</a:t>
            </a:r>
            <a:r>
              <a:rPr lang="en-US" sz="6600" dirty="0">
                <a:solidFill>
                  <a:schemeClr val="bg1"/>
                </a:solidFill>
              </a:rPr>
              <a:t> </a:t>
            </a:r>
            <a:r>
              <a:rPr lang="en-US" sz="6600" dirty="0" err="1">
                <a:solidFill>
                  <a:schemeClr val="bg1"/>
                </a:solidFill>
              </a:rPr>
              <a:t>miên</a:t>
            </a:r>
            <a:r>
              <a:rPr lang="en-US" sz="6600" dirty="0">
                <a:solidFill>
                  <a:schemeClr val="bg1"/>
                </a:solidFill>
              </a:rPr>
              <a:t>.</a:t>
            </a:r>
            <a:endParaRPr lang="vi-VN" sz="7200" dirty="0">
              <a:solidFill>
                <a:schemeClr val="bg1"/>
              </a:solidFill>
            </a:endParaRPr>
          </a:p>
        </p:txBody>
      </p:sp>
    </p:spTree>
    <p:extLst>
      <p:ext uri="{BB962C8B-B14F-4D97-AF65-F5344CB8AC3E}">
        <p14:creationId xmlns:p14="http://schemas.microsoft.com/office/powerpoint/2010/main" val="210467943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6" name="Picture 5" descr="A book with text on it&#10;&#10;Description automatically generated">
            <a:extLst>
              <a:ext uri="{FF2B5EF4-FFF2-40B4-BE49-F238E27FC236}">
                <a16:creationId xmlns:a16="http://schemas.microsoft.com/office/drawing/2014/main" id="{92FDB554-8D08-49C8-B336-7960268535A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115"/>
            <a:ext cx="9144000" cy="5135270"/>
          </a:xfrm>
          <a:prstGeom prst="rect">
            <a:avLst/>
          </a:prstGeom>
        </p:spPr>
      </p:pic>
    </p:spTree>
    <p:extLst>
      <p:ext uri="{BB962C8B-B14F-4D97-AF65-F5344CB8AC3E}">
        <p14:creationId xmlns:p14="http://schemas.microsoft.com/office/powerpoint/2010/main" val="152032280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2728BB7-D81B-29B0-5488-29EC17C02194}"/>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7E1CB799-CB36-4BF2-DD3D-143CAE404F1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29" y="0"/>
            <a:ext cx="9139141" cy="5143500"/>
          </a:xfrm>
          <a:prstGeom prst="rect">
            <a:avLst/>
          </a:prstGeom>
        </p:spPr>
      </p:pic>
    </p:spTree>
    <p:extLst>
      <p:ext uri="{BB962C8B-B14F-4D97-AF65-F5344CB8AC3E}">
        <p14:creationId xmlns:p14="http://schemas.microsoft.com/office/powerpoint/2010/main" val="334001600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742950"/>
            <a:ext cx="9144000" cy="3733800"/>
          </a:xfrm>
        </p:spPr>
        <p:txBody>
          <a:bodyPr>
            <a:noAutofit/>
          </a:bodyPr>
          <a:lstStyle/>
          <a:p>
            <a:pPr algn="just"/>
            <a:r>
              <a:rPr lang="vi-VN" sz="4600" dirty="0">
                <a:solidFill>
                  <a:schemeClr val="bg1"/>
                </a:solidFill>
              </a:rPr>
              <a:t>Xin Thiên Chúa là Thân Phụ Đức Giê-su Ki-tô, Chúa chúng ta, soi mắt tâm hồn chúng ta, cho chúng ta nhận rõ đâu là niềm hy vọng mà ơn Ngài kêu gọi mang lại cho chúng ta.</a:t>
            </a:r>
            <a:endParaRPr lang="en-US" sz="4600" dirty="0">
              <a:solidFill>
                <a:schemeClr val="bg1"/>
              </a:solidFill>
            </a:endParaRPr>
          </a:p>
        </p:txBody>
      </p:sp>
      <p:sp>
        <p:nvSpPr>
          <p:cNvPr id="3" name="TextBox 2"/>
          <p:cNvSpPr txBox="1"/>
          <p:nvPr/>
        </p:nvSpPr>
        <p:spPr>
          <a:xfrm>
            <a:off x="0" y="1"/>
            <a:ext cx="3886200" cy="646331"/>
          </a:xfrm>
          <a:prstGeom prst="rect">
            <a:avLst/>
          </a:prstGeom>
          <a:noFill/>
        </p:spPr>
        <p:txBody>
          <a:bodyPr wrap="square" rtlCol="0">
            <a:spAutoFit/>
          </a:bodyPr>
          <a:lstStyle/>
          <a:p>
            <a:r>
              <a:rPr lang="en-US" sz="3600">
                <a:solidFill>
                  <a:srgbClr val="FFFF00"/>
                </a:solidFill>
              </a:rPr>
              <a:t>Alleluia - Alleluia:</a:t>
            </a:r>
          </a:p>
        </p:txBody>
      </p:sp>
      <p:sp>
        <p:nvSpPr>
          <p:cNvPr id="4" name="Rectangle 3"/>
          <p:cNvSpPr/>
          <p:nvPr/>
        </p:nvSpPr>
        <p:spPr>
          <a:xfrm>
            <a:off x="6477000" y="4497169"/>
            <a:ext cx="2053767" cy="646331"/>
          </a:xfrm>
          <a:prstGeom prst="rect">
            <a:avLst/>
          </a:prstGeom>
        </p:spPr>
        <p:txBody>
          <a:bodyPr wrap="none">
            <a:spAutoFit/>
          </a:bodyPr>
          <a:lstStyle/>
          <a:p>
            <a:r>
              <a:rPr lang="en-US" sz="3600">
                <a:solidFill>
                  <a:srgbClr val="FFFF00"/>
                </a:solidFill>
              </a:rPr>
              <a:t>Alleluia …</a:t>
            </a:r>
          </a:p>
        </p:txBody>
      </p:sp>
    </p:spTree>
    <p:extLst>
      <p:ext uri="{BB962C8B-B14F-4D97-AF65-F5344CB8AC3E}">
        <p14:creationId xmlns:p14="http://schemas.microsoft.com/office/powerpoint/2010/main" val="405769669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descr="A group of people standing in a line&#10;&#10;Description automatically generated">
            <a:extLst>
              <a:ext uri="{FF2B5EF4-FFF2-40B4-BE49-F238E27FC236}">
                <a16:creationId xmlns:a16="http://schemas.microsoft.com/office/drawing/2014/main" id="{CBC5DFDE-6F7D-4131-BDE1-6A26E8B1D54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248817707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r>
              <a:rPr lang="en-US" sz="6000" b="0" dirty="0">
                <a:solidFill>
                  <a:srgbClr val="FFFF00"/>
                </a:solidFill>
                <a:effectLst/>
                <a:latin typeface="+mj-lt"/>
                <a:cs typeface="Times New Roman" pitchFamily="18" charset="0"/>
              </a:rPr>
              <a:t>KINH TIN KÍNH</a:t>
            </a:r>
          </a:p>
        </p:txBody>
      </p:sp>
    </p:spTree>
    <p:extLst>
      <p:ext uri="{BB962C8B-B14F-4D97-AF65-F5344CB8AC3E}">
        <p14:creationId xmlns:p14="http://schemas.microsoft.com/office/powerpoint/2010/main" val="914550520"/>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vi-VN" sz="6600" b="0" dirty="0">
                <a:solidFill>
                  <a:schemeClr val="bg1"/>
                </a:solidFill>
                <a:effectLst/>
                <a:latin typeface="+mj-lt"/>
                <a:cs typeface="Times New Roman" pitchFamily="18" charset="0"/>
              </a:rPr>
              <a:t>Tôi tin kính một Thiên Chúa là Cha toàn năng, Đấng tạo thành trời đất, muôn vật hữu hình và vô hình. </a:t>
            </a:r>
            <a:endParaRPr lang="en-US" sz="6600" b="0" dirty="0">
              <a:solidFill>
                <a:schemeClr val="bg1"/>
              </a:solidFill>
              <a:effectLst/>
              <a:latin typeface="+mj-lt"/>
              <a:cs typeface="Times New Roman" pitchFamily="18" charset="0"/>
            </a:endParaRPr>
          </a:p>
        </p:txBody>
      </p:sp>
    </p:spTree>
    <p:extLst>
      <p:ext uri="{BB962C8B-B14F-4D97-AF65-F5344CB8AC3E}">
        <p14:creationId xmlns:p14="http://schemas.microsoft.com/office/powerpoint/2010/main" val="1525234192"/>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en-US" sz="6600" b="0" dirty="0" err="1">
                <a:solidFill>
                  <a:schemeClr val="bg1"/>
                </a:solidFill>
                <a:effectLst/>
                <a:latin typeface="+mj-lt"/>
                <a:cs typeface="Times New Roman" pitchFamily="18" charset="0"/>
              </a:rPr>
              <a:t>Tôi</a:t>
            </a:r>
            <a:r>
              <a:rPr lang="en-US" sz="6600" b="0" dirty="0">
                <a:solidFill>
                  <a:schemeClr val="bg1"/>
                </a:solidFill>
                <a:effectLst/>
                <a:latin typeface="+mj-lt"/>
                <a:cs typeface="Times New Roman" pitchFamily="18" charset="0"/>
              </a:rPr>
              <a:t> tin </a:t>
            </a:r>
            <a:r>
              <a:rPr lang="en-US" sz="6600" b="0" dirty="0" err="1">
                <a:solidFill>
                  <a:schemeClr val="bg1"/>
                </a:solidFill>
                <a:effectLst/>
                <a:latin typeface="+mj-lt"/>
                <a:cs typeface="Times New Roman" pitchFamily="18" charset="0"/>
              </a:rPr>
              <a:t>kính</a:t>
            </a:r>
            <a:r>
              <a:rPr lang="en-US" sz="6600" b="0" dirty="0">
                <a:solidFill>
                  <a:schemeClr val="bg1"/>
                </a:solidFill>
                <a:effectLst/>
                <a:latin typeface="+mj-lt"/>
                <a:cs typeface="Times New Roman" pitchFamily="18" charset="0"/>
              </a:rPr>
              <a:t> </a:t>
            </a:r>
            <a:r>
              <a:rPr lang="en-US" sz="6600" b="0" dirty="0" err="1">
                <a:solidFill>
                  <a:schemeClr val="bg1"/>
                </a:solidFill>
                <a:effectLst/>
                <a:latin typeface="+mj-lt"/>
                <a:cs typeface="Times New Roman" pitchFamily="18" charset="0"/>
              </a:rPr>
              <a:t>một</a:t>
            </a:r>
            <a:r>
              <a:rPr lang="en-US" sz="6600" b="0" dirty="0">
                <a:solidFill>
                  <a:schemeClr val="bg1"/>
                </a:solidFill>
                <a:effectLst/>
                <a:latin typeface="+mj-lt"/>
                <a:cs typeface="Times New Roman" pitchFamily="18" charset="0"/>
              </a:rPr>
              <a:t> </a:t>
            </a:r>
            <a:r>
              <a:rPr lang="en-US" sz="6600" b="0" dirty="0" err="1">
                <a:solidFill>
                  <a:schemeClr val="bg1"/>
                </a:solidFill>
                <a:effectLst/>
                <a:latin typeface="+mj-lt"/>
                <a:cs typeface="Times New Roman" pitchFamily="18" charset="0"/>
              </a:rPr>
              <a:t>Chúa</a:t>
            </a:r>
            <a:r>
              <a:rPr lang="en-US" sz="6600" b="0" dirty="0">
                <a:solidFill>
                  <a:schemeClr val="bg1"/>
                </a:solidFill>
                <a:effectLst/>
                <a:latin typeface="+mj-lt"/>
                <a:cs typeface="Times New Roman" pitchFamily="18" charset="0"/>
              </a:rPr>
              <a:t> </a:t>
            </a:r>
            <a:r>
              <a:rPr lang="en-US" sz="6600" b="0" dirty="0" err="1">
                <a:solidFill>
                  <a:schemeClr val="bg1"/>
                </a:solidFill>
                <a:effectLst/>
                <a:latin typeface="+mj-lt"/>
                <a:cs typeface="Times New Roman" pitchFamily="18" charset="0"/>
              </a:rPr>
              <a:t>Giêsu</a:t>
            </a:r>
            <a:r>
              <a:rPr lang="en-US" sz="6600" b="0" dirty="0">
                <a:solidFill>
                  <a:schemeClr val="bg1"/>
                </a:solidFill>
                <a:effectLst/>
                <a:latin typeface="+mj-lt"/>
                <a:cs typeface="Times New Roman" pitchFamily="18" charset="0"/>
              </a:rPr>
              <a:t> </a:t>
            </a:r>
            <a:r>
              <a:rPr lang="en-US" sz="6600" b="0" dirty="0" err="1">
                <a:solidFill>
                  <a:schemeClr val="bg1"/>
                </a:solidFill>
                <a:effectLst/>
                <a:latin typeface="+mj-lt"/>
                <a:cs typeface="Times New Roman" pitchFamily="18" charset="0"/>
              </a:rPr>
              <a:t>Kitô</a:t>
            </a:r>
            <a:r>
              <a:rPr lang="en-US" sz="6600" b="0" dirty="0">
                <a:solidFill>
                  <a:schemeClr val="bg1"/>
                </a:solidFill>
                <a:effectLst/>
                <a:latin typeface="+mj-lt"/>
                <a:cs typeface="Times New Roman" pitchFamily="18" charset="0"/>
              </a:rPr>
              <a:t>, Con </a:t>
            </a:r>
            <a:r>
              <a:rPr lang="en-US" sz="6600" b="0" dirty="0" err="1">
                <a:solidFill>
                  <a:schemeClr val="bg1"/>
                </a:solidFill>
                <a:effectLst/>
                <a:latin typeface="+mj-lt"/>
                <a:cs typeface="Times New Roman" pitchFamily="18" charset="0"/>
              </a:rPr>
              <a:t>Một</a:t>
            </a:r>
            <a:r>
              <a:rPr lang="en-US" sz="6600" b="0" dirty="0">
                <a:solidFill>
                  <a:schemeClr val="bg1"/>
                </a:solidFill>
                <a:effectLst/>
                <a:latin typeface="+mj-lt"/>
                <a:cs typeface="Times New Roman" pitchFamily="18" charset="0"/>
              </a:rPr>
              <a:t> </a:t>
            </a:r>
            <a:r>
              <a:rPr lang="en-US" sz="6600" b="0" dirty="0" err="1">
                <a:solidFill>
                  <a:schemeClr val="bg1"/>
                </a:solidFill>
                <a:effectLst/>
                <a:latin typeface="+mj-lt"/>
                <a:cs typeface="Times New Roman" pitchFamily="18" charset="0"/>
              </a:rPr>
              <a:t>Thiên</a:t>
            </a:r>
            <a:r>
              <a:rPr lang="en-US" sz="6600" b="0" dirty="0">
                <a:solidFill>
                  <a:schemeClr val="bg1"/>
                </a:solidFill>
                <a:effectLst/>
                <a:latin typeface="+mj-lt"/>
                <a:cs typeface="Times New Roman" pitchFamily="18" charset="0"/>
              </a:rPr>
              <a:t> </a:t>
            </a:r>
            <a:r>
              <a:rPr lang="en-US" sz="6600" b="0" dirty="0" err="1">
                <a:solidFill>
                  <a:schemeClr val="bg1"/>
                </a:solidFill>
                <a:effectLst/>
                <a:latin typeface="+mj-lt"/>
                <a:cs typeface="Times New Roman" pitchFamily="18" charset="0"/>
              </a:rPr>
              <a:t>Chúa</a:t>
            </a:r>
            <a:r>
              <a:rPr lang="en-US" sz="6600" b="0" dirty="0">
                <a:solidFill>
                  <a:schemeClr val="bg1"/>
                </a:solidFill>
                <a:effectLst/>
                <a:latin typeface="+mj-lt"/>
                <a:cs typeface="Times New Roman" pitchFamily="18" charset="0"/>
              </a:rPr>
              <a:t>, </a:t>
            </a:r>
            <a:r>
              <a:rPr lang="vi-VN" sz="6600" b="0" dirty="0">
                <a:solidFill>
                  <a:schemeClr val="bg1"/>
                </a:solidFill>
                <a:effectLst/>
                <a:latin typeface="+mj-lt"/>
                <a:cs typeface="Times New Roman" pitchFamily="18" charset="0"/>
              </a:rPr>
              <a:t>Sinh bởi Đức Chúa Cha từ trước muôn đời. </a:t>
            </a:r>
            <a:endParaRPr lang="en-US" sz="6600" b="0" dirty="0">
              <a:solidFill>
                <a:schemeClr val="bg1"/>
              </a:solidFill>
              <a:effectLst/>
              <a:latin typeface="+mj-lt"/>
              <a:cs typeface="Times New Roman" pitchFamily="18" charset="0"/>
            </a:endParaRPr>
          </a:p>
        </p:txBody>
      </p:sp>
    </p:spTree>
    <p:extLst>
      <p:ext uri="{BB962C8B-B14F-4D97-AF65-F5344CB8AC3E}">
        <p14:creationId xmlns:p14="http://schemas.microsoft.com/office/powerpoint/2010/main" val="379737190"/>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vi-VN" sz="6600" b="0" dirty="0">
                <a:solidFill>
                  <a:schemeClr val="bg1"/>
                </a:solidFill>
                <a:effectLst/>
                <a:latin typeface="+mj-lt"/>
                <a:cs typeface="Times New Roman" pitchFamily="18" charset="0"/>
              </a:rPr>
              <a:t>Người là Thiên Chúa bởi Thiên Chúa, Ánh Sáng bởi Ánh Sáng,</a:t>
            </a:r>
            <a:r>
              <a:rPr lang="en-US" sz="6600" b="0" dirty="0">
                <a:solidFill>
                  <a:schemeClr val="bg1"/>
                </a:solidFill>
                <a:effectLst/>
                <a:latin typeface="+mj-lt"/>
                <a:cs typeface="Times New Roman" pitchFamily="18" charset="0"/>
              </a:rPr>
              <a:t> </a:t>
            </a:r>
            <a:r>
              <a:rPr lang="en-US" sz="6600" b="0" dirty="0" err="1">
                <a:solidFill>
                  <a:schemeClr val="bg1"/>
                </a:solidFill>
                <a:effectLst/>
                <a:latin typeface="+mj-lt"/>
                <a:cs typeface="Times New Roman" pitchFamily="18" charset="0"/>
              </a:rPr>
              <a:t>Thiên</a:t>
            </a:r>
            <a:r>
              <a:rPr lang="en-US" sz="6600" b="0" dirty="0">
                <a:solidFill>
                  <a:schemeClr val="bg1"/>
                </a:solidFill>
                <a:effectLst/>
                <a:latin typeface="+mj-lt"/>
                <a:cs typeface="Times New Roman" pitchFamily="18" charset="0"/>
              </a:rPr>
              <a:t> </a:t>
            </a:r>
            <a:r>
              <a:rPr lang="en-US" sz="6600" b="0" dirty="0" err="1">
                <a:solidFill>
                  <a:schemeClr val="bg1"/>
                </a:solidFill>
                <a:effectLst/>
                <a:latin typeface="+mj-lt"/>
                <a:cs typeface="Times New Roman" pitchFamily="18" charset="0"/>
              </a:rPr>
              <a:t>Chúa</a:t>
            </a:r>
            <a:r>
              <a:rPr lang="en-US" sz="6600" b="0" dirty="0">
                <a:solidFill>
                  <a:schemeClr val="bg1"/>
                </a:solidFill>
                <a:effectLst/>
                <a:latin typeface="+mj-lt"/>
                <a:cs typeface="Times New Roman" pitchFamily="18" charset="0"/>
              </a:rPr>
              <a:t> </a:t>
            </a:r>
            <a:r>
              <a:rPr lang="en-US" sz="6600" b="0" dirty="0" err="1">
                <a:solidFill>
                  <a:schemeClr val="bg1"/>
                </a:solidFill>
                <a:effectLst/>
                <a:latin typeface="+mj-lt"/>
                <a:cs typeface="Times New Roman" pitchFamily="18" charset="0"/>
              </a:rPr>
              <a:t>thật</a:t>
            </a:r>
            <a:r>
              <a:rPr lang="en-US" sz="6600" b="0" dirty="0">
                <a:solidFill>
                  <a:schemeClr val="bg1"/>
                </a:solidFill>
                <a:effectLst/>
                <a:latin typeface="+mj-lt"/>
                <a:cs typeface="Times New Roman" pitchFamily="18" charset="0"/>
              </a:rPr>
              <a:t> </a:t>
            </a:r>
            <a:r>
              <a:rPr lang="en-US" sz="6600" b="0" dirty="0" err="1">
                <a:solidFill>
                  <a:schemeClr val="bg1"/>
                </a:solidFill>
                <a:effectLst/>
                <a:latin typeface="+mj-lt"/>
                <a:cs typeface="Times New Roman" pitchFamily="18" charset="0"/>
              </a:rPr>
              <a:t>bởi</a:t>
            </a:r>
            <a:r>
              <a:rPr lang="en-US" sz="6600" b="0" dirty="0">
                <a:solidFill>
                  <a:schemeClr val="bg1"/>
                </a:solidFill>
                <a:effectLst/>
                <a:latin typeface="+mj-lt"/>
                <a:cs typeface="Times New Roman" pitchFamily="18" charset="0"/>
              </a:rPr>
              <a:t> </a:t>
            </a:r>
            <a:r>
              <a:rPr lang="en-US" sz="6600" b="0" dirty="0" err="1">
                <a:solidFill>
                  <a:schemeClr val="bg1"/>
                </a:solidFill>
                <a:effectLst/>
                <a:latin typeface="+mj-lt"/>
                <a:cs typeface="Times New Roman" pitchFamily="18" charset="0"/>
              </a:rPr>
              <a:t>Thiên</a:t>
            </a:r>
            <a:r>
              <a:rPr lang="en-US" sz="6600" b="0" dirty="0">
                <a:solidFill>
                  <a:schemeClr val="bg1"/>
                </a:solidFill>
                <a:effectLst/>
                <a:latin typeface="+mj-lt"/>
                <a:cs typeface="Times New Roman" pitchFamily="18" charset="0"/>
              </a:rPr>
              <a:t> </a:t>
            </a:r>
            <a:r>
              <a:rPr lang="en-US" sz="6600" b="0" dirty="0" err="1">
                <a:solidFill>
                  <a:schemeClr val="bg1"/>
                </a:solidFill>
                <a:effectLst/>
                <a:latin typeface="+mj-lt"/>
                <a:cs typeface="Times New Roman" pitchFamily="18" charset="0"/>
              </a:rPr>
              <a:t>Chúa</a:t>
            </a:r>
            <a:r>
              <a:rPr lang="en-US" sz="6600" b="0" dirty="0">
                <a:solidFill>
                  <a:schemeClr val="bg1"/>
                </a:solidFill>
                <a:effectLst/>
                <a:latin typeface="+mj-lt"/>
                <a:cs typeface="Times New Roman" pitchFamily="18" charset="0"/>
              </a:rPr>
              <a:t> </a:t>
            </a:r>
            <a:r>
              <a:rPr lang="en-US" sz="6600" b="0" dirty="0" err="1">
                <a:solidFill>
                  <a:schemeClr val="bg1"/>
                </a:solidFill>
                <a:effectLst/>
                <a:latin typeface="+mj-lt"/>
                <a:cs typeface="Times New Roman" pitchFamily="18" charset="0"/>
              </a:rPr>
              <a:t>thật</a:t>
            </a:r>
            <a:r>
              <a:rPr lang="en-US" sz="6600" b="0" dirty="0">
                <a:solidFill>
                  <a:schemeClr val="bg1"/>
                </a:solidFill>
                <a:effectLst/>
                <a:latin typeface="+mj-lt"/>
                <a:cs typeface="Times New Roman" pitchFamily="18" charset="0"/>
              </a:rPr>
              <a:t>,</a:t>
            </a:r>
          </a:p>
        </p:txBody>
      </p:sp>
    </p:spTree>
    <p:extLst>
      <p:ext uri="{BB962C8B-B14F-4D97-AF65-F5344CB8AC3E}">
        <p14:creationId xmlns:p14="http://schemas.microsoft.com/office/powerpoint/2010/main" val="2852035440"/>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vi-VN" sz="6000" b="0" dirty="0">
                <a:solidFill>
                  <a:schemeClr val="bg1"/>
                </a:solidFill>
                <a:effectLst/>
                <a:latin typeface="+mj-lt"/>
              </a:rPr>
              <a:t>được sinh ra mà không phải được tạo thành, đồng bản thể với Đức Chúa Cha: nhờ Người mà muôn vật được tạo thành. </a:t>
            </a:r>
            <a:endParaRPr lang="en-US" sz="6000" b="0" dirty="0">
              <a:solidFill>
                <a:schemeClr val="bg1"/>
              </a:solidFill>
              <a:effectLst/>
              <a:latin typeface="+mj-lt"/>
              <a:cs typeface="Times New Roman" pitchFamily="18" charset="0"/>
            </a:endParaRPr>
          </a:p>
        </p:txBody>
      </p:sp>
    </p:spTree>
    <p:extLst>
      <p:ext uri="{BB962C8B-B14F-4D97-AF65-F5344CB8AC3E}">
        <p14:creationId xmlns:p14="http://schemas.microsoft.com/office/powerpoint/2010/main" val="725961146"/>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vi-VN" sz="7200" b="0" dirty="0">
                <a:solidFill>
                  <a:schemeClr val="bg1"/>
                </a:solidFill>
                <a:effectLst/>
                <a:latin typeface="+mj-lt"/>
              </a:rPr>
              <a:t>Vì loài người chúng ta và để cứu độ chúng ta,</a:t>
            </a:r>
            <a:r>
              <a:rPr lang="en-US" sz="7200" b="0" dirty="0">
                <a:solidFill>
                  <a:schemeClr val="bg1"/>
                </a:solidFill>
                <a:effectLst/>
                <a:latin typeface="+mj-lt"/>
              </a:rPr>
              <a:t> </a:t>
            </a:r>
            <a:r>
              <a:rPr lang="vi-VN" sz="7200" b="0" dirty="0">
                <a:solidFill>
                  <a:schemeClr val="bg1"/>
                </a:solidFill>
                <a:effectLst/>
                <a:latin typeface="+mj-lt"/>
                <a:cs typeface="Times New Roman" pitchFamily="18" charset="0"/>
              </a:rPr>
              <a:t>Người đã từ trời xuống thế. </a:t>
            </a:r>
            <a:endParaRPr lang="en-US" sz="7200" b="0" dirty="0">
              <a:solidFill>
                <a:schemeClr val="bg1"/>
              </a:solidFill>
              <a:effectLst/>
              <a:latin typeface="+mj-lt"/>
              <a:cs typeface="Times New Roman" pitchFamily="18" charset="0"/>
            </a:endParaRPr>
          </a:p>
        </p:txBody>
      </p:sp>
    </p:spTree>
    <p:extLst>
      <p:ext uri="{BB962C8B-B14F-4D97-AF65-F5344CB8AC3E}">
        <p14:creationId xmlns:p14="http://schemas.microsoft.com/office/powerpoint/2010/main" val="1117504681"/>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vi-VN" sz="6600" b="0" dirty="0">
                <a:solidFill>
                  <a:srgbClr val="FFFF00"/>
                </a:solidFill>
                <a:effectLst/>
                <a:latin typeface="+mj-lt"/>
                <a:cs typeface="Times New Roman" pitchFamily="18" charset="0"/>
              </a:rPr>
              <a:t>Bởi phép Đức Chúa Thánh Thần, Người đã nhập thể trong lòng Trinh Nữ Maria, và đã làm người.</a:t>
            </a:r>
            <a:endParaRPr lang="en-US" sz="6600" b="0" dirty="0">
              <a:solidFill>
                <a:srgbClr val="FFFF00"/>
              </a:solidFill>
              <a:effectLst/>
              <a:latin typeface="+mj-lt"/>
              <a:cs typeface="Times New Roman" pitchFamily="18" charset="0"/>
            </a:endParaRPr>
          </a:p>
        </p:txBody>
      </p:sp>
    </p:spTree>
    <p:extLst>
      <p:ext uri="{BB962C8B-B14F-4D97-AF65-F5344CB8AC3E}">
        <p14:creationId xmlns:p14="http://schemas.microsoft.com/office/powerpoint/2010/main" val="24325096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rmAutofit fontScale="90000"/>
          </a:bodyPr>
          <a:lstStyle/>
          <a:p>
            <a:pPr algn="just"/>
            <a:r>
              <a:rPr lang="vi-VN" sz="6000" b="0" dirty="0">
                <a:solidFill>
                  <a:schemeClr val="bg1"/>
                </a:solidFill>
                <a:effectLst/>
                <a:latin typeface="+mj-lt"/>
                <a:cs typeface="Times New Roman" pitchFamily="18" charset="0"/>
              </a:rPr>
              <a:t>Người chịu đóng đinh vào thập giá vì chúng ta, thời quan Phongxiô Philatô; Người chịu khổ hình và mai táng, ngày thứ ba Người sống lại như lời Thánh Kinh.</a:t>
            </a:r>
            <a:endParaRPr lang="en-US" sz="6000" b="0" dirty="0">
              <a:solidFill>
                <a:schemeClr val="bg1"/>
              </a:solidFill>
              <a:effectLst/>
              <a:latin typeface="+mj-lt"/>
              <a:cs typeface="Times New Roman" pitchFamily="18" charset="0"/>
            </a:endParaRPr>
          </a:p>
        </p:txBody>
      </p:sp>
    </p:spTree>
    <p:extLst>
      <p:ext uri="{BB962C8B-B14F-4D97-AF65-F5344CB8AC3E}">
        <p14:creationId xmlns:p14="http://schemas.microsoft.com/office/powerpoint/2010/main" val="147341199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vi-VN" sz="5300" b="0" dirty="0">
                <a:solidFill>
                  <a:schemeClr val="bg1"/>
                </a:solidFill>
                <a:effectLst/>
                <a:latin typeface="+mj-lt"/>
              </a:rPr>
              <a:t>Người lên trời, ngự bên hữu Đức Chúa Cha, và Người sẽ lại đến trong vinh quang để phán xét kẻ sống và kẻ chết, Nước Người sẽ không bao giờ cùng.</a:t>
            </a:r>
            <a:endParaRPr lang="en-US" sz="5300" b="0" dirty="0">
              <a:solidFill>
                <a:schemeClr val="bg1"/>
              </a:solidFill>
              <a:effectLst/>
              <a:latin typeface="+mj-lt"/>
              <a:cs typeface="Times New Roman" pitchFamily="18" charset="0"/>
            </a:endParaRPr>
          </a:p>
        </p:txBody>
      </p:sp>
    </p:spTree>
    <p:extLst>
      <p:ext uri="{BB962C8B-B14F-4D97-AF65-F5344CB8AC3E}">
        <p14:creationId xmlns:p14="http://schemas.microsoft.com/office/powerpoint/2010/main" val="41279324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vi-VN" sz="6000" b="0" dirty="0">
                <a:solidFill>
                  <a:schemeClr val="bg1"/>
                </a:solidFill>
                <a:effectLst/>
                <a:latin typeface="+mj-lt"/>
                <a:cs typeface="Times New Roman" pitchFamily="18" charset="0"/>
              </a:rPr>
              <a:t>Tôi tin kính Đức Chúa Thánh Thần là Thiên Chúa và là Đấng ban sự sống, Người bởi Đức Chúa Cha và Đức Chúa Con mà ra,</a:t>
            </a:r>
            <a:endParaRPr lang="en-US" sz="6000" b="0" dirty="0">
              <a:solidFill>
                <a:schemeClr val="bg1"/>
              </a:solidFill>
              <a:effectLst/>
              <a:latin typeface="+mj-lt"/>
              <a:cs typeface="Times New Roman" pitchFamily="18" charset="0"/>
            </a:endParaRPr>
          </a:p>
        </p:txBody>
      </p:sp>
    </p:spTree>
    <p:extLst>
      <p:ext uri="{BB962C8B-B14F-4D97-AF65-F5344CB8AC3E}">
        <p14:creationId xmlns:p14="http://schemas.microsoft.com/office/powerpoint/2010/main" val="4288755499"/>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Autofit/>
          </a:bodyPr>
          <a:lstStyle/>
          <a:p>
            <a:pPr algn="just"/>
            <a:r>
              <a:rPr lang="vi-VN" sz="6000" b="0" dirty="0">
                <a:solidFill>
                  <a:schemeClr val="bg1"/>
                </a:solidFill>
                <a:effectLst/>
                <a:latin typeface="+mj-lt"/>
              </a:rPr>
              <a:t>Người được phụng thờ và tôn vinh cùng với Đức Chúa Cha và Đức Chúa Con: Người đã dùng các tiên tri mà phán dạy. </a:t>
            </a:r>
            <a:endParaRPr lang="en-US" sz="6000" b="0" dirty="0">
              <a:solidFill>
                <a:schemeClr val="bg1"/>
              </a:solidFill>
              <a:effectLst/>
              <a:latin typeface="+mj-lt"/>
              <a:cs typeface="Times New Roman" pitchFamily="18" charset="0"/>
            </a:endParaRPr>
          </a:p>
        </p:txBody>
      </p:sp>
    </p:spTree>
    <p:extLst>
      <p:ext uri="{BB962C8B-B14F-4D97-AF65-F5344CB8AC3E}">
        <p14:creationId xmlns:p14="http://schemas.microsoft.com/office/powerpoint/2010/main" val="71594664"/>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Autofit/>
          </a:bodyPr>
          <a:lstStyle/>
          <a:p>
            <a:pPr algn="just"/>
            <a:r>
              <a:rPr lang="vi-VN" sz="8000" b="0" dirty="0">
                <a:solidFill>
                  <a:schemeClr val="bg1"/>
                </a:solidFill>
                <a:effectLst/>
                <a:latin typeface="+mj-lt"/>
              </a:rPr>
              <a:t>Tôi tin Hội Thánh duy nhất thánh thiện công giáo và tông truyền.</a:t>
            </a:r>
            <a:endParaRPr lang="en-US" sz="8000" b="0" dirty="0">
              <a:solidFill>
                <a:schemeClr val="bg1"/>
              </a:solidFill>
              <a:effectLst/>
              <a:latin typeface="+mj-lt"/>
              <a:cs typeface="Times New Roman" pitchFamily="18" charset="0"/>
            </a:endParaRPr>
          </a:p>
        </p:txBody>
      </p:sp>
    </p:spTree>
    <p:extLst>
      <p:ext uri="{BB962C8B-B14F-4D97-AF65-F5344CB8AC3E}">
        <p14:creationId xmlns:p14="http://schemas.microsoft.com/office/powerpoint/2010/main" val="3083466499"/>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vi-VN" sz="6600" b="0" dirty="0">
                <a:solidFill>
                  <a:schemeClr val="bg1"/>
                </a:solidFill>
                <a:effectLst/>
                <a:latin typeface="+mj-lt"/>
                <a:cs typeface="Times New Roman" pitchFamily="18" charset="0"/>
              </a:rPr>
              <a:t>Tôi tuyên xưng có một Phép Rửa để tha tội. Tôi trông đợi kẻ chết sống lại và sự</a:t>
            </a:r>
            <a:r>
              <a:rPr lang="en-US" sz="6600" b="0" dirty="0">
                <a:solidFill>
                  <a:schemeClr val="bg1"/>
                </a:solidFill>
                <a:effectLst/>
                <a:latin typeface="+mj-lt"/>
                <a:cs typeface="Times New Roman" pitchFamily="18" charset="0"/>
              </a:rPr>
              <a:t> </a:t>
            </a:r>
            <a:r>
              <a:rPr lang="vi-VN" sz="6600" b="0" dirty="0">
                <a:solidFill>
                  <a:schemeClr val="bg1"/>
                </a:solidFill>
                <a:effectLst/>
                <a:latin typeface="+mj-lt"/>
                <a:cs typeface="Times New Roman" pitchFamily="18" charset="0"/>
              </a:rPr>
              <a:t>sống đời sau. </a:t>
            </a:r>
            <a:r>
              <a:rPr lang="vi-VN" sz="6600" b="0" u="sng" dirty="0">
                <a:solidFill>
                  <a:srgbClr val="FFFF00"/>
                </a:solidFill>
                <a:effectLst/>
                <a:latin typeface="+mj-lt"/>
                <a:cs typeface="Times New Roman" pitchFamily="18" charset="0"/>
              </a:rPr>
              <a:t>Amen.</a:t>
            </a:r>
            <a:endParaRPr lang="en-US" sz="6600" b="0" u="sng" dirty="0">
              <a:solidFill>
                <a:srgbClr val="FFFF00"/>
              </a:solidFill>
              <a:effectLst/>
              <a:latin typeface="+mj-lt"/>
              <a:cs typeface="Times New Roman" pitchFamily="18" charset="0"/>
            </a:endParaRPr>
          </a:p>
        </p:txBody>
      </p:sp>
    </p:spTree>
    <p:extLst>
      <p:ext uri="{BB962C8B-B14F-4D97-AF65-F5344CB8AC3E}">
        <p14:creationId xmlns:p14="http://schemas.microsoft.com/office/powerpoint/2010/main" val="2503265020"/>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br>
              <a:rPr lang="en-US" altLang="en-US" sz="7200" b="0" u="sng" dirty="0">
                <a:solidFill>
                  <a:schemeClr val="bg1"/>
                </a:solidFill>
                <a:effectLst/>
                <a:latin typeface="+mj-lt"/>
                <a:cs typeface="Times New Roman" panose="02020603050405020304" pitchFamily="18" charset="0"/>
              </a:rPr>
            </a:br>
            <a:endParaRPr lang="en-US" sz="6600" b="0" dirty="0">
              <a:solidFill>
                <a:schemeClr val="bg1"/>
              </a:solidFill>
              <a:effectLst/>
              <a:latin typeface="+mj-lt"/>
              <a:cs typeface="Times New Roman" pitchFamily="18" charset="0"/>
            </a:endParaRPr>
          </a:p>
        </p:txBody>
      </p:sp>
      <p:sp>
        <p:nvSpPr>
          <p:cNvPr id="4" name="TextBox 3"/>
          <p:cNvSpPr txBox="1"/>
          <p:nvPr/>
        </p:nvSpPr>
        <p:spPr>
          <a:xfrm>
            <a:off x="5029200" y="155515"/>
            <a:ext cx="3733800"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prstClr val="white"/>
                </a:solidFill>
                <a:effectLst/>
                <a:uLnTx/>
                <a:uFillTx/>
                <a:latin typeface="UTM American Sans"/>
                <a:ea typeface="+mn-ea"/>
                <a:cs typeface="+mn-cs"/>
              </a:rPr>
              <a:t>Lời Nguyện Tín Hữu</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115"/>
            <a:ext cx="9144000" cy="5135270"/>
          </a:xfrm>
          <a:prstGeom prst="rect">
            <a:avLst/>
          </a:prstGeom>
        </p:spPr>
      </p:pic>
    </p:spTree>
    <p:extLst>
      <p:ext uri="{BB962C8B-B14F-4D97-AF65-F5344CB8AC3E}">
        <p14:creationId xmlns:p14="http://schemas.microsoft.com/office/powerpoint/2010/main" val="199250780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p:nvSpPr>
        <p:spPr>
          <a:xfrm>
            <a:off x="3200400" y="1428750"/>
            <a:ext cx="5930900" cy="2000548"/>
          </a:xfrm>
          <a:prstGeom prst="rect">
            <a:avLst/>
          </a:prstGeom>
        </p:spPr>
        <p:txBody>
          <a:bodyPr wrap="square">
            <a:spAutoFit/>
          </a:bodyPr>
          <a:lstStyle/>
          <a:p>
            <a:pPr algn="ctr"/>
            <a:r>
              <a:rPr lang="en-US" sz="4400" b="1" dirty="0">
                <a:solidFill>
                  <a:srgbClr val="FFFF00"/>
                </a:solidFill>
              </a:rPr>
              <a:t>CA DÂNG LỄ</a:t>
            </a:r>
          </a:p>
          <a:p>
            <a:pPr algn="ctr"/>
            <a:r>
              <a:rPr lang="en-US" sz="4400" b="1" dirty="0" err="1">
                <a:solidFill>
                  <a:srgbClr val="FFFF00"/>
                </a:solidFill>
              </a:rPr>
              <a:t>Tựa</a:t>
            </a:r>
            <a:r>
              <a:rPr lang="en-US" sz="4400" b="1" dirty="0">
                <a:solidFill>
                  <a:srgbClr val="FFFF00"/>
                </a:solidFill>
              </a:rPr>
              <a:t> </a:t>
            </a:r>
            <a:r>
              <a:rPr lang="en-US" sz="4400" b="1" dirty="0" err="1">
                <a:solidFill>
                  <a:srgbClr val="FFFF00"/>
                </a:solidFill>
              </a:rPr>
              <a:t>Làn</a:t>
            </a:r>
            <a:r>
              <a:rPr lang="en-US" sz="4400" b="1" dirty="0">
                <a:solidFill>
                  <a:srgbClr val="FFFF00"/>
                </a:solidFill>
              </a:rPr>
              <a:t> </a:t>
            </a:r>
            <a:r>
              <a:rPr lang="en-US" sz="4400" b="1" dirty="0" err="1">
                <a:solidFill>
                  <a:srgbClr val="FFFF00"/>
                </a:solidFill>
              </a:rPr>
              <a:t>Trầm</a:t>
            </a:r>
            <a:r>
              <a:rPr lang="en-US" sz="4400" b="1" dirty="0">
                <a:solidFill>
                  <a:srgbClr val="FFFF00"/>
                </a:solidFill>
              </a:rPr>
              <a:t> H</a:t>
            </a:r>
            <a:r>
              <a:rPr lang="vi-VN" sz="4400" b="1" dirty="0">
                <a:solidFill>
                  <a:srgbClr val="FFFF00"/>
                </a:solidFill>
              </a:rPr>
              <a:t>ư</a:t>
            </a:r>
            <a:r>
              <a:rPr lang="en-US" sz="4400" b="1" dirty="0" err="1">
                <a:solidFill>
                  <a:srgbClr val="FFFF00"/>
                </a:solidFill>
              </a:rPr>
              <a:t>ơng</a:t>
            </a:r>
            <a:endParaRPr lang="en-US" sz="4400" b="1" dirty="0">
              <a:solidFill>
                <a:srgbClr val="FFFF00"/>
              </a:solidFill>
            </a:endParaRPr>
          </a:p>
          <a:p>
            <a:pPr algn="ctr"/>
            <a:r>
              <a:rPr lang="en-US" sz="3200" b="1" i="1" dirty="0" err="1">
                <a:solidFill>
                  <a:schemeClr val="bg1"/>
                </a:solidFill>
              </a:rPr>
              <a:t>Đõ</a:t>
            </a:r>
            <a:r>
              <a:rPr lang="en-US" sz="3200" b="1" i="1" dirty="0">
                <a:solidFill>
                  <a:schemeClr val="bg1"/>
                </a:solidFill>
              </a:rPr>
              <a:t> </a:t>
            </a:r>
            <a:r>
              <a:rPr lang="en-US" sz="3200" b="1" i="1" dirty="0" err="1">
                <a:solidFill>
                  <a:schemeClr val="bg1"/>
                </a:solidFill>
              </a:rPr>
              <a:t>Vy</a:t>
            </a:r>
            <a:r>
              <a:rPr lang="en-US" sz="3200" b="1" i="1" dirty="0">
                <a:solidFill>
                  <a:schemeClr val="bg1"/>
                </a:solidFill>
              </a:rPr>
              <a:t> </a:t>
            </a:r>
            <a:r>
              <a:rPr lang="en-US" sz="3200" b="1" i="1" dirty="0" err="1">
                <a:solidFill>
                  <a:schemeClr val="bg1"/>
                </a:solidFill>
              </a:rPr>
              <a:t>Hạ</a:t>
            </a:r>
            <a:endParaRPr lang="en-US" sz="3200" b="1" i="1" dirty="0">
              <a:solidFill>
                <a:schemeClr val="bg1"/>
              </a:solidFill>
            </a:endParaRPr>
          </a:p>
        </p:txBody>
      </p:sp>
      <p:pic>
        <p:nvPicPr>
          <p:cNvPr id="6" name="Picture 5">
            <a:extLst>
              <a:ext uri="{FF2B5EF4-FFF2-40B4-BE49-F238E27FC236}">
                <a16:creationId xmlns:a16="http://schemas.microsoft.com/office/drawing/2014/main" id="{4E30B655-7CA5-A3D0-7E62-6056026B98B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399" y="438150"/>
            <a:ext cx="3917632" cy="4629150"/>
          </a:xfrm>
          <a:prstGeom prst="rect">
            <a:avLst/>
          </a:prstGeom>
        </p:spPr>
      </p:pic>
    </p:spTree>
    <p:extLst>
      <p:ext uri="{BB962C8B-B14F-4D97-AF65-F5344CB8AC3E}">
        <p14:creationId xmlns:p14="http://schemas.microsoft.com/office/powerpoint/2010/main" val="123585548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sz="4800" u="sng" dirty="0">
                <a:solidFill>
                  <a:srgbClr val="FFFF00"/>
                </a:solidFill>
              </a:rPr>
              <a:t>T</a:t>
            </a:r>
            <a:r>
              <a:rPr lang="en-US" sz="4800" b="0" u="sng" dirty="0">
                <a:solidFill>
                  <a:srgbClr val="FFFF00"/>
                </a:solidFill>
                <a:effectLst/>
              </a:rPr>
              <a:t>k1:</a:t>
            </a:r>
            <a:r>
              <a:rPr lang="en-US" sz="4800" b="0" dirty="0">
                <a:solidFill>
                  <a:schemeClr val="bg1"/>
                </a:solidFill>
                <a:effectLst/>
              </a:rPr>
              <a:t> </a:t>
            </a:r>
            <a:r>
              <a:rPr lang="vi-VN" sz="4800" dirty="0">
                <a:solidFill>
                  <a:schemeClr val="bg1"/>
                </a:solidFill>
              </a:rPr>
              <a:t>Tựa làn trầm hương thơm bay về </a:t>
            </a:r>
            <a:r>
              <a:rPr lang="en-US" sz="4800" dirty="0">
                <a:solidFill>
                  <a:schemeClr val="bg1"/>
                </a:solidFill>
              </a:rPr>
              <a:t>T</a:t>
            </a:r>
            <a:r>
              <a:rPr lang="vi-VN" sz="4800" dirty="0">
                <a:solidFill>
                  <a:schemeClr val="bg1"/>
                </a:solidFill>
              </a:rPr>
              <a:t>hiên đường. Nguyện tình yêu Chúa thánh hóa cho lễ dâng. Đây bánh thơm nồng, đây chén rượu hồng. Làm thành lễ vật chân thành con tiến dâng.</a:t>
            </a:r>
            <a:endParaRPr lang="en-US" sz="4800" b="0" dirty="0">
              <a:solidFill>
                <a:schemeClr val="bg1"/>
              </a:solidFill>
              <a:effectLst/>
            </a:endParaRPr>
          </a:p>
        </p:txBody>
      </p:sp>
    </p:spTree>
    <p:extLst>
      <p:ext uri="{BB962C8B-B14F-4D97-AF65-F5344CB8AC3E}">
        <p14:creationId xmlns:p14="http://schemas.microsoft.com/office/powerpoint/2010/main" val="375939920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sz="5400" b="0" u="sng" dirty="0" err="1">
                <a:solidFill>
                  <a:srgbClr val="FFFF00"/>
                </a:solidFill>
                <a:effectLst/>
              </a:rPr>
              <a:t>Đk</a:t>
            </a:r>
            <a:r>
              <a:rPr lang="en-US" sz="5400" b="0" u="sng" dirty="0">
                <a:solidFill>
                  <a:srgbClr val="FFFF00"/>
                </a:solidFill>
                <a:effectLst/>
              </a:rPr>
              <a:t>:</a:t>
            </a:r>
            <a:r>
              <a:rPr lang="en-US" sz="5400" b="0" dirty="0">
                <a:solidFill>
                  <a:schemeClr val="bg1"/>
                </a:solidFill>
                <a:effectLst/>
              </a:rPr>
              <a:t> </a:t>
            </a:r>
            <a:r>
              <a:rPr lang="vi-VN" sz="5400" dirty="0">
                <a:solidFill>
                  <a:schemeClr val="bg1"/>
                </a:solidFill>
              </a:rPr>
              <a:t>Chúc tụng Ngài là Chúa tể càn khôn. Đã rộng tình nuôi sống con từng ngày. Chúc tụng Ngài là Chúa khắp mọi nơi. Chúc tụng Ngài mãi đến muôn muôn đời.</a:t>
            </a:r>
            <a:endParaRPr lang="en-US" sz="5400" b="0" dirty="0">
              <a:solidFill>
                <a:schemeClr val="bg1"/>
              </a:solidFill>
              <a:effectLst/>
            </a:endParaRPr>
          </a:p>
        </p:txBody>
      </p:sp>
    </p:spTree>
    <p:extLst>
      <p:ext uri="{BB962C8B-B14F-4D97-AF65-F5344CB8AC3E}">
        <p14:creationId xmlns:p14="http://schemas.microsoft.com/office/powerpoint/2010/main" val="220090980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sz="4800" b="0" u="sng" dirty="0">
                <a:solidFill>
                  <a:srgbClr val="FFFF00"/>
                </a:solidFill>
                <a:effectLst/>
              </a:rPr>
              <a:t>Tk2:</a:t>
            </a:r>
            <a:r>
              <a:rPr lang="en-US" sz="4800" b="0" dirty="0">
                <a:solidFill>
                  <a:srgbClr val="FFFF00"/>
                </a:solidFill>
                <a:effectLst/>
              </a:rPr>
              <a:t> </a:t>
            </a:r>
            <a:r>
              <a:rPr lang="vi-VN" sz="4800" dirty="0">
                <a:solidFill>
                  <a:schemeClr val="bg1"/>
                </a:solidFill>
              </a:rPr>
              <a:t>Một niềm thành tâm xin dâng trọn xác hồn. Nguyện tình yêu Chúa thánh hóa cho lễ dâng. Bao ước mơ hồng, </a:t>
            </a:r>
            <a:r>
              <a:rPr lang="en-US" sz="4800" dirty="0" err="1">
                <a:solidFill>
                  <a:schemeClr val="bg1"/>
                </a:solidFill>
              </a:rPr>
              <a:t>đẹp</a:t>
            </a:r>
            <a:r>
              <a:rPr lang="en-US" sz="4800" dirty="0">
                <a:solidFill>
                  <a:schemeClr val="bg1"/>
                </a:solidFill>
              </a:rPr>
              <a:t> </a:t>
            </a:r>
            <a:r>
              <a:rPr lang="en-US" sz="4800" dirty="0" err="1">
                <a:solidFill>
                  <a:schemeClr val="bg1"/>
                </a:solidFill>
              </a:rPr>
              <a:t>lứa</a:t>
            </a:r>
            <a:r>
              <a:rPr lang="en-US" sz="4800" dirty="0">
                <a:solidFill>
                  <a:schemeClr val="bg1"/>
                </a:solidFill>
              </a:rPr>
              <a:t> </a:t>
            </a:r>
            <a:r>
              <a:rPr lang="en-US" sz="4800" dirty="0" err="1">
                <a:solidFill>
                  <a:schemeClr val="bg1"/>
                </a:solidFill>
              </a:rPr>
              <a:t>tuổi</a:t>
            </a:r>
            <a:r>
              <a:rPr lang="en-US" sz="4800" dirty="0">
                <a:solidFill>
                  <a:schemeClr val="bg1"/>
                </a:solidFill>
              </a:rPr>
              <a:t> </a:t>
            </a:r>
            <a:r>
              <a:rPr lang="en-US" sz="4800" dirty="0" err="1">
                <a:solidFill>
                  <a:schemeClr val="bg1"/>
                </a:solidFill>
              </a:rPr>
              <a:t>xuân</a:t>
            </a:r>
            <a:r>
              <a:rPr lang="vi-VN" sz="4800" dirty="0">
                <a:solidFill>
                  <a:schemeClr val="bg1"/>
                </a:solidFill>
              </a:rPr>
              <a:t>. Làm thành lễ vật chân thành con tiến dâng.</a:t>
            </a:r>
          </a:p>
        </p:txBody>
      </p:sp>
    </p:spTree>
    <p:extLst>
      <p:ext uri="{BB962C8B-B14F-4D97-AF65-F5344CB8AC3E}">
        <p14:creationId xmlns:p14="http://schemas.microsoft.com/office/powerpoint/2010/main" val="219970942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sz="5400" b="0" u="sng" dirty="0" err="1">
                <a:solidFill>
                  <a:srgbClr val="FFFF00"/>
                </a:solidFill>
                <a:effectLst/>
              </a:rPr>
              <a:t>Đk</a:t>
            </a:r>
            <a:r>
              <a:rPr lang="en-US" sz="5400" b="0" u="sng" dirty="0">
                <a:solidFill>
                  <a:srgbClr val="FFFF00"/>
                </a:solidFill>
                <a:effectLst/>
              </a:rPr>
              <a:t>:</a:t>
            </a:r>
            <a:r>
              <a:rPr lang="en-US" sz="5400" b="0" dirty="0">
                <a:solidFill>
                  <a:schemeClr val="bg1"/>
                </a:solidFill>
                <a:effectLst/>
              </a:rPr>
              <a:t> </a:t>
            </a:r>
            <a:r>
              <a:rPr lang="vi-VN" sz="5400" dirty="0">
                <a:solidFill>
                  <a:schemeClr val="bg1"/>
                </a:solidFill>
              </a:rPr>
              <a:t>Chúc tụng Ngài là Chúa tể càn khôn. Đã rộng tình nuôi sống con từng ngày. Chúc tụng Ngài là Chúa khắp mọi nơi. Chúc tụng Ngài mãi đến muôn muôn đời.</a:t>
            </a:r>
            <a:endParaRPr lang="en-US" sz="5400" b="0" dirty="0">
              <a:solidFill>
                <a:schemeClr val="bg1"/>
              </a:solidFill>
              <a:effectLst/>
            </a:endParaRPr>
          </a:p>
        </p:txBody>
      </p:sp>
    </p:spTree>
    <p:extLst>
      <p:ext uri="{BB962C8B-B14F-4D97-AF65-F5344CB8AC3E}">
        <p14:creationId xmlns:p14="http://schemas.microsoft.com/office/powerpoint/2010/main" val="319224538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sz="4800" u="sng" dirty="0">
                <a:solidFill>
                  <a:srgbClr val="FFFF00"/>
                </a:solidFill>
              </a:rPr>
              <a:t>T</a:t>
            </a:r>
            <a:r>
              <a:rPr lang="en-US" sz="4800" b="0" u="sng" dirty="0">
                <a:solidFill>
                  <a:srgbClr val="FFFF00"/>
                </a:solidFill>
                <a:effectLst/>
              </a:rPr>
              <a:t>k3:</a:t>
            </a:r>
            <a:r>
              <a:rPr lang="en-US" sz="4800" b="0" dirty="0">
                <a:solidFill>
                  <a:schemeClr val="bg1"/>
                </a:solidFill>
                <a:effectLst/>
              </a:rPr>
              <a:t> </a:t>
            </a:r>
            <a:r>
              <a:rPr lang="vi-VN" sz="4800" dirty="0">
                <a:solidFill>
                  <a:schemeClr val="bg1"/>
                </a:solidFill>
              </a:rPr>
              <a:t>Hòa lời </a:t>
            </a:r>
            <a:r>
              <a:rPr lang="en-US" sz="4800" dirty="0" err="1">
                <a:solidFill>
                  <a:schemeClr val="bg1"/>
                </a:solidFill>
              </a:rPr>
              <a:t>trầm</a:t>
            </a:r>
            <a:r>
              <a:rPr lang="vi-VN" sz="4800" dirty="0">
                <a:solidFill>
                  <a:schemeClr val="bg1"/>
                </a:solidFill>
              </a:rPr>
              <a:t> ca cao bay về chín tầng. Nguyện tình yêu Chúa thánh hóa cho lễ dâng. Muôn tiếng tơ đàn, giọng hát nhịp nhàng. Làm thành lễ vật chân thành con tiến dâng.</a:t>
            </a:r>
            <a:endParaRPr lang="en-US" sz="4800" b="0" dirty="0">
              <a:solidFill>
                <a:schemeClr val="bg1"/>
              </a:solidFill>
              <a:effectLst/>
            </a:endParaRPr>
          </a:p>
        </p:txBody>
      </p:sp>
    </p:spTree>
    <p:extLst>
      <p:ext uri="{BB962C8B-B14F-4D97-AF65-F5344CB8AC3E}">
        <p14:creationId xmlns:p14="http://schemas.microsoft.com/office/powerpoint/2010/main" val="206946332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sz="5400" b="0" u="sng" dirty="0" err="1">
                <a:solidFill>
                  <a:srgbClr val="FFFF00"/>
                </a:solidFill>
                <a:effectLst/>
              </a:rPr>
              <a:t>Đk</a:t>
            </a:r>
            <a:r>
              <a:rPr lang="en-US" sz="5400" b="0" u="sng" dirty="0">
                <a:solidFill>
                  <a:srgbClr val="FFFF00"/>
                </a:solidFill>
                <a:effectLst/>
              </a:rPr>
              <a:t>:</a:t>
            </a:r>
            <a:r>
              <a:rPr lang="en-US" sz="5400" b="0" dirty="0">
                <a:solidFill>
                  <a:schemeClr val="bg1"/>
                </a:solidFill>
                <a:effectLst/>
              </a:rPr>
              <a:t> </a:t>
            </a:r>
            <a:r>
              <a:rPr lang="vi-VN" sz="5400" dirty="0">
                <a:solidFill>
                  <a:schemeClr val="bg1"/>
                </a:solidFill>
              </a:rPr>
              <a:t>Chúc tụng Ngài là Chúa tể càn khôn. Đã rộng tình nuôi sống con từng ngày. Chúc tụng Ngài là Chúa khắp mọi nơi. Chúc tụng Ngài mãi đến muôn muôn đời.</a:t>
            </a:r>
            <a:endParaRPr lang="en-US" sz="5400" b="0" dirty="0">
              <a:solidFill>
                <a:schemeClr val="bg1"/>
              </a:solidFill>
              <a:effectLst/>
            </a:endParaRPr>
          </a:p>
        </p:txBody>
      </p:sp>
    </p:spTree>
    <p:extLst>
      <p:ext uri="{BB962C8B-B14F-4D97-AF65-F5344CB8AC3E}">
        <p14:creationId xmlns:p14="http://schemas.microsoft.com/office/powerpoint/2010/main" val="167467726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8148205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descr="A group of people sitting in a circle&#10;&#10;Description automatically generated">
            <a:extLst>
              <a:ext uri="{FF2B5EF4-FFF2-40B4-BE49-F238E27FC236}">
                <a16:creationId xmlns:a16="http://schemas.microsoft.com/office/drawing/2014/main" id="{B014C2E1-5B15-44AA-9DEE-0406A6B41E6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208095192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rmAutofit/>
          </a:bodyPr>
          <a:lstStyle/>
          <a:p>
            <a:r>
              <a:rPr lang="en-US" sz="6600" b="0" dirty="0">
                <a:solidFill>
                  <a:srgbClr val="FFFF00"/>
                </a:solidFill>
                <a:effectLst/>
                <a:latin typeface="+mj-lt"/>
              </a:rPr>
              <a:t>Ca </a:t>
            </a:r>
            <a:r>
              <a:rPr lang="en-US" sz="6600" b="0" dirty="0" err="1">
                <a:solidFill>
                  <a:srgbClr val="FFFF00"/>
                </a:solidFill>
                <a:effectLst/>
                <a:latin typeface="+mj-lt"/>
              </a:rPr>
              <a:t>Nguyện</a:t>
            </a:r>
            <a:r>
              <a:rPr lang="en-US" sz="6600" b="0" dirty="0">
                <a:solidFill>
                  <a:srgbClr val="FFFF00"/>
                </a:solidFill>
                <a:effectLst/>
                <a:latin typeface="+mj-lt"/>
              </a:rPr>
              <a:t> </a:t>
            </a:r>
            <a:r>
              <a:rPr lang="en-US" sz="6600" b="0" dirty="0" err="1">
                <a:solidFill>
                  <a:srgbClr val="FFFF00"/>
                </a:solidFill>
                <a:effectLst/>
                <a:latin typeface="+mj-lt"/>
              </a:rPr>
              <a:t>Hiệp</a:t>
            </a:r>
            <a:r>
              <a:rPr lang="en-US" sz="6600" b="0" dirty="0">
                <a:solidFill>
                  <a:srgbClr val="FFFF00"/>
                </a:solidFill>
                <a:effectLst/>
                <a:latin typeface="+mj-lt"/>
              </a:rPr>
              <a:t> </a:t>
            </a:r>
            <a:r>
              <a:rPr lang="en-US" sz="6600" b="0" dirty="0" err="1">
                <a:solidFill>
                  <a:srgbClr val="FFFF00"/>
                </a:solidFill>
                <a:effectLst/>
                <a:latin typeface="+mj-lt"/>
              </a:rPr>
              <a:t>Lễ</a:t>
            </a:r>
            <a:br>
              <a:rPr lang="en-US" sz="6600" b="0" dirty="0">
                <a:solidFill>
                  <a:srgbClr val="FFFF00"/>
                </a:solidFill>
                <a:effectLst/>
                <a:latin typeface="+mj-lt"/>
              </a:rPr>
            </a:br>
            <a:r>
              <a:rPr lang="en-US" sz="8800" dirty="0">
                <a:solidFill>
                  <a:srgbClr val="FFFF00"/>
                </a:solidFill>
              </a:rPr>
              <a:t>Chúa </a:t>
            </a:r>
            <a:r>
              <a:rPr lang="en-US" sz="8800" dirty="0" err="1">
                <a:solidFill>
                  <a:srgbClr val="FFFF00"/>
                </a:solidFill>
              </a:rPr>
              <a:t>Đã</a:t>
            </a:r>
            <a:r>
              <a:rPr lang="en-US" sz="8800" dirty="0">
                <a:solidFill>
                  <a:srgbClr val="FFFF00"/>
                </a:solidFill>
              </a:rPr>
              <a:t> </a:t>
            </a:r>
            <a:r>
              <a:rPr lang="en-US" sz="8800" dirty="0" err="1">
                <a:solidFill>
                  <a:srgbClr val="FFFF00"/>
                </a:solidFill>
              </a:rPr>
              <a:t>Mời</a:t>
            </a:r>
            <a:r>
              <a:rPr lang="en-US" sz="8800" dirty="0">
                <a:solidFill>
                  <a:srgbClr val="FFFF00"/>
                </a:solidFill>
              </a:rPr>
              <a:t> </a:t>
            </a:r>
            <a:r>
              <a:rPr lang="en-US" sz="8800" dirty="0" err="1">
                <a:solidFill>
                  <a:srgbClr val="FFFF00"/>
                </a:solidFill>
              </a:rPr>
              <a:t>Gọi</a:t>
            </a:r>
            <a:br>
              <a:rPr lang="en-US" sz="6600" b="0" dirty="0">
                <a:solidFill>
                  <a:srgbClr val="FFFF00"/>
                </a:solidFill>
                <a:effectLst/>
                <a:latin typeface="+mj-lt"/>
              </a:rPr>
            </a:br>
            <a:r>
              <a:rPr lang="en-US" sz="6600" b="0" i="1" dirty="0" err="1">
                <a:solidFill>
                  <a:schemeClr val="bg1"/>
                </a:solidFill>
                <a:effectLst/>
                <a:latin typeface="+mj-lt"/>
              </a:rPr>
              <a:t>L.m</a:t>
            </a:r>
            <a:r>
              <a:rPr lang="en-US" sz="6600" b="0" i="1" dirty="0">
                <a:solidFill>
                  <a:schemeClr val="bg1"/>
                </a:solidFill>
                <a:effectLst/>
                <a:latin typeface="+mj-lt"/>
              </a:rPr>
              <a:t>. </a:t>
            </a:r>
            <a:r>
              <a:rPr lang="en-US" sz="6000" i="1" dirty="0" err="1">
                <a:solidFill>
                  <a:schemeClr val="bg1"/>
                </a:solidFill>
              </a:rPr>
              <a:t>Thái</a:t>
            </a:r>
            <a:r>
              <a:rPr lang="en-US" sz="6000" i="1" dirty="0">
                <a:solidFill>
                  <a:schemeClr val="bg1"/>
                </a:solidFill>
              </a:rPr>
              <a:t> </a:t>
            </a:r>
            <a:r>
              <a:rPr lang="en-US" sz="6000" i="1" dirty="0" err="1">
                <a:solidFill>
                  <a:schemeClr val="bg1"/>
                </a:solidFill>
              </a:rPr>
              <a:t>Nguyên</a:t>
            </a:r>
            <a:endParaRPr lang="en-US" sz="9600" b="0" i="1" dirty="0">
              <a:solidFill>
                <a:schemeClr val="bg1"/>
              </a:solidFill>
              <a:effectLst/>
              <a:latin typeface="+mj-lt"/>
            </a:endParaRPr>
          </a:p>
        </p:txBody>
      </p:sp>
    </p:spTree>
    <p:extLst>
      <p:ext uri="{BB962C8B-B14F-4D97-AF65-F5344CB8AC3E}">
        <p14:creationId xmlns:p14="http://schemas.microsoft.com/office/powerpoint/2010/main" val="353878427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fontAlgn="base"/>
            <a:r>
              <a:rPr lang="en-US" sz="5400" b="0" u="sng" dirty="0">
                <a:solidFill>
                  <a:srgbClr val="FFFF00"/>
                </a:solidFill>
                <a:effectLst/>
              </a:rPr>
              <a:t>Tk1:</a:t>
            </a:r>
            <a:r>
              <a:rPr lang="en-US" sz="5400" b="0" dirty="0">
                <a:solidFill>
                  <a:srgbClr val="FFFF00"/>
                </a:solidFill>
                <a:effectLst/>
              </a:rPr>
              <a:t> </a:t>
            </a:r>
            <a:r>
              <a:rPr lang="vi-VN" sz="5400" dirty="0">
                <a:solidFill>
                  <a:schemeClr val="bg1"/>
                </a:solidFill>
              </a:rPr>
              <a:t>Có ai hiểu được ước mong của Chúa? Có ai hiểu được lòng Chúa khát khao? Vì Ngài chỉ muốn tình yêu, vì Ngài mong sống hiệp thông chia sẻ niềm vui. </a:t>
            </a:r>
            <a:endParaRPr lang="vi-VN" sz="5400" b="0" dirty="0">
              <a:solidFill>
                <a:schemeClr val="bg1"/>
              </a:solidFill>
              <a:effectLst/>
            </a:endParaRPr>
          </a:p>
        </p:txBody>
      </p:sp>
    </p:spTree>
    <p:extLst>
      <p:ext uri="{BB962C8B-B14F-4D97-AF65-F5344CB8AC3E}">
        <p14:creationId xmlns:p14="http://schemas.microsoft.com/office/powerpoint/2010/main" val="5203507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sz="5400" u="sng" dirty="0">
                <a:solidFill>
                  <a:srgbClr val="FFFF00"/>
                </a:solidFill>
              </a:rPr>
              <a:t>***</a:t>
            </a:r>
            <a:r>
              <a:rPr lang="en-US" sz="5400" b="0" u="sng" dirty="0">
                <a:solidFill>
                  <a:srgbClr val="FFFF00"/>
                </a:solidFill>
                <a:effectLst/>
              </a:rPr>
              <a:t>:</a:t>
            </a:r>
            <a:r>
              <a:rPr lang="en-US" sz="5400" b="0" dirty="0">
                <a:solidFill>
                  <a:schemeClr val="bg1"/>
                </a:solidFill>
                <a:effectLst/>
              </a:rPr>
              <a:t> </a:t>
            </a:r>
            <a:r>
              <a:rPr lang="vi-VN" sz="5400" dirty="0">
                <a:solidFill>
                  <a:schemeClr val="bg1"/>
                </a:solidFill>
              </a:rPr>
              <a:t>Tình yêu của Chúa tha thiết gọi mời niềm vui của Chúa vẫn luôn mong chờ sự sống của Chúa luôn muốn trao ban cho hết mọi người.</a:t>
            </a:r>
            <a:endParaRPr lang="en-US" sz="5400" b="0" dirty="0">
              <a:solidFill>
                <a:schemeClr val="bg1"/>
              </a:solidFill>
              <a:effectLst/>
            </a:endParaRPr>
          </a:p>
        </p:txBody>
      </p:sp>
    </p:spTree>
    <p:extLst>
      <p:ext uri="{BB962C8B-B14F-4D97-AF65-F5344CB8AC3E}">
        <p14:creationId xmlns:p14="http://schemas.microsoft.com/office/powerpoint/2010/main" val="171877077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fontAlgn="base"/>
            <a:r>
              <a:rPr lang="en-US" sz="4600" b="0" u="sng" dirty="0" err="1">
                <a:solidFill>
                  <a:srgbClr val="FFFF00"/>
                </a:solidFill>
                <a:effectLst/>
              </a:rPr>
              <a:t>Đk</a:t>
            </a:r>
            <a:r>
              <a:rPr lang="en-US" sz="4600" b="0" u="sng" dirty="0">
                <a:solidFill>
                  <a:srgbClr val="FFFF00"/>
                </a:solidFill>
                <a:effectLst/>
              </a:rPr>
              <a:t>:</a:t>
            </a:r>
            <a:r>
              <a:rPr lang="en-US" sz="4600" b="0" dirty="0">
                <a:solidFill>
                  <a:schemeClr val="bg1"/>
                </a:solidFill>
                <a:effectLst/>
              </a:rPr>
              <a:t> </a:t>
            </a:r>
            <a:r>
              <a:rPr lang="vi-VN" sz="4600" dirty="0">
                <a:solidFill>
                  <a:schemeClr val="bg1"/>
                </a:solidFill>
              </a:rPr>
              <a:t>Này đây Chúa đã mời gọi con đi tới dự tiệc muôn ơn phúc. Nhưng đã bao lần con đã lỡ hẹn chối từ tình yêu. Này cuộc đời con sao quá hững hờ, sao quá ngu ngơ, để cho tìm Chúa đợi chờ cho tình Ngài vẫn bơ vơ.</a:t>
            </a:r>
            <a:endParaRPr lang="en-US" sz="4600" b="0" dirty="0">
              <a:solidFill>
                <a:schemeClr val="bg1"/>
              </a:solidFill>
              <a:effectLst/>
            </a:endParaRPr>
          </a:p>
        </p:txBody>
      </p:sp>
    </p:spTree>
    <p:extLst>
      <p:ext uri="{BB962C8B-B14F-4D97-AF65-F5344CB8AC3E}">
        <p14:creationId xmlns:p14="http://schemas.microsoft.com/office/powerpoint/2010/main" val="242626613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fontAlgn="base"/>
            <a:r>
              <a:rPr lang="en-US" b="0" u="sng" dirty="0">
                <a:solidFill>
                  <a:srgbClr val="FFFF00"/>
                </a:solidFill>
                <a:effectLst/>
              </a:rPr>
              <a:t>Tk2:</a:t>
            </a:r>
            <a:r>
              <a:rPr lang="en-US" b="0" dirty="0">
                <a:solidFill>
                  <a:srgbClr val="FFFF00"/>
                </a:solidFill>
                <a:effectLst/>
              </a:rPr>
              <a:t> </a:t>
            </a:r>
            <a:r>
              <a:rPr lang="vi-VN" sz="5400" dirty="0">
                <a:solidFill>
                  <a:schemeClr val="bg1"/>
                </a:solidFill>
              </a:rPr>
              <a:t>Có ai hiểu được nỗi đau của Chúa? Có ai hiểu được lòng Chúa bao dung? Vì Ngài mong muốn đời ta tìm được hạnh phúc bình an yêu mến hòa chan. </a:t>
            </a:r>
            <a:endParaRPr lang="vi-VN" b="0" dirty="0">
              <a:solidFill>
                <a:schemeClr val="bg1"/>
              </a:solidFill>
              <a:effectLst/>
            </a:endParaRPr>
          </a:p>
        </p:txBody>
      </p:sp>
    </p:spTree>
    <p:extLst>
      <p:ext uri="{BB962C8B-B14F-4D97-AF65-F5344CB8AC3E}">
        <p14:creationId xmlns:p14="http://schemas.microsoft.com/office/powerpoint/2010/main" val="301121938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sz="5400" u="sng" dirty="0">
                <a:solidFill>
                  <a:srgbClr val="FFFF00"/>
                </a:solidFill>
              </a:rPr>
              <a:t>***</a:t>
            </a:r>
            <a:r>
              <a:rPr lang="en-US" sz="5400" b="0" u="sng" dirty="0">
                <a:solidFill>
                  <a:srgbClr val="FFFF00"/>
                </a:solidFill>
                <a:effectLst/>
              </a:rPr>
              <a:t>:</a:t>
            </a:r>
            <a:r>
              <a:rPr lang="en-US" sz="5400" b="0" dirty="0">
                <a:solidFill>
                  <a:schemeClr val="bg1"/>
                </a:solidFill>
                <a:effectLst/>
              </a:rPr>
              <a:t> </a:t>
            </a:r>
            <a:r>
              <a:rPr lang="vi-VN" sz="5400" dirty="0">
                <a:solidFill>
                  <a:schemeClr val="bg1"/>
                </a:solidFill>
              </a:rPr>
              <a:t>Niềm đau của Chúa sâu lắng dường nào vì bao người đã đắm mê cuộc đời chạy theo phù phiếm nên đã sa chìm hư mất đời mình.</a:t>
            </a:r>
            <a:endParaRPr lang="en-US" sz="5400" b="0" dirty="0">
              <a:solidFill>
                <a:schemeClr val="bg1"/>
              </a:solidFill>
              <a:effectLst/>
            </a:endParaRPr>
          </a:p>
        </p:txBody>
      </p:sp>
    </p:spTree>
    <p:extLst>
      <p:ext uri="{BB962C8B-B14F-4D97-AF65-F5344CB8AC3E}">
        <p14:creationId xmlns:p14="http://schemas.microsoft.com/office/powerpoint/2010/main" val="354182754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fontAlgn="base"/>
            <a:r>
              <a:rPr lang="en-US" sz="4600" b="0" u="sng" dirty="0" err="1">
                <a:solidFill>
                  <a:srgbClr val="FFFF00"/>
                </a:solidFill>
                <a:effectLst/>
              </a:rPr>
              <a:t>Đk</a:t>
            </a:r>
            <a:r>
              <a:rPr lang="en-US" sz="4600" b="0" u="sng" dirty="0">
                <a:solidFill>
                  <a:srgbClr val="FFFF00"/>
                </a:solidFill>
                <a:effectLst/>
              </a:rPr>
              <a:t>:</a:t>
            </a:r>
            <a:r>
              <a:rPr lang="en-US" sz="4600" b="0" dirty="0">
                <a:solidFill>
                  <a:schemeClr val="bg1"/>
                </a:solidFill>
                <a:effectLst/>
              </a:rPr>
              <a:t> </a:t>
            </a:r>
            <a:r>
              <a:rPr lang="vi-VN" sz="4600" dirty="0">
                <a:solidFill>
                  <a:schemeClr val="bg1"/>
                </a:solidFill>
              </a:rPr>
              <a:t>Này đây Chúa đã mời gọi con đi tới dự tiệc muôn ơn phúc. Nhưng đã bao lần con đã lỡ hẹn chối từ tình yêu. Này cuộc đời con sao quá hững hờ, sao quá ngu ngơ, để cho tìm Chúa đợi chờ cho tình Ngài vẫn bơ vơ.</a:t>
            </a:r>
            <a:endParaRPr lang="en-US" sz="4600" b="0" dirty="0">
              <a:solidFill>
                <a:schemeClr val="bg1"/>
              </a:solidFill>
              <a:effectLst/>
            </a:endParaRPr>
          </a:p>
        </p:txBody>
      </p:sp>
    </p:spTree>
    <p:extLst>
      <p:ext uri="{BB962C8B-B14F-4D97-AF65-F5344CB8AC3E}">
        <p14:creationId xmlns:p14="http://schemas.microsoft.com/office/powerpoint/2010/main" val="267299764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fontAlgn="base"/>
            <a:r>
              <a:rPr lang="en-US" sz="5400" b="0" u="sng" dirty="0">
                <a:solidFill>
                  <a:srgbClr val="FFFF00"/>
                </a:solidFill>
                <a:effectLst/>
              </a:rPr>
              <a:t>Tk3:</a:t>
            </a:r>
            <a:r>
              <a:rPr lang="en-US" sz="5400" b="0" dirty="0">
                <a:solidFill>
                  <a:srgbClr val="FFFF00"/>
                </a:solidFill>
                <a:effectLst/>
              </a:rPr>
              <a:t> </a:t>
            </a:r>
            <a:r>
              <a:rPr lang="vi-VN" sz="5400" dirty="0">
                <a:solidFill>
                  <a:schemeClr val="bg1"/>
                </a:solidFill>
              </a:rPr>
              <a:t>Ước chi chúng con biết luôn chọn Chúa. Biết luôn sẵn sàng vượt thoát lo toan để dự tiệc thánh Ngài ban, để được nhận lãnh hồng ân vui sống tình thân. </a:t>
            </a:r>
            <a:endParaRPr lang="vi-VN" sz="5400" b="0" dirty="0">
              <a:solidFill>
                <a:schemeClr val="bg1"/>
              </a:solidFill>
              <a:effectLst/>
            </a:endParaRPr>
          </a:p>
        </p:txBody>
      </p:sp>
    </p:spTree>
    <p:extLst>
      <p:ext uri="{BB962C8B-B14F-4D97-AF65-F5344CB8AC3E}">
        <p14:creationId xmlns:p14="http://schemas.microsoft.com/office/powerpoint/2010/main" val="112120501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sz="5400" u="sng" dirty="0">
                <a:solidFill>
                  <a:srgbClr val="FFFF00"/>
                </a:solidFill>
              </a:rPr>
              <a:t>***</a:t>
            </a:r>
            <a:r>
              <a:rPr lang="en-US" sz="5400" b="0" u="sng" dirty="0">
                <a:solidFill>
                  <a:srgbClr val="FFFF00"/>
                </a:solidFill>
                <a:effectLst/>
              </a:rPr>
              <a:t>:</a:t>
            </a:r>
            <a:r>
              <a:rPr lang="en-US" sz="5400" b="0" dirty="0">
                <a:solidFill>
                  <a:schemeClr val="bg1"/>
                </a:solidFill>
                <a:effectLst/>
              </a:rPr>
              <a:t> </a:t>
            </a:r>
            <a:r>
              <a:rPr lang="vi-VN" sz="5400" dirty="0">
                <a:solidFill>
                  <a:schemeClr val="bg1"/>
                </a:solidFill>
              </a:rPr>
              <a:t>Này đây tiệc thánh cho hết mọi người mời con hãy biết biến đổi cuộc đời để con được sống trong Chúa rạng ngời cho đến ngàn đời. </a:t>
            </a:r>
            <a:endParaRPr lang="en-US" sz="5400" b="0" dirty="0">
              <a:solidFill>
                <a:schemeClr val="bg1"/>
              </a:solidFill>
              <a:effectLst/>
            </a:endParaRPr>
          </a:p>
        </p:txBody>
      </p:sp>
    </p:spTree>
    <p:extLst>
      <p:ext uri="{BB962C8B-B14F-4D97-AF65-F5344CB8AC3E}">
        <p14:creationId xmlns:p14="http://schemas.microsoft.com/office/powerpoint/2010/main" val="209920486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fontAlgn="base"/>
            <a:r>
              <a:rPr lang="en-US" sz="4600" b="0" u="sng" dirty="0" err="1">
                <a:solidFill>
                  <a:srgbClr val="FFFF00"/>
                </a:solidFill>
                <a:effectLst/>
              </a:rPr>
              <a:t>Đk</a:t>
            </a:r>
            <a:r>
              <a:rPr lang="en-US" sz="4600" b="0" u="sng" dirty="0">
                <a:solidFill>
                  <a:srgbClr val="FFFF00"/>
                </a:solidFill>
                <a:effectLst/>
              </a:rPr>
              <a:t>:</a:t>
            </a:r>
            <a:r>
              <a:rPr lang="en-US" sz="4600" b="0" dirty="0">
                <a:solidFill>
                  <a:schemeClr val="bg1"/>
                </a:solidFill>
                <a:effectLst/>
              </a:rPr>
              <a:t> </a:t>
            </a:r>
            <a:r>
              <a:rPr lang="vi-VN" sz="4600" dirty="0">
                <a:solidFill>
                  <a:schemeClr val="bg1"/>
                </a:solidFill>
              </a:rPr>
              <a:t>Này đây Chúa đã mời gọi con đi tới dự tiệc muôn ơn phúc. Nhưng đã bao lần con đã lỡ hẹn chối từ tình yêu. Này cuộc đời con sao quá hững hờ, sao quá ngu ngơ, để cho tìm Chúa đợi chờ cho tình Ngài vẫn bơ vơ.</a:t>
            </a:r>
            <a:endParaRPr lang="en-US" sz="4600" b="0" dirty="0">
              <a:solidFill>
                <a:schemeClr val="bg1"/>
              </a:solidFill>
              <a:effectLst/>
            </a:endParaRPr>
          </a:p>
        </p:txBody>
      </p:sp>
    </p:spTree>
    <p:extLst>
      <p:ext uri="{BB962C8B-B14F-4D97-AF65-F5344CB8AC3E}">
        <p14:creationId xmlns:p14="http://schemas.microsoft.com/office/powerpoint/2010/main" val="285178397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302"/>
            <a:ext cx="9144000" cy="5136896"/>
          </a:xfrm>
          <a:prstGeom prst="rect">
            <a:avLst/>
          </a:prstGeom>
        </p:spPr>
      </p:pic>
    </p:spTree>
    <p:extLst>
      <p:ext uri="{BB962C8B-B14F-4D97-AF65-F5344CB8AC3E}">
        <p14:creationId xmlns:p14="http://schemas.microsoft.com/office/powerpoint/2010/main" val="355971299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57150"/>
            <a:ext cx="9144000" cy="4400550"/>
          </a:xfrm>
        </p:spPr>
        <p:txBody>
          <a:bodyPr>
            <a:normAutofit/>
          </a:bodyPr>
          <a:lstStyle/>
          <a:p>
            <a:r>
              <a:rPr lang="en-US" sz="8000" b="0" dirty="0">
                <a:solidFill>
                  <a:srgbClr val="FFFF00"/>
                </a:solidFill>
                <a:effectLst/>
                <a:latin typeface="+mj-lt"/>
              </a:rPr>
              <a:t>Ca </a:t>
            </a:r>
            <a:r>
              <a:rPr lang="en-US" sz="8000" b="0" dirty="0" err="1">
                <a:solidFill>
                  <a:srgbClr val="FFFF00"/>
                </a:solidFill>
                <a:effectLst/>
                <a:latin typeface="+mj-lt"/>
              </a:rPr>
              <a:t>Kết</a:t>
            </a:r>
            <a:r>
              <a:rPr lang="en-US" sz="8000" b="0" dirty="0">
                <a:solidFill>
                  <a:srgbClr val="FFFF00"/>
                </a:solidFill>
                <a:effectLst/>
                <a:latin typeface="+mj-lt"/>
              </a:rPr>
              <a:t> </a:t>
            </a:r>
            <a:r>
              <a:rPr lang="en-US" sz="8000" b="0" dirty="0" err="1">
                <a:solidFill>
                  <a:srgbClr val="FFFF00"/>
                </a:solidFill>
                <a:effectLst/>
                <a:latin typeface="+mj-lt"/>
              </a:rPr>
              <a:t>Lễ</a:t>
            </a:r>
            <a:br>
              <a:rPr lang="en-US" sz="8000" b="0" dirty="0">
                <a:solidFill>
                  <a:srgbClr val="FFFF00"/>
                </a:solidFill>
                <a:effectLst/>
                <a:latin typeface="+mj-lt"/>
              </a:rPr>
            </a:br>
            <a:r>
              <a:rPr lang="en-US" sz="6600" b="0" dirty="0">
                <a:solidFill>
                  <a:srgbClr val="FFFF00"/>
                </a:solidFill>
                <a:effectLst/>
                <a:latin typeface="+mj-lt"/>
              </a:rPr>
              <a:t>Hoa </a:t>
            </a:r>
            <a:r>
              <a:rPr lang="en-US" sz="6600" b="0" dirty="0" err="1">
                <a:solidFill>
                  <a:srgbClr val="FFFF00"/>
                </a:solidFill>
                <a:effectLst/>
                <a:latin typeface="+mj-lt"/>
              </a:rPr>
              <a:t>Mân</a:t>
            </a:r>
            <a:r>
              <a:rPr lang="en-US" sz="6600" b="0" dirty="0">
                <a:solidFill>
                  <a:srgbClr val="FFFF00"/>
                </a:solidFill>
                <a:effectLst/>
                <a:latin typeface="+mj-lt"/>
              </a:rPr>
              <a:t> </a:t>
            </a:r>
            <a:r>
              <a:rPr lang="en-US" sz="6600" b="0" dirty="0" err="1">
                <a:solidFill>
                  <a:srgbClr val="FFFF00"/>
                </a:solidFill>
                <a:effectLst/>
                <a:latin typeface="+mj-lt"/>
              </a:rPr>
              <a:t>Côi</a:t>
            </a:r>
            <a:br>
              <a:rPr lang="en-US" sz="6600" b="0" dirty="0">
                <a:solidFill>
                  <a:srgbClr val="FFFF00"/>
                </a:solidFill>
                <a:effectLst/>
                <a:latin typeface="+mj-lt"/>
              </a:rPr>
            </a:br>
            <a:r>
              <a:rPr lang="en-US" sz="5400" i="1" dirty="0" err="1">
                <a:solidFill>
                  <a:schemeClr val="bg1"/>
                </a:solidFill>
              </a:rPr>
              <a:t>Lm</a:t>
            </a:r>
            <a:r>
              <a:rPr lang="en-US" sz="5400" i="1" dirty="0">
                <a:solidFill>
                  <a:schemeClr val="bg1"/>
                </a:solidFill>
              </a:rPr>
              <a:t>. Kim Long</a:t>
            </a:r>
            <a:endParaRPr lang="en-US" sz="6000" b="0" i="1" dirty="0">
              <a:solidFill>
                <a:schemeClr val="bg1"/>
              </a:solidFill>
              <a:effectLst/>
              <a:latin typeface="+mj-lt"/>
            </a:endParaRPr>
          </a:p>
        </p:txBody>
      </p:sp>
    </p:spTree>
    <p:extLst>
      <p:ext uri="{BB962C8B-B14F-4D97-AF65-F5344CB8AC3E}">
        <p14:creationId xmlns:p14="http://schemas.microsoft.com/office/powerpoint/2010/main" val="35085029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fontAlgn="base"/>
            <a:r>
              <a:rPr lang="en-US" sz="6600" u="sng" dirty="0" err="1">
                <a:solidFill>
                  <a:srgbClr val="FFFF00"/>
                </a:solidFill>
              </a:rPr>
              <a:t>Đ</a:t>
            </a:r>
            <a:r>
              <a:rPr lang="en-US" sz="6600" b="0" u="sng" dirty="0" err="1">
                <a:solidFill>
                  <a:srgbClr val="FFFF00"/>
                </a:solidFill>
                <a:effectLst/>
              </a:rPr>
              <a:t>k</a:t>
            </a:r>
            <a:r>
              <a:rPr lang="en-US" sz="6600" b="0" u="sng" dirty="0">
                <a:solidFill>
                  <a:srgbClr val="FFFF00"/>
                </a:solidFill>
                <a:effectLst/>
              </a:rPr>
              <a:t>:</a:t>
            </a:r>
            <a:r>
              <a:rPr lang="en-US" sz="6600" b="0" dirty="0">
                <a:solidFill>
                  <a:schemeClr val="bg1"/>
                </a:solidFill>
                <a:effectLst/>
              </a:rPr>
              <a:t> </a:t>
            </a:r>
            <a:r>
              <a:rPr lang="vi-VN" dirty="0"/>
              <a:t> </a:t>
            </a:r>
            <a:r>
              <a:rPr lang="vi-VN" sz="6000" dirty="0">
                <a:solidFill>
                  <a:schemeClr val="bg1"/>
                </a:solidFill>
              </a:rPr>
              <a:t>Một tràng hoa Mân Côi hương thơm ngào ngạt thắm ân tình. Từng lời kinh sốt mến xin dâng về Nữ Vương hiển vinh.</a:t>
            </a:r>
            <a:endParaRPr lang="vi-VN" sz="6600" b="0" dirty="0">
              <a:solidFill>
                <a:schemeClr val="bg1"/>
              </a:solidFill>
              <a:effectLst/>
            </a:endParaRPr>
          </a:p>
        </p:txBody>
      </p:sp>
    </p:spTree>
    <p:extLst>
      <p:ext uri="{BB962C8B-B14F-4D97-AF65-F5344CB8AC3E}">
        <p14:creationId xmlns:p14="http://schemas.microsoft.com/office/powerpoint/2010/main" val="427835381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sz="6000" u="sng" dirty="0">
                <a:solidFill>
                  <a:srgbClr val="FFFF00"/>
                </a:solidFill>
              </a:rPr>
              <a:t>Tk1</a:t>
            </a:r>
            <a:r>
              <a:rPr lang="en-US" sz="6000" b="0" u="sng" dirty="0">
                <a:solidFill>
                  <a:srgbClr val="FFFF00"/>
                </a:solidFill>
                <a:effectLst/>
              </a:rPr>
              <a:t>:</a:t>
            </a:r>
            <a:r>
              <a:rPr lang="en-US" sz="6000" b="0" dirty="0">
                <a:solidFill>
                  <a:schemeClr val="bg1"/>
                </a:solidFill>
                <a:effectLst/>
              </a:rPr>
              <a:t> </a:t>
            </a:r>
            <a:r>
              <a:rPr lang="vi-VN" sz="5400" dirty="0">
                <a:solidFill>
                  <a:schemeClr val="bg1"/>
                </a:solidFill>
              </a:rPr>
              <a:t>Khi an vui thái hòa như ngày Thiên sứ truyền tin. Như trong đêm Ngôi Lời giáng trần. Như khi Mẹ gặp </a:t>
            </a:r>
            <a:r>
              <a:rPr lang="en-US" sz="5400" dirty="0" err="1">
                <a:solidFill>
                  <a:schemeClr val="bg1"/>
                </a:solidFill>
              </a:rPr>
              <a:t>lại</a:t>
            </a:r>
            <a:r>
              <a:rPr lang="en-US" sz="5400" dirty="0">
                <a:solidFill>
                  <a:schemeClr val="bg1"/>
                </a:solidFill>
              </a:rPr>
              <a:t> </a:t>
            </a:r>
            <a:r>
              <a:rPr lang="vi-VN" sz="5400" dirty="0">
                <a:solidFill>
                  <a:schemeClr val="bg1"/>
                </a:solidFill>
              </a:rPr>
              <a:t>Con Chúa kết hoa kinh để dâng Mẹ.</a:t>
            </a:r>
            <a:endParaRPr lang="en-US" sz="6000" b="0" dirty="0">
              <a:solidFill>
                <a:schemeClr val="bg1"/>
              </a:solidFill>
              <a:effectLst/>
            </a:endParaRPr>
          </a:p>
        </p:txBody>
      </p:sp>
    </p:spTree>
    <p:extLst>
      <p:ext uri="{BB962C8B-B14F-4D97-AF65-F5344CB8AC3E}">
        <p14:creationId xmlns:p14="http://schemas.microsoft.com/office/powerpoint/2010/main" val="281753161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fontAlgn="base"/>
            <a:r>
              <a:rPr lang="en-US" sz="5400" u="sng" dirty="0" err="1">
                <a:solidFill>
                  <a:srgbClr val="FFFF00"/>
                </a:solidFill>
              </a:rPr>
              <a:t>Đ</a:t>
            </a:r>
            <a:r>
              <a:rPr lang="en-US" sz="5400" b="0" u="sng" dirty="0" err="1">
                <a:solidFill>
                  <a:srgbClr val="FFFF00"/>
                </a:solidFill>
                <a:effectLst/>
              </a:rPr>
              <a:t>k</a:t>
            </a:r>
            <a:r>
              <a:rPr lang="en-US" sz="5400" b="0" u="sng">
                <a:solidFill>
                  <a:srgbClr val="FFFF00"/>
                </a:solidFill>
                <a:effectLst/>
              </a:rPr>
              <a:t>:</a:t>
            </a:r>
            <a:r>
              <a:rPr lang="en-US" sz="5400" b="0">
                <a:solidFill>
                  <a:schemeClr val="bg1"/>
                </a:solidFill>
                <a:effectLst/>
              </a:rPr>
              <a:t> </a:t>
            </a:r>
            <a:r>
              <a:rPr lang="vi-VN" sz="5400">
                <a:solidFill>
                  <a:schemeClr val="bg1"/>
                </a:solidFill>
              </a:rPr>
              <a:t>Một </a:t>
            </a:r>
            <a:r>
              <a:rPr lang="vi-VN" sz="5400" dirty="0">
                <a:solidFill>
                  <a:schemeClr val="bg1"/>
                </a:solidFill>
              </a:rPr>
              <a:t>tràng hoa Mân Côi hương thơm ngào ngạt thắm ân tình. Từng lời kinh sốt mến xin dâng về Nữ Vương hiển vinh.</a:t>
            </a:r>
            <a:endParaRPr lang="vi-VN" sz="5400" b="0" dirty="0">
              <a:solidFill>
                <a:schemeClr val="bg1"/>
              </a:solidFill>
              <a:effectLst/>
            </a:endParaRPr>
          </a:p>
        </p:txBody>
      </p:sp>
    </p:spTree>
    <p:extLst>
      <p:ext uri="{BB962C8B-B14F-4D97-AF65-F5344CB8AC3E}">
        <p14:creationId xmlns:p14="http://schemas.microsoft.com/office/powerpoint/2010/main" val="428511998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descr="A group of people sitting in a circle&#10;&#10;Description automatically generated">
            <a:extLst>
              <a:ext uri="{FF2B5EF4-FFF2-40B4-BE49-F238E27FC236}">
                <a16:creationId xmlns:a16="http://schemas.microsoft.com/office/drawing/2014/main" id="{B014C2E1-5B15-44AA-9DEE-0406A6B41E6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139242208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2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2">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36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0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37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1337</TotalTime>
  <Words>2028</Words>
  <Application>Microsoft Office PowerPoint</Application>
  <PresentationFormat>On-screen Show (16:9)</PresentationFormat>
  <Paragraphs>117</Paragraphs>
  <Slides>84</Slides>
  <Notes>0</Notes>
  <HiddenSlides>0</HiddenSlides>
  <MMClips>0</MMClips>
  <ScaleCrop>false</ScaleCrop>
  <HeadingPairs>
    <vt:vector size="6" baseType="variant">
      <vt:variant>
        <vt:lpstr>Fonts Used</vt:lpstr>
      </vt:variant>
      <vt:variant>
        <vt:i4>4</vt:i4>
      </vt:variant>
      <vt:variant>
        <vt:lpstr>Theme</vt:lpstr>
      </vt:variant>
      <vt:variant>
        <vt:i4>12</vt:i4>
      </vt:variant>
      <vt:variant>
        <vt:lpstr>Slide Titles</vt:lpstr>
      </vt:variant>
      <vt:variant>
        <vt:i4>84</vt:i4>
      </vt:variant>
    </vt:vector>
  </HeadingPairs>
  <TitlesOfParts>
    <vt:vector size="100" baseType="lpstr">
      <vt:lpstr>Arial</vt:lpstr>
      <vt:lpstr>Calibri</vt:lpstr>
      <vt:lpstr>Times New Roman</vt:lpstr>
      <vt:lpstr>UTM American Sans</vt:lpstr>
      <vt:lpstr>Office Theme</vt:lpstr>
      <vt:lpstr>12_Office Theme</vt:lpstr>
      <vt:lpstr>4_Office Theme</vt:lpstr>
      <vt:lpstr>3_Office Theme</vt:lpstr>
      <vt:lpstr>1_Office Theme</vt:lpstr>
      <vt:lpstr>5_Office Theme</vt:lpstr>
      <vt:lpstr>6_Office Theme</vt:lpstr>
      <vt:lpstr>26_Office Theme</vt:lpstr>
      <vt:lpstr>36_Default Design</vt:lpstr>
      <vt:lpstr>10_Office Theme</vt:lpstr>
      <vt:lpstr>37_Default Design</vt:lpstr>
      <vt:lpstr>2_Office Theme</vt:lpstr>
      <vt:lpstr>PowerPoint Presentation</vt:lpstr>
      <vt:lpstr>TẬP HÁT CỘNG ĐOÀN</vt:lpstr>
      <vt:lpstr>Đk: Tôi ở trong nhà Chúa những năm tháng dài triền miên.</vt:lpstr>
      <vt:lpstr>Xin Thiên Chúa là Thân Phụ Đức Giê-su Ki-tô, Chúa chúng ta, soi mắt tâm hồn chúng ta, cho chúng ta nhận rõ đâu là niềm hy vọng mà ơn Ngài kêu gọi mang lại cho chúng ta.</vt:lpstr>
      <vt:lpstr>PowerPoint Presentation</vt:lpstr>
      <vt:lpstr> Ca Nhập Lễ Đến Dự Tiệc Thánh Lm. Nguyễn Duy </vt:lpstr>
      <vt:lpstr>PowerPoint Presentation</vt:lpstr>
      <vt:lpstr>PowerPoint Presentation</vt:lpstr>
      <vt:lpstr>PowerPoint Presentation</vt:lpstr>
      <vt:lpstr>PowerPoint Presentation</vt:lpstr>
      <vt:lpstr>PowerPoint Presentation</vt:lpstr>
      <vt:lpstr> </vt:lpstr>
      <vt:lpstr> </vt:lpstr>
      <vt:lpstr> </vt:lpstr>
      <vt:lpstr> </vt:lpstr>
      <vt:lpstr> </vt:lpstr>
      <vt:lpstr> </vt:lpstr>
      <vt:lpstr> </vt:lpstr>
      <vt:lpstr> </vt:lpstr>
      <vt:lpstr> </vt:lpstr>
      <vt:lpstr> </vt:lpstr>
      <vt:lpstr> </vt:lpstr>
      <vt:lpstr> </vt:lpstr>
      <vt:lpstr> </vt:lpstr>
      <vt:lpstr> </vt:lpstr>
      <vt:lpstr> </vt:lpstr>
      <vt:lpstr> </vt:lpstr>
      <vt:lpstr>PowerPoint Presentation</vt:lpstr>
      <vt:lpstr>PowerPoint Presentation</vt:lpstr>
      <vt:lpstr>PowerPoint Presentation</vt:lpstr>
      <vt:lpstr>Thánh Vịnh 22 Chúa Nhật XXVIII Thường Niên Năm A</vt:lpstr>
      <vt:lpstr>Đk: Tôi ở trong nhà Chúa những năm tháng dài triền miên.</vt:lpstr>
      <vt:lpstr>Tk1: Có Chúa chăn dắt tôi nên tôi không còn thiếu gì. Trên đồng cỏ xanh tươi Ngài dẫn tôi vào nghỉ ngơi.</vt:lpstr>
      <vt:lpstr>Đk: Tôi ở trong nhà Chúa những năm tháng dài triền miên.</vt:lpstr>
      <vt:lpstr>Tk2: Dẫn tới bên suối trong cho tôi đây bồi dưỡng lại. Theo đường nẻo công minh, Ngài dẫn tôi vì Uy Danh.</vt:lpstr>
      <vt:lpstr>Tk3: Dẫu lúc qua lũng sâu, con đâu lo sợ khốn cùng. Bởi Ngài ở bên con, cầm sẵn côn trượng chở che.</vt:lpstr>
      <vt:lpstr>Đk: Tôi ở trong nhà Chúa những năm tháng dài triền miên.</vt:lpstr>
      <vt:lpstr>Tk4: Chúa thiết con bữa ăn ngay khi quân thù đối mặt. Xức dầu tỏa hương thơm và cứ châm rượu đầy ly.</vt:lpstr>
      <vt:lpstr>Đk: Tôi ở trong nhà Chúa những năm tháng dài triền miên.</vt:lpstr>
      <vt:lpstr>Tk5: Chúa vẫn che chở con trong ân thiêng và nghĩa tình. Con được ở vương cung qua tháng năm dài triền miên.</vt:lpstr>
      <vt:lpstr>Đk: Tôi ở trong nhà Chúa những năm tháng dài triền miên.</vt:lpstr>
      <vt:lpstr>PowerPoint Presentation</vt:lpstr>
      <vt:lpstr>PowerPoint Presentation</vt:lpstr>
      <vt:lpstr>Xin Thiên Chúa là Thân Phụ Đức Giê-su Ki-tô, Chúa chúng ta, soi mắt tâm hồn chúng ta, cho chúng ta nhận rõ đâu là niềm hy vọng mà ơn Ngài kêu gọi mang lại cho chúng ta.</vt:lpstr>
      <vt:lpstr>PowerPoint Presentation</vt:lpstr>
      <vt:lpstr>KINH TIN KÍNH</vt:lpstr>
      <vt:lpstr>Tôi tin kính một Thiên Chúa là Cha toàn năng, Đấng tạo thành trời đất, muôn vật hữu hình và vô hình. </vt:lpstr>
      <vt:lpstr>Tôi tin kính một Chúa Giêsu Kitô, Con Một Thiên Chúa, Sinh bởi Đức Chúa Cha từ trước muôn đời. </vt:lpstr>
      <vt:lpstr>Người là Thiên Chúa bởi Thiên Chúa, Ánh Sáng bởi Ánh Sáng, Thiên Chúa thật bởi Thiên Chúa thật,</vt:lpstr>
      <vt:lpstr>được sinh ra mà không phải được tạo thành, đồng bản thể với Đức Chúa Cha: nhờ Người mà muôn vật được tạo thành. </vt:lpstr>
      <vt:lpstr>Vì loài người chúng ta và để cứu độ chúng ta, Người đã từ trời xuống thế. </vt:lpstr>
      <vt:lpstr>Bởi phép Đức Chúa Thánh Thần, Người đã nhập thể trong lòng Trinh Nữ Maria, và đã làm người.</vt:lpstr>
      <vt:lpstr>Người chịu đóng đinh vào thập giá vì chúng ta, thời quan Phongxiô Philatô; Người chịu khổ hình và mai táng, ngày thứ ba Người sống lại như lời Thánh Kinh.</vt:lpstr>
      <vt:lpstr>Người lên trời, ngự bên hữu Đức Chúa Cha, và Người sẽ lại đến trong vinh quang để phán xét kẻ sống và kẻ chết, Nước Người sẽ không bao giờ cùng.</vt:lpstr>
      <vt:lpstr>Tôi tin kính Đức Chúa Thánh Thần là Thiên Chúa và là Đấng ban sự sống, Người bởi Đức Chúa Cha và Đức Chúa Con mà ra,</vt:lpstr>
      <vt:lpstr>Người được phụng thờ và tôn vinh cùng với Đức Chúa Cha và Đức Chúa Con: Người đã dùng các tiên tri mà phán dạy. </vt:lpstr>
      <vt:lpstr>Tôi tin Hội Thánh duy nhất thánh thiện công giáo và tông truyền.</vt:lpstr>
      <vt:lpstr>Tôi tuyên xưng có một Phép Rửa để tha tội. Tôi trông đợi kẻ chết sống lại và sự sống đời sau. Amen.</vt:lpstr>
      <vt:lpstr> </vt:lpstr>
      <vt:lpstr>PowerPoint Presentation</vt:lpstr>
      <vt:lpstr>Tk1: Tựa làn trầm hương thơm bay về Thiên đường. Nguyện tình yêu Chúa thánh hóa cho lễ dâng. Đây bánh thơm nồng, đây chén rượu hồng. Làm thành lễ vật chân thành con tiến dâng.</vt:lpstr>
      <vt:lpstr>Đk: Chúc tụng Ngài là Chúa tể càn khôn. Đã rộng tình nuôi sống con từng ngày. Chúc tụng Ngài là Chúa khắp mọi nơi. Chúc tụng Ngài mãi đến muôn muôn đời.</vt:lpstr>
      <vt:lpstr>Tk2: Một niềm thành tâm xin dâng trọn xác hồn. Nguyện tình yêu Chúa thánh hóa cho lễ dâng. Bao ước mơ hồng, đẹp lứa tuổi xuân. Làm thành lễ vật chân thành con tiến dâng.</vt:lpstr>
      <vt:lpstr>Đk: Chúc tụng Ngài là Chúa tể càn khôn. Đã rộng tình nuôi sống con từng ngày. Chúc tụng Ngài là Chúa khắp mọi nơi. Chúc tụng Ngài mãi đến muôn muôn đời.</vt:lpstr>
      <vt:lpstr>Tk3: Hòa lời trầm ca cao bay về chín tầng. Nguyện tình yêu Chúa thánh hóa cho lễ dâng. Muôn tiếng tơ đàn, giọng hát nhịp nhàng. Làm thành lễ vật chân thành con tiến dâng.</vt:lpstr>
      <vt:lpstr>Đk: Chúc tụng Ngài là Chúa tể càn khôn. Đã rộng tình nuôi sống con từng ngày. Chúc tụng Ngài là Chúa khắp mọi nơi. Chúc tụng Ngài mãi đến muôn muôn đời.</vt:lpstr>
      <vt:lpstr>PowerPoint Presentation</vt:lpstr>
      <vt:lpstr>PowerPoint Presentation</vt:lpstr>
      <vt:lpstr>Ca Nguyện Hiệp Lễ Chúa Đã Mời Gọi L.m. Thái Nguyên</vt:lpstr>
      <vt:lpstr>Tk1: Có ai hiểu được ước mong của Chúa? Có ai hiểu được lòng Chúa khát khao? Vì Ngài chỉ muốn tình yêu, vì Ngài mong sống hiệp thông chia sẻ niềm vui. </vt:lpstr>
      <vt:lpstr>***: Tình yêu của Chúa tha thiết gọi mời niềm vui của Chúa vẫn luôn mong chờ sự sống của Chúa luôn muốn trao ban cho hết mọi người.</vt:lpstr>
      <vt:lpstr>Đk: Này đây Chúa đã mời gọi con đi tới dự tiệc muôn ơn phúc. Nhưng đã bao lần con đã lỡ hẹn chối từ tình yêu. Này cuộc đời con sao quá hững hờ, sao quá ngu ngơ, để cho tìm Chúa đợi chờ cho tình Ngài vẫn bơ vơ.</vt:lpstr>
      <vt:lpstr>Tk2: Có ai hiểu được nỗi đau của Chúa? Có ai hiểu được lòng Chúa bao dung? Vì Ngài mong muốn đời ta tìm được hạnh phúc bình an yêu mến hòa chan. </vt:lpstr>
      <vt:lpstr>***: Niềm đau của Chúa sâu lắng dường nào vì bao người đã đắm mê cuộc đời chạy theo phù phiếm nên đã sa chìm hư mất đời mình.</vt:lpstr>
      <vt:lpstr>Đk: Này đây Chúa đã mời gọi con đi tới dự tiệc muôn ơn phúc. Nhưng đã bao lần con đã lỡ hẹn chối từ tình yêu. Này cuộc đời con sao quá hững hờ, sao quá ngu ngơ, để cho tìm Chúa đợi chờ cho tình Ngài vẫn bơ vơ.</vt:lpstr>
      <vt:lpstr>Tk3: Ước chi chúng con biết luôn chọn Chúa. Biết luôn sẵn sàng vượt thoát lo toan để dự tiệc thánh Ngài ban, để được nhận lãnh hồng ân vui sống tình thân. </vt:lpstr>
      <vt:lpstr>***: Này đây tiệc thánh cho hết mọi người mời con hãy biết biến đổi cuộc đời để con được sống trong Chúa rạng ngời cho đến ngàn đời. </vt:lpstr>
      <vt:lpstr>Đk: Này đây Chúa đã mời gọi con đi tới dự tiệc muôn ơn phúc. Nhưng đã bao lần con đã lỡ hẹn chối từ tình yêu. Này cuộc đời con sao quá hững hờ, sao quá ngu ngơ, để cho tìm Chúa đợi chờ cho tình Ngài vẫn bơ vơ.</vt:lpstr>
      <vt:lpstr>PowerPoint Presentation</vt:lpstr>
      <vt:lpstr>Ca Kết Lễ Hoa Mân Côi Lm. Kim Long</vt:lpstr>
      <vt:lpstr>Đk:  Một tràng hoa Mân Côi hương thơm ngào ngạt thắm ân tình. Từng lời kinh sốt mến xin dâng về Nữ Vương hiển vinh.</vt:lpstr>
      <vt:lpstr>Tk1: Khi an vui thái hòa như ngày Thiên sứ truyền tin. Như trong đêm Ngôi Lời giáng trần. Như khi Mẹ gặp lại Con Chúa kết hoa kinh để dâng Mẹ.</vt:lpstr>
      <vt:lpstr>Đk: Một tràng hoa Mân Côi hương thơm ngào ngạt thắm ân tình. Từng lời kinh sốt mến xin dâng về Nữ Vương hiển vinh.</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 Nhập Lễ Từ Hừng Sáng Lm. Kim Long</dc:title>
  <dc:creator>Hung Nam</dc:creator>
  <cp:lastModifiedBy>Nam Hung</cp:lastModifiedBy>
  <cp:revision>155</cp:revision>
  <dcterms:created xsi:type="dcterms:W3CDTF">2023-05-21T07:25:42Z</dcterms:created>
  <dcterms:modified xsi:type="dcterms:W3CDTF">2026-09-28T20:29:00Z</dcterms:modified>
</cp:coreProperties>
</file>