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92" r:id="rId3"/>
    <p:sldMasterId id="2147483704" r:id="rId4"/>
    <p:sldMasterId id="2147483928" r:id="rId5"/>
    <p:sldMasterId id="2147484372" r:id="rId6"/>
    <p:sldMasterId id="2147484468" r:id="rId7"/>
    <p:sldMasterId id="2147484480" r:id="rId8"/>
    <p:sldMasterId id="2147484492" r:id="rId9"/>
    <p:sldMasterId id="2147484504" r:id="rId10"/>
    <p:sldMasterId id="2147484564" r:id="rId11"/>
  </p:sldMasterIdLst>
  <p:notesMasterIdLst>
    <p:notesMasterId r:id="rId71"/>
  </p:notesMasterIdLst>
  <p:sldIdLst>
    <p:sldId id="849" r:id="rId12"/>
    <p:sldId id="376" r:id="rId13"/>
    <p:sldId id="851" r:id="rId14"/>
    <p:sldId id="853" r:id="rId15"/>
    <p:sldId id="878" r:id="rId16"/>
    <p:sldId id="553" r:id="rId17"/>
    <p:sldId id="746" r:id="rId18"/>
    <p:sldId id="585" r:id="rId19"/>
    <p:sldId id="871" r:id="rId20"/>
    <p:sldId id="879" r:id="rId21"/>
    <p:sldId id="860" r:id="rId22"/>
    <p:sldId id="811" r:id="rId23"/>
    <p:sldId id="812" r:id="rId24"/>
    <p:sldId id="813" r:id="rId25"/>
    <p:sldId id="820" r:id="rId26"/>
    <p:sldId id="814" r:id="rId27"/>
    <p:sldId id="821" r:id="rId28"/>
    <p:sldId id="815" r:id="rId29"/>
    <p:sldId id="823" r:id="rId30"/>
    <p:sldId id="843" r:id="rId31"/>
    <p:sldId id="819" r:id="rId32"/>
    <p:sldId id="856" r:id="rId33"/>
    <p:sldId id="400" r:id="rId34"/>
    <p:sldId id="401" r:id="rId35"/>
    <p:sldId id="402" r:id="rId36"/>
    <p:sldId id="403" r:id="rId37"/>
    <p:sldId id="404" r:id="rId38"/>
    <p:sldId id="405" r:id="rId39"/>
    <p:sldId id="406" r:id="rId40"/>
    <p:sldId id="407" r:id="rId41"/>
    <p:sldId id="408" r:id="rId42"/>
    <p:sldId id="409" r:id="rId43"/>
    <p:sldId id="410" r:id="rId44"/>
    <p:sldId id="411" r:id="rId45"/>
    <p:sldId id="412" r:id="rId46"/>
    <p:sldId id="841" r:id="rId47"/>
    <p:sldId id="558" r:id="rId48"/>
    <p:sldId id="559" r:id="rId49"/>
    <p:sldId id="561" r:id="rId50"/>
    <p:sldId id="872" r:id="rId51"/>
    <p:sldId id="614" r:id="rId52"/>
    <p:sldId id="873" r:id="rId53"/>
    <p:sldId id="276" r:id="rId54"/>
    <p:sldId id="880" r:id="rId55"/>
    <p:sldId id="277" r:id="rId56"/>
    <p:sldId id="278" r:id="rId57"/>
    <p:sldId id="279" r:id="rId58"/>
    <p:sldId id="290" r:id="rId59"/>
    <p:sldId id="874" r:id="rId60"/>
    <p:sldId id="291" r:id="rId61"/>
    <p:sldId id="875" r:id="rId62"/>
    <p:sldId id="858" r:id="rId63"/>
    <p:sldId id="293" r:id="rId64"/>
    <p:sldId id="563" r:id="rId65"/>
    <p:sldId id="564" r:id="rId66"/>
    <p:sldId id="876" r:id="rId67"/>
    <p:sldId id="751" r:id="rId68"/>
    <p:sldId id="877" r:id="rId69"/>
    <p:sldId id="881" r:id="rId70"/>
  </p:sldIdLst>
  <p:sldSz cx="9144000" cy="5143500" type="screen16x9"/>
  <p:notesSz cx="6858000" cy="9144000"/>
  <p:embeddedFontLst>
    <p:embeddedFont>
      <p:font typeface="UTM American Sans" panose="02040603050506020204" pitchFamily="18" charset="0"/>
      <p:regular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02" autoAdjust="0"/>
    <p:restoredTop sz="94693" autoAdjust="0"/>
  </p:normalViewPr>
  <p:slideViewPr>
    <p:cSldViewPr>
      <p:cViewPr>
        <p:scale>
          <a:sx n="150" d="100"/>
          <a:sy n="150" d="100"/>
        </p:scale>
        <p:origin x="840" y="546"/>
      </p:cViewPr>
      <p:guideLst>
        <p:guide orient="horz" pos="1620"/>
        <p:guide pos="2880"/>
      </p:guideLst>
    </p:cSldViewPr>
  </p:slideViewPr>
  <p:outlineViewPr>
    <p:cViewPr>
      <p:scale>
        <a:sx n="33" d="100"/>
        <a:sy n="33" d="100"/>
      </p:scale>
      <p:origin x="0" y="194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font" Target="fonts/font1.fntdata"/><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EB0A7-AB1D-4D04-B523-39A6F4B83193}" type="slidenum">
              <a:rPr lang="en-US" smtClean="0"/>
              <a:t>50</a:t>
            </a:fld>
            <a:endParaRPr lang="en-US"/>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4052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7912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371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019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583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8373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65068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4768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98607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6378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646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409462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58976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15696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1840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4093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6483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12925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473017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11081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35751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823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jp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jp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1.jp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jp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1.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1.jp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49196"/>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69" r:id="rId1"/>
    <p:sldLayoutId id="2147484470" r:id="rId2"/>
    <p:sldLayoutId id="2147484471" r:id="rId3"/>
    <p:sldLayoutId id="2147484472" r:id="rId4"/>
    <p:sldLayoutId id="2147484473" r:id="rId5"/>
    <p:sldLayoutId id="2147484474" r:id="rId6"/>
    <p:sldLayoutId id="2147484475" r:id="rId7"/>
    <p:sldLayoutId id="2147484476" r:id="rId8"/>
    <p:sldLayoutId id="2147484477" r:id="rId9"/>
    <p:sldLayoutId id="2147484478" r:id="rId10"/>
    <p:sldLayoutId id="21474844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81" r:id="rId1"/>
    <p:sldLayoutId id="2147484482" r:id="rId2"/>
    <p:sldLayoutId id="2147484483" r:id="rId3"/>
    <p:sldLayoutId id="2147484484" r:id="rId4"/>
    <p:sldLayoutId id="2147484485" r:id="rId5"/>
    <p:sldLayoutId id="2147484486" r:id="rId6"/>
    <p:sldLayoutId id="2147484487" r:id="rId7"/>
    <p:sldLayoutId id="2147484488" r:id="rId8"/>
    <p:sldLayoutId id="2147484489" r:id="rId9"/>
    <p:sldLayoutId id="2147484490" r:id="rId10"/>
    <p:sldLayoutId id="21474844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93" r:id="rId1"/>
    <p:sldLayoutId id="2147484494" r:id="rId2"/>
    <p:sldLayoutId id="2147484495" r:id="rId3"/>
    <p:sldLayoutId id="2147484496" r:id="rId4"/>
    <p:sldLayoutId id="2147484497" r:id="rId5"/>
    <p:sldLayoutId id="2147484498" r:id="rId6"/>
    <p:sldLayoutId id="2147484499" r:id="rId7"/>
    <p:sldLayoutId id="2147484500" r:id="rId8"/>
    <p:sldLayoutId id="2147484501" r:id="rId9"/>
    <p:sldLayoutId id="2147484502" r:id="rId10"/>
    <p:sldLayoutId id="21474845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7557445"/>
      </p:ext>
    </p:extLst>
  </p:cSld>
  <p:clrMap bg1="lt1" tx1="dk1" bg2="lt2" tx2="dk2" accent1="accent1" accent2="accent2" accent3="accent3" accent4="accent4" accent5="accent5" accent6="accent6" hlink="hlink" folHlink="folHlink"/>
  <p:sldLayoutIdLst>
    <p:sldLayoutId id="2147484565" r:id="rId1"/>
    <p:sldLayoutId id="2147484566" r:id="rId2"/>
    <p:sldLayoutId id="2147484567" r:id="rId3"/>
    <p:sldLayoutId id="2147484568" r:id="rId4"/>
    <p:sldLayoutId id="2147484569" r:id="rId5"/>
    <p:sldLayoutId id="2147484570" r:id="rId6"/>
    <p:sldLayoutId id="2147484571" r:id="rId7"/>
    <p:sldLayoutId id="2147484572" r:id="rId8"/>
    <p:sldLayoutId id="2147484573" r:id="rId9"/>
    <p:sldLayoutId id="2147484574" r:id="rId10"/>
    <p:sldLayoutId id="21474845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2ECB03-7020-A1C7-320A-A63579C7E9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3965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a:solidFill>
                  <a:srgbClr val="FFFF00"/>
                </a:solidFill>
                <a:effectLst/>
                <a:latin typeface="+mj-lt"/>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rPr>
              <a:t>Đk</a:t>
            </a:r>
            <a:r>
              <a:rPr lang="en-US" sz="6600" u="sng" dirty="0">
                <a:solidFill>
                  <a:srgbClr val="FFFF00"/>
                </a:solidFill>
              </a:rPr>
              <a:t>:</a:t>
            </a:r>
            <a:r>
              <a:rPr lang="en-US" sz="6600" dirty="0">
                <a:solidFill>
                  <a:schemeClr val="bg1"/>
                </a:solidFill>
              </a:rPr>
              <a:t> </a:t>
            </a:r>
            <a:r>
              <a:rPr lang="vi-VN" sz="6600" dirty="0">
                <a:solidFill>
                  <a:schemeClr val="bg1"/>
                </a:solidFill>
              </a:rPr>
              <a:t>Lạy Chúa xin đoái nhìn chúng con, xin tỏ nhan thánh Chúa và cứu độ chúng con.</a:t>
            </a:r>
          </a:p>
        </p:txBody>
      </p:sp>
    </p:spTree>
    <p:extLst>
      <p:ext uri="{BB962C8B-B14F-4D97-AF65-F5344CB8AC3E}">
        <p14:creationId xmlns:p14="http://schemas.microsoft.com/office/powerpoint/2010/main" val="4090310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rmAutofit fontScale="90000"/>
          </a:bodyPr>
          <a:lstStyle/>
          <a:p>
            <a:pPr algn="just"/>
            <a:r>
              <a:rPr lang="vi-VN" sz="6600" dirty="0">
                <a:solidFill>
                  <a:schemeClr val="bg1"/>
                </a:solidFill>
              </a:rPr>
              <a:t>Lạy Chúa, xin tỏ cho chúng con tình thương của Chúa, và ban ơn cứu độ cho chúng con.</a:t>
            </a:r>
            <a:endParaRPr lang="en-US" sz="66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63673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E69A0E-F9F3-FA07-26C6-A977EEE0F1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5CEF43-9535-070F-42D4-1230D0CAB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5165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5400" dirty="0">
                <a:solidFill>
                  <a:srgbClr val="FFFF00"/>
                </a:solidFill>
              </a:rPr>
              <a:t>Hướng Tâm Hồn Lên</a:t>
            </a:r>
            <a:br>
              <a:rPr lang="en-US" sz="5400" dirty="0">
                <a:solidFill>
                  <a:srgbClr val="FFFF00"/>
                </a:solidFill>
              </a:rPr>
            </a:br>
            <a:r>
              <a:rPr lang="en-US" sz="5400" i="1" dirty="0">
                <a:solidFill>
                  <a:schemeClr val="bg1"/>
                </a:solidFill>
              </a:rPr>
              <a:t>Dao Kim</a:t>
            </a:r>
            <a:endParaRPr lang="en-US" sz="6000" b="0" i="1" dirty="0">
              <a:solidFill>
                <a:schemeClr val="bg1"/>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latin typeface="+mj-lt"/>
              </a:rPr>
              <a:t>Nay con bước vào mùa hồng ân cứu độ. Thỏa lòng khát khao như nai rừng bên suối. Nay con đón chờ Ngày Tình Yêu giáng thế, Chúa ơi xin giúp con giữ trọn niềm trông cậy.</a:t>
            </a:r>
          </a:p>
        </p:txBody>
      </p:sp>
    </p:spTree>
    <p:extLst>
      <p:ext uri="{BB962C8B-B14F-4D97-AF65-F5344CB8AC3E}">
        <p14:creationId xmlns:p14="http://schemas.microsoft.com/office/powerpoint/2010/main" val="8579580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400" b="0" u="sng" dirty="0">
                <a:solidFill>
                  <a:srgbClr val="FFFF00"/>
                </a:solidFill>
                <a:effectLst/>
                <a:latin typeface="+mj-lt"/>
              </a:rPr>
              <a:t>Tk1</a:t>
            </a:r>
            <a:r>
              <a:rPr lang="vi-VN" sz="5400" b="0" u="sng" dirty="0">
                <a:solidFill>
                  <a:srgbClr val="FFFF00"/>
                </a:solidFill>
                <a:effectLst/>
                <a:latin typeface="+mj-lt"/>
              </a:rPr>
              <a:t>:</a:t>
            </a:r>
            <a:r>
              <a:rPr lang="vi-VN" sz="5400" b="0" dirty="0">
                <a:solidFill>
                  <a:schemeClr val="bg1"/>
                </a:solidFill>
                <a:effectLst/>
                <a:latin typeface="+mj-lt"/>
              </a:rPr>
              <a:t> </a:t>
            </a:r>
            <a:r>
              <a:rPr lang="vi-VN" sz="5400" dirty="0">
                <a:solidFill>
                  <a:schemeClr val="bg1"/>
                </a:solidFill>
                <a:latin typeface="+mj-lt"/>
              </a:rPr>
              <a:t>Xin đừng để con xấu hổ vì con trông cậy Chúa, vì con vươn hồn lên tới Chúa. Chúa đừng để quân thù hoan hỉ về con, vì ai trông cậy Ngài sẽ chẳng hổ ngươi.</a:t>
            </a:r>
          </a:p>
        </p:txBody>
      </p:sp>
    </p:spTree>
    <p:extLst>
      <p:ext uri="{BB962C8B-B14F-4D97-AF65-F5344CB8AC3E}">
        <p14:creationId xmlns:p14="http://schemas.microsoft.com/office/powerpoint/2010/main" val="151990617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4800" b="0" u="sng" dirty="0" err="1">
                <a:solidFill>
                  <a:srgbClr val="FFFF00"/>
                </a:solidFill>
                <a:effectLst/>
                <a:latin typeface="+mj-lt"/>
              </a:rPr>
              <a:t>Đk</a:t>
            </a:r>
            <a:r>
              <a:rPr lang="vi-VN" sz="4800" b="0" u="sng" dirty="0">
                <a:solidFill>
                  <a:srgbClr val="FFFF00"/>
                </a:solidFill>
                <a:effectLst/>
                <a:latin typeface="+mj-lt"/>
              </a:rPr>
              <a:t>:</a:t>
            </a:r>
            <a:r>
              <a:rPr lang="vi-VN" sz="4800" b="0" dirty="0">
                <a:solidFill>
                  <a:schemeClr val="bg1"/>
                </a:solidFill>
                <a:effectLst/>
                <a:latin typeface="+mj-lt"/>
              </a:rPr>
              <a:t> </a:t>
            </a:r>
            <a:r>
              <a:rPr lang="vi-VN" sz="4800" dirty="0">
                <a:solidFill>
                  <a:schemeClr val="bg1"/>
                </a:solidFill>
                <a:latin typeface="+mj-lt"/>
              </a:rPr>
              <a:t>Nay con bước vào mùa hồng ân cứu độ. Thỏa lòng khát khao như nai rừng bên suối. Nay con đón chờ Ngày Tình Yêu giáng thế, Chúa ơi xin giúp con giữ trọn niềm trông cậy.</a:t>
            </a:r>
          </a:p>
        </p:txBody>
      </p:sp>
    </p:spTree>
    <p:extLst>
      <p:ext uri="{BB962C8B-B14F-4D97-AF65-F5344CB8AC3E}">
        <p14:creationId xmlns:p14="http://schemas.microsoft.com/office/powerpoint/2010/main" val="313696414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99D62-7CF3-8278-B48F-58E22D1E0CA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BA2C129-C4F3-0713-72C5-030E284179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7233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332607-6667-69AF-785C-78A4C8002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87"/>
            <a:ext cx="9144000" cy="5137325"/>
          </a:xfrm>
          <a:prstGeom prst="rect">
            <a:avLst/>
          </a:prstGeom>
        </p:spPr>
      </p:pic>
    </p:spTree>
    <p:extLst>
      <p:ext uri="{BB962C8B-B14F-4D97-AF65-F5344CB8AC3E}">
        <p14:creationId xmlns:p14="http://schemas.microsoft.com/office/powerpoint/2010/main" val="4175431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79</a:t>
            </a:r>
            <a:br>
              <a:rPr lang="en-US" dirty="0">
                <a:solidFill>
                  <a:srgbClr val="FFFF00"/>
                </a:solidFill>
              </a:rPr>
            </a:br>
            <a:r>
              <a:rPr lang="en-US" dirty="0">
                <a:solidFill>
                  <a:srgbClr val="FFFF00"/>
                </a:solidFill>
              </a:rPr>
              <a:t>Chúa Nhật I </a:t>
            </a:r>
            <a:r>
              <a:rPr lang="en-US" dirty="0" err="1">
                <a:solidFill>
                  <a:srgbClr val="FFFF00"/>
                </a:solidFill>
              </a:rPr>
              <a:t>Mùa</a:t>
            </a:r>
            <a:r>
              <a:rPr lang="en-US" dirty="0">
                <a:solidFill>
                  <a:srgbClr val="FFFF00"/>
                </a:solidFill>
              </a:rPr>
              <a:t> </a:t>
            </a:r>
            <a:r>
              <a:rPr lang="en-US" dirty="0" err="1">
                <a:solidFill>
                  <a:srgbClr val="FFFF00"/>
                </a:solidFill>
              </a:rPr>
              <a:t>Vọng</a:t>
            </a:r>
            <a:r>
              <a:rPr lang="en-US" dirty="0">
                <a:solidFill>
                  <a:srgbClr val="FFFF00"/>
                </a:solidFill>
              </a:rPr>
              <a:t> </a:t>
            </a:r>
            <a:br>
              <a:rPr lang="en-US" dirty="0">
                <a:solidFill>
                  <a:srgbClr val="FFFF00"/>
                </a:solidFill>
              </a:rPr>
            </a:br>
            <a:r>
              <a:rPr lang="en-US" dirty="0">
                <a:solidFill>
                  <a:srgbClr val="FFFF00"/>
                </a:solidFill>
              </a:rPr>
              <a:t>Năm B</a:t>
            </a:r>
            <a:br>
              <a:rPr lang="en-US" dirty="0">
                <a:solidFill>
                  <a:srgbClr val="FFFF00"/>
                </a:solidFill>
              </a:rPr>
            </a:br>
            <a:r>
              <a:rPr lang="en-US" b="1" i="1" dirty="0" err="1">
                <a:solidFill>
                  <a:schemeClr val="bg1"/>
                </a:solidFill>
              </a:rPr>
              <a:t>Lm</a:t>
            </a:r>
            <a:r>
              <a:rPr lang="en-US" b="1" i="1" dirty="0">
                <a:solidFill>
                  <a:schemeClr val="bg1"/>
                </a:solidFill>
              </a:rPr>
              <a:t>. Kim Long</a:t>
            </a:r>
            <a:br>
              <a:rPr lang="en-US" b="1" i="1" dirty="0">
                <a:solidFill>
                  <a:schemeClr val="bg1"/>
                </a:solidFill>
              </a:rPr>
            </a:br>
            <a:r>
              <a:rPr lang="en-US" b="1" i="1" dirty="0">
                <a:solidFill>
                  <a:schemeClr val="bg1"/>
                </a:solidFill>
              </a:rPr>
              <a:t>03 </a:t>
            </a:r>
            <a:r>
              <a:rPr lang="en-US" b="1" i="1" dirty="0" err="1">
                <a:solidFill>
                  <a:schemeClr val="bg1"/>
                </a:solidFill>
              </a:rPr>
              <a:t>Câu</a:t>
            </a:r>
            <a:endParaRPr lang="en-US" b="1" i="1" dirty="0">
              <a:solidFill>
                <a:schemeClr val="bg1"/>
              </a:solidFill>
            </a:endParaRPr>
          </a:p>
        </p:txBody>
      </p:sp>
    </p:spTree>
    <p:extLst>
      <p:ext uri="{BB962C8B-B14F-4D97-AF65-F5344CB8AC3E}">
        <p14:creationId xmlns:p14="http://schemas.microsoft.com/office/powerpoint/2010/main" val="3729705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rPr>
              <a:t>Đk</a:t>
            </a:r>
            <a:r>
              <a:rPr lang="en-US" sz="6600" u="sng" dirty="0">
                <a:solidFill>
                  <a:srgbClr val="FFFF00"/>
                </a:solidFill>
              </a:rPr>
              <a:t>:</a:t>
            </a:r>
            <a:r>
              <a:rPr lang="en-US" sz="6600" dirty="0">
                <a:solidFill>
                  <a:schemeClr val="bg1"/>
                </a:solidFill>
              </a:rPr>
              <a:t> </a:t>
            </a:r>
            <a:r>
              <a:rPr lang="vi-VN" sz="6600" dirty="0">
                <a:solidFill>
                  <a:schemeClr val="bg1"/>
                </a:solidFill>
              </a:rPr>
              <a:t>Lạy Chúa xin đoái nhìn chúng con, xin tỏ nhan thánh Chúa và cứu độ chúng con.</a:t>
            </a:r>
          </a:p>
        </p:txBody>
      </p:sp>
    </p:spTree>
    <p:extLst>
      <p:ext uri="{BB962C8B-B14F-4D97-AF65-F5344CB8AC3E}">
        <p14:creationId xmlns:p14="http://schemas.microsoft.com/office/powerpoint/2010/main" val="2982620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u="sng" dirty="0">
                <a:solidFill>
                  <a:srgbClr val="FFFF00"/>
                </a:solidFill>
              </a:rPr>
              <a:t>Tk1:</a:t>
            </a:r>
            <a:r>
              <a:rPr lang="en-US" dirty="0">
                <a:solidFill>
                  <a:schemeClr val="bg1"/>
                </a:solidFill>
              </a:rPr>
              <a:t> </a:t>
            </a:r>
            <a:r>
              <a:rPr lang="vi-VN" dirty="0">
                <a:solidFill>
                  <a:schemeClr val="bg1"/>
                </a:solidFill>
              </a:rPr>
              <a:t>Lạy Mục tử nhà Ít-ra-en, Ngài chăn dắt nhà Giu-se như chăn chiên cừu xin hãy lắng nghe. Lạy Đấng ngự giữa các thần hộ giá xin hãy hiển vinh. Xin khơi dậy uy dũng của Ngài mà mau đến cứu độ chúng con.</a:t>
            </a:r>
            <a:endParaRPr lang="en-US" dirty="0">
              <a:solidFill>
                <a:schemeClr val="bg1"/>
              </a:solidFill>
            </a:endParaRPr>
          </a:p>
        </p:txBody>
      </p:sp>
    </p:spTree>
    <p:extLst>
      <p:ext uri="{BB962C8B-B14F-4D97-AF65-F5344CB8AC3E}">
        <p14:creationId xmlns:p14="http://schemas.microsoft.com/office/powerpoint/2010/main" val="1096393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rPr>
              <a:t>Đk</a:t>
            </a:r>
            <a:r>
              <a:rPr lang="en-US" sz="6600" u="sng" dirty="0">
                <a:solidFill>
                  <a:srgbClr val="FFFF00"/>
                </a:solidFill>
              </a:rPr>
              <a:t>:</a:t>
            </a:r>
            <a:r>
              <a:rPr lang="en-US" sz="6600" dirty="0">
                <a:solidFill>
                  <a:schemeClr val="bg1"/>
                </a:solidFill>
              </a:rPr>
              <a:t> </a:t>
            </a:r>
            <a:r>
              <a:rPr lang="vi-VN" sz="6600" dirty="0">
                <a:solidFill>
                  <a:schemeClr val="bg1"/>
                </a:solidFill>
              </a:rPr>
              <a:t>Lạy Chúa xin đoái nhìn chúng con, xin tỏ nhan thánh Chúa và cứu độ chúng con.</a:t>
            </a:r>
          </a:p>
        </p:txBody>
      </p:sp>
    </p:spTree>
    <p:extLst>
      <p:ext uri="{BB962C8B-B14F-4D97-AF65-F5344CB8AC3E}">
        <p14:creationId xmlns:p14="http://schemas.microsoft.com/office/powerpoint/2010/main" val="3762941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u="sng" dirty="0">
                <a:solidFill>
                  <a:srgbClr val="FFFF00"/>
                </a:solidFill>
              </a:rPr>
              <a:t>Tk2:</a:t>
            </a:r>
            <a:r>
              <a:rPr lang="en-US" dirty="0">
                <a:solidFill>
                  <a:schemeClr val="bg1"/>
                </a:solidFill>
              </a:rPr>
              <a:t> </a:t>
            </a:r>
            <a:r>
              <a:rPr lang="vi-VN" dirty="0">
                <a:solidFill>
                  <a:schemeClr val="bg1"/>
                </a:solidFill>
              </a:rPr>
              <a:t>Vạn lạy Ngài là Chúa thiên binh, nguyện thương xót trở lại đi, tít trên cung trời xin ngó xuống trông xem. Nguyện Chúa dủ thương thăm vườn nho cũ tay Chúa trồng xưa. Tay uy quyền xin hãy bảo vệ, chồi non đó hãy củng cố thêm.</a:t>
            </a:r>
            <a:endParaRPr lang="en-US" dirty="0">
              <a:solidFill>
                <a:schemeClr val="bg1"/>
              </a:solidFill>
            </a:endParaRPr>
          </a:p>
        </p:txBody>
      </p:sp>
    </p:spTree>
    <p:extLst>
      <p:ext uri="{BB962C8B-B14F-4D97-AF65-F5344CB8AC3E}">
        <p14:creationId xmlns:p14="http://schemas.microsoft.com/office/powerpoint/2010/main" val="1505896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rPr>
              <a:t>Đk</a:t>
            </a:r>
            <a:r>
              <a:rPr lang="en-US" sz="6600" u="sng" dirty="0">
                <a:solidFill>
                  <a:srgbClr val="FFFF00"/>
                </a:solidFill>
              </a:rPr>
              <a:t>:</a:t>
            </a:r>
            <a:r>
              <a:rPr lang="en-US" sz="6600" dirty="0">
                <a:solidFill>
                  <a:schemeClr val="bg1"/>
                </a:solidFill>
              </a:rPr>
              <a:t> </a:t>
            </a:r>
            <a:r>
              <a:rPr lang="vi-VN" sz="6600" dirty="0">
                <a:solidFill>
                  <a:schemeClr val="bg1"/>
                </a:solidFill>
              </a:rPr>
              <a:t>Lạy Chúa xin đoái nhìn chúng con, xin tỏ nhan thánh Chúa và cứu độ chúng con.</a:t>
            </a:r>
          </a:p>
        </p:txBody>
      </p:sp>
    </p:spTree>
    <p:extLst>
      <p:ext uri="{BB962C8B-B14F-4D97-AF65-F5344CB8AC3E}">
        <p14:creationId xmlns:p14="http://schemas.microsoft.com/office/powerpoint/2010/main" val="3762941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u="sng" dirty="0">
                <a:solidFill>
                  <a:srgbClr val="FFFF00"/>
                </a:solidFill>
              </a:rPr>
              <a:t>Tk3:</a:t>
            </a:r>
            <a:r>
              <a:rPr lang="en-US" dirty="0">
                <a:solidFill>
                  <a:schemeClr val="bg1"/>
                </a:solidFill>
              </a:rPr>
              <a:t> </a:t>
            </a:r>
            <a:r>
              <a:rPr lang="vi-VN" dirty="0">
                <a:solidFill>
                  <a:schemeClr val="bg1"/>
                </a:solidFill>
              </a:rPr>
              <a:t>Rày nguyện xin Ngài hãy ra tay chở che Đấng ngồi bên ngai, chính đây con người được Chúa xuống uy phong. Nguyện ước đoàn con không còn khi dám xa Chúa nữa đâu. Van xin Ngài cho sống lại an bình, đoàn con mãi chúc tụng Thánh Danh.</a:t>
            </a:r>
          </a:p>
        </p:txBody>
      </p:sp>
    </p:spTree>
    <p:extLst>
      <p:ext uri="{BB962C8B-B14F-4D97-AF65-F5344CB8AC3E}">
        <p14:creationId xmlns:p14="http://schemas.microsoft.com/office/powerpoint/2010/main" val="3009066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rPr>
              <a:t>Đk</a:t>
            </a:r>
            <a:r>
              <a:rPr lang="en-US" sz="6600" u="sng" dirty="0">
                <a:solidFill>
                  <a:srgbClr val="FFFF00"/>
                </a:solidFill>
              </a:rPr>
              <a:t>:</a:t>
            </a:r>
            <a:r>
              <a:rPr lang="en-US" sz="6600" dirty="0">
                <a:solidFill>
                  <a:schemeClr val="bg1"/>
                </a:solidFill>
              </a:rPr>
              <a:t> </a:t>
            </a:r>
            <a:r>
              <a:rPr lang="vi-VN" sz="6600" dirty="0">
                <a:solidFill>
                  <a:schemeClr val="bg1"/>
                </a:solidFill>
              </a:rPr>
              <a:t>Lạy Chúa xin đoái nhìn chúng con, xin tỏ nhan thánh Chúa và cứu độ chúng con.</a:t>
            </a:r>
          </a:p>
        </p:txBody>
      </p:sp>
    </p:spTree>
    <p:extLst>
      <p:ext uri="{BB962C8B-B14F-4D97-AF65-F5344CB8AC3E}">
        <p14:creationId xmlns:p14="http://schemas.microsoft.com/office/powerpoint/2010/main" val="3762941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0F72BD-B144-DAA3-02CD-B5974FC5F4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921674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rmAutofit fontScale="90000"/>
          </a:bodyPr>
          <a:lstStyle/>
          <a:p>
            <a:pPr algn="just"/>
            <a:r>
              <a:rPr lang="vi-VN" sz="6600" dirty="0">
                <a:solidFill>
                  <a:schemeClr val="bg1"/>
                </a:solidFill>
              </a:rPr>
              <a:t>Lạy Chúa, xin tỏ cho chúng con tình thương của Chúa, và ban ơn cứu độ cho chúng con.</a:t>
            </a:r>
            <a:endParaRPr lang="en-US" sz="66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1209293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B28855-6718-0BBD-1A32-8924A362D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08825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1622106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Tôi tin kính một Thiên Chúa là Cha toàn năng, </a:t>
            </a:r>
            <a:r>
              <a:rPr lang="vi-VN" sz="6600" b="0" dirty="0">
                <a:solidFill>
                  <a:schemeClr val="bg1"/>
                </a:solidFill>
                <a:effectLst/>
                <a:latin typeface="+mj-lt"/>
                <a:cs typeface="Times New Roman" pitchFamily="18" charset="0"/>
              </a:rPr>
              <a:t>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76345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798304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216442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76350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649211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274055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8205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124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81787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148983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474244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dirty="0">
                <a:solidFill>
                  <a:srgbClr val="FFFF00"/>
                </a:solidFill>
                <a:effectLst/>
                <a:latin typeface="+mj-lt"/>
                <a:cs typeface="Times New Roman" pitchFamily="18" charset="0"/>
              </a:rPr>
              <a:t>Amen.</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0541172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8D286A-7FC1-C0CB-B644-6B5DF315D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16740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4419600" y="971312"/>
            <a:ext cx="4572000" cy="2154436"/>
          </a:xfrm>
          <a:prstGeom prst="rect">
            <a:avLst/>
          </a:prstGeom>
        </p:spPr>
        <p:txBody>
          <a:bodyPr>
            <a:spAutoFit/>
          </a:bodyPr>
          <a:lstStyle/>
          <a:p>
            <a:pPr algn="ctr"/>
            <a:r>
              <a:rPr lang="en-US" sz="5400" dirty="0">
                <a:solidFill>
                  <a:srgbClr val="FFFF00"/>
                </a:solidFill>
              </a:rPr>
              <a:t>CA DÂNG LỄ</a:t>
            </a:r>
          </a:p>
          <a:p>
            <a:pPr algn="ctr"/>
            <a:r>
              <a:rPr lang="vi-VN" sz="4000" dirty="0">
                <a:solidFill>
                  <a:srgbClr val="FFFF00"/>
                </a:solidFill>
              </a:rPr>
              <a:t>Như </a:t>
            </a:r>
            <a:r>
              <a:rPr lang="en-US" sz="4000" dirty="0">
                <a:solidFill>
                  <a:srgbClr val="FFFF00"/>
                </a:solidFill>
              </a:rPr>
              <a:t>H</a:t>
            </a:r>
            <a:r>
              <a:rPr lang="vi-VN" sz="4000" dirty="0">
                <a:solidFill>
                  <a:srgbClr val="FFFF00"/>
                </a:solidFill>
              </a:rPr>
              <a:t>ương </a:t>
            </a:r>
            <a:r>
              <a:rPr lang="en-US" sz="4000" dirty="0">
                <a:solidFill>
                  <a:srgbClr val="FFFF00"/>
                </a:solidFill>
              </a:rPr>
              <a:t>M</a:t>
            </a:r>
            <a:r>
              <a:rPr lang="vi-VN" sz="4000" dirty="0">
                <a:solidFill>
                  <a:srgbClr val="FFFF00"/>
                </a:solidFill>
              </a:rPr>
              <a:t>ới</a:t>
            </a:r>
            <a:endParaRPr lang="en-US" sz="4000" dirty="0">
              <a:solidFill>
                <a:srgbClr val="FFFF00"/>
              </a:solidFill>
            </a:endParaRPr>
          </a:p>
          <a:p>
            <a:pPr algn="ctr"/>
            <a:r>
              <a:rPr lang="vi-VN" sz="4000" i="1" dirty="0">
                <a:solidFill>
                  <a:schemeClr val="bg1"/>
                </a:solidFill>
              </a:rPr>
              <a:t>Thiên Tâm</a:t>
            </a:r>
            <a:endParaRPr lang="en-US" sz="4000" i="1" dirty="0">
              <a:solidFill>
                <a:schemeClr val="bg1"/>
              </a:solidFill>
            </a:endParaRPr>
          </a:p>
        </p:txBody>
      </p:sp>
      <p:pic>
        <p:nvPicPr>
          <p:cNvPr id="4" name="Picture 3">
            <a:extLst>
              <a:ext uri="{FF2B5EF4-FFF2-40B4-BE49-F238E27FC236}">
                <a16:creationId xmlns:a16="http://schemas.microsoft.com/office/drawing/2014/main" id="{DDBF8534-680B-FC77-2D57-79A1CCDB45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5" y="-19050"/>
            <a:ext cx="4352925" cy="514350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 Lạy chúa con dâng lên tòa Chúa đây rượu nho bánh thơm cuộc đời. Tình mến yêu con chân thành dâng như hương mới ngát thơm thiên đường.</a:t>
            </a:r>
            <a:endParaRPr lang="en-US" sz="54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7200" b="0" u="sng" dirty="0">
                <a:solidFill>
                  <a:srgbClr val="FFFF00"/>
                </a:solidFill>
                <a:effectLst/>
              </a:rPr>
              <a:t>Tk1:</a:t>
            </a:r>
            <a:r>
              <a:rPr lang="en-US" sz="7200" dirty="0">
                <a:solidFill>
                  <a:schemeClr val="bg1"/>
                </a:solidFill>
              </a:rPr>
              <a:t> </a:t>
            </a:r>
            <a:r>
              <a:rPr lang="vi-VN" sz="7200" dirty="0">
                <a:solidFill>
                  <a:schemeClr val="bg1"/>
                </a:solidFill>
              </a:rPr>
              <a:t>Này đồi Can-vê ngày xưa ấy con Chúa Trời khổ đau dâng đời mình lên làm hy tế.</a:t>
            </a:r>
            <a:endParaRPr lang="en-US" sz="72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 Lạy chúa con dâng lên tòa Chúa đây rượu nho bánh thơm cuộc đời. Tình mến yêu con chân thành dâng như hương mới ngát thơm thiên đường.</a:t>
            </a:r>
            <a:endParaRPr lang="en-US" sz="5400" b="0" dirty="0">
              <a:solidFill>
                <a:schemeClr val="bg1"/>
              </a:solidFill>
              <a:effectLst/>
            </a:endParaRPr>
          </a:p>
        </p:txBody>
      </p:sp>
    </p:spTree>
    <p:extLst>
      <p:ext uri="{BB962C8B-B14F-4D97-AF65-F5344CB8AC3E}">
        <p14:creationId xmlns:p14="http://schemas.microsoft.com/office/powerpoint/2010/main" val="2130315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6600" b="0" u="sng" dirty="0">
                <a:solidFill>
                  <a:srgbClr val="FFFF00"/>
                </a:solidFill>
                <a:effectLst/>
              </a:rPr>
              <a:t>Tk2:</a:t>
            </a:r>
            <a:r>
              <a:rPr lang="en-US" sz="6600" b="0" dirty="0">
                <a:solidFill>
                  <a:srgbClr val="FFFF00"/>
                </a:solidFill>
                <a:effectLst/>
              </a:rPr>
              <a:t> </a:t>
            </a:r>
            <a:r>
              <a:rPr lang="vi-VN" sz="6600" dirty="0">
                <a:solidFill>
                  <a:schemeClr val="bg1"/>
                </a:solidFill>
              </a:rPr>
              <a:t>Nay đời con sầu vương vương lối bao ước mộng ngày xanh xin được dâng lên làm hy tế.</a:t>
            </a:r>
          </a:p>
        </p:txBody>
      </p:sp>
    </p:spTree>
    <p:extLst>
      <p:ext uri="{BB962C8B-B14F-4D97-AF65-F5344CB8AC3E}">
        <p14:creationId xmlns:p14="http://schemas.microsoft.com/office/powerpoint/2010/main" val="2199709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b="0" dirty="0">
                <a:solidFill>
                  <a:schemeClr val="bg1"/>
                </a:solidFill>
                <a:effectLst/>
              </a:rPr>
              <a:t> </a:t>
            </a:r>
            <a:r>
              <a:rPr lang="vi-VN" sz="5400" dirty="0">
                <a:solidFill>
                  <a:schemeClr val="bg1"/>
                </a:solidFill>
              </a:rPr>
              <a:t> Lạy chúa con dâng lên tòa Chúa đây rượu nho bánh thơm cuộc đời. Tình mến yêu con chân thành dâng như hương mới ngát thơm thiên đường.</a:t>
            </a:r>
            <a:endParaRPr lang="en-US" sz="5400" b="0" dirty="0">
              <a:solidFill>
                <a:schemeClr val="bg1"/>
              </a:solidFill>
              <a:effectLst/>
            </a:endParaRPr>
          </a:p>
        </p:txBody>
      </p:sp>
    </p:spTree>
    <p:extLst>
      <p:ext uri="{BB962C8B-B14F-4D97-AF65-F5344CB8AC3E}">
        <p14:creationId xmlns:p14="http://schemas.microsoft.com/office/powerpoint/2010/main" val="1115630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E42992-4106-D204-DD51-5FFF841284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775398A-E121-F31E-9D7B-FC1E317BC3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22208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4800" b="0" dirty="0">
                <a:solidFill>
                  <a:srgbClr val="FFFF00"/>
                </a:solidFill>
                <a:effectLst/>
                <a:latin typeface="+mj-lt"/>
              </a:rPr>
              <a:t>Mong ơn cứu rỗi</a:t>
            </a:r>
            <a:br>
              <a:rPr lang="en-US" sz="4800" dirty="0">
                <a:solidFill>
                  <a:srgbClr val="FFFF00"/>
                </a:solidFill>
              </a:rPr>
            </a:br>
            <a:r>
              <a:rPr lang="vi-VN" sz="6000" i="1" dirty="0">
                <a:solidFill>
                  <a:schemeClr val="bg1"/>
                </a:solidFill>
              </a:rPr>
              <a:t>Giang Tâm</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000" b="0" u="sng" dirty="0">
                <a:solidFill>
                  <a:srgbClr val="FFFF00"/>
                </a:solidFill>
                <a:effectLst/>
              </a:rPr>
              <a:t>Tk1:</a:t>
            </a:r>
            <a:r>
              <a:rPr lang="en-US" sz="4000" b="0" dirty="0">
                <a:solidFill>
                  <a:srgbClr val="FFFF00"/>
                </a:solidFill>
                <a:effectLst/>
              </a:rPr>
              <a:t> </a:t>
            </a:r>
            <a:r>
              <a:rPr lang="vi-VN" sz="4000" dirty="0">
                <a:solidFill>
                  <a:schemeClr val="bg1"/>
                </a:solidFill>
              </a:rPr>
              <a:t> Con hân hoan đợi trông chờ ngày Chúa đến viếng thăm. Trong tin yêu chờ mong ngày hồng ân cứu rỗi. Một niềm tỉnh thức mong chờ ngày diễm phúc, hỡi người nào có biết ngày giờ Chúa quang lâm? Ngày ngày tin mến mời Chúa đến trong đời đổi mới dương gian này an bình sẽ ngập đầy.</a:t>
            </a:r>
            <a:endParaRPr lang="vi-VN" sz="40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(Lời cầu xin… ) Ma-ra-na-tha! Xin Ngài đến Chúa ơi! Ma-ra-na-tha! Dương gian ngóng trông Ngài. (Lời cầu xin…) Ma-ra-na-tha! Xin Ngài đến Chúa ơi! Ma-ra-na-tha! Muôn lòng vẫn chờ mong.</a:t>
            </a:r>
            <a:endParaRPr lang="en-US" sz="48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000" b="0" u="sng" dirty="0">
                <a:solidFill>
                  <a:srgbClr val="FFFF00"/>
                </a:solidFill>
                <a:effectLst/>
              </a:rPr>
              <a:t>Tk2:</a:t>
            </a:r>
            <a:r>
              <a:rPr lang="en-US" sz="4000" b="0" dirty="0">
                <a:solidFill>
                  <a:schemeClr val="bg1"/>
                </a:solidFill>
                <a:effectLst/>
              </a:rPr>
              <a:t> </a:t>
            </a:r>
            <a:r>
              <a:rPr lang="vi-VN" sz="4000" dirty="0">
                <a:solidFill>
                  <a:schemeClr val="bg1"/>
                </a:solidFill>
              </a:rPr>
              <a:t> Bao đau thương tràn lan lòng người mãi cứ khấn van. Bao u mê trần gian đời lầm than ai oán. Nguyện Ngài đổi mới cõi trần còn tăm tối mong chờ nguồn sáng mới bừng dậy tiếng reo vui. Một trời đất mới trần thế nên rạng ngời hạnh phúc ôi tuyệt vời thiên đường sáng niềm vui.</a:t>
            </a:r>
            <a:endParaRPr lang="en-US" sz="40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(Lời cầu xin… ) Ma-ra-na-tha! Xin Ngài đến Chúa ơi! Ma-ra-na-tha! Dương gian ngóng trông Ngài. (Lời cầu xin…) Ma-ra-na-tha! Xin Ngài đến Chúa ơi! Ma-ra-na-tha! Muôn lòng vẫn chờ mong.</a:t>
            </a:r>
            <a:endParaRPr lang="en-US" sz="4800" b="0" dirty="0">
              <a:solidFill>
                <a:schemeClr val="bg1"/>
              </a:solidFill>
              <a:effectLst/>
            </a:endParaRPr>
          </a:p>
        </p:txBody>
      </p:sp>
    </p:spTree>
    <p:extLst>
      <p:ext uri="{BB962C8B-B14F-4D97-AF65-F5344CB8AC3E}">
        <p14:creationId xmlns:p14="http://schemas.microsoft.com/office/powerpoint/2010/main" val="1263955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000" b="0" u="sng" dirty="0">
                <a:solidFill>
                  <a:srgbClr val="FFFF00"/>
                </a:solidFill>
                <a:effectLst/>
              </a:rPr>
              <a:t>Tk3:</a:t>
            </a:r>
            <a:r>
              <a:rPr lang="en-US" sz="4000" b="0" dirty="0">
                <a:solidFill>
                  <a:schemeClr val="bg1"/>
                </a:solidFill>
                <a:effectLst/>
              </a:rPr>
              <a:t> </a:t>
            </a:r>
            <a:r>
              <a:rPr lang="vi-VN" sz="4000" dirty="0">
                <a:solidFill>
                  <a:schemeClr val="bg1"/>
                </a:solidFill>
              </a:rPr>
              <a:t>Tay chung xây trần gian, từng ngày thắp sáng ước mơ. Mơ sao cho niềm vui, hòa bình trên thế giới. Chẳng còn ghen ghét oán thù và chinh chiến, tiếng cười rộn muôn phương người người sống yêu thương. Dọn đường cho Chúa từ chính trong lòng người rồi tỏa lan cho đời Tin Mừng ánh xuân ngời.</a:t>
            </a:r>
            <a:endParaRPr lang="en-US" sz="40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b="0" dirty="0">
                <a:solidFill>
                  <a:schemeClr val="bg1"/>
                </a:solidFill>
                <a:effectLst/>
              </a:rPr>
              <a:t> </a:t>
            </a:r>
            <a:r>
              <a:rPr lang="vi-VN" sz="4800" dirty="0">
                <a:solidFill>
                  <a:schemeClr val="bg1"/>
                </a:solidFill>
              </a:rPr>
              <a:t>(Lời cầu xin… ) Ma-ra-na-tha! Xin Ngài đến Chúa ơi! Ma-ra-na-tha! Dương gian ngóng trông Ngài. (Lời cầu xin…) Ma-ra-na-tha! Xin Ngài đến Chúa ơi! Ma-ra-na-tha! Muôn lòng vẫn chờ mong.</a:t>
            </a:r>
            <a:endParaRPr lang="en-US" sz="4800" b="0" dirty="0">
              <a:solidFill>
                <a:schemeClr val="bg1"/>
              </a:solidFill>
              <a:effectLst/>
            </a:endParaRPr>
          </a:p>
        </p:txBody>
      </p:sp>
    </p:spTree>
    <p:extLst>
      <p:ext uri="{BB962C8B-B14F-4D97-AF65-F5344CB8AC3E}">
        <p14:creationId xmlns:p14="http://schemas.microsoft.com/office/powerpoint/2010/main" val="300811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5" y="0"/>
            <a:ext cx="9136069" cy="5143500"/>
          </a:xfrm>
          <a:prstGeom prst="rect">
            <a:avLst/>
          </a:prstGeom>
        </p:spPr>
      </p:pic>
    </p:spTree>
    <p:extLst>
      <p:ext uri="{BB962C8B-B14F-4D97-AF65-F5344CB8AC3E}">
        <p14:creationId xmlns:p14="http://schemas.microsoft.com/office/powerpoint/2010/main" val="229170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000" dirty="0" err="1">
                <a:solidFill>
                  <a:srgbClr val="FFFF00"/>
                </a:solidFill>
              </a:rPr>
              <a:t>Nguyện</a:t>
            </a:r>
            <a:r>
              <a:rPr lang="en-US" sz="6000" dirty="0">
                <a:solidFill>
                  <a:srgbClr val="FFFF00"/>
                </a:solidFill>
              </a:rPr>
              <a:t> </a:t>
            </a:r>
            <a:r>
              <a:rPr lang="en-US" sz="6000" dirty="0" err="1">
                <a:solidFill>
                  <a:srgbClr val="FFFF00"/>
                </a:solidFill>
              </a:rPr>
              <a:t>Trời</a:t>
            </a:r>
            <a:r>
              <a:rPr lang="en-US" sz="6000" dirty="0">
                <a:solidFill>
                  <a:srgbClr val="FFFF00"/>
                </a:solidFill>
              </a:rPr>
              <a:t> Cao</a:t>
            </a:r>
            <a:br>
              <a:rPr lang="en-US" sz="6000" dirty="0">
                <a:solidFill>
                  <a:srgbClr val="FFFF00"/>
                </a:solidFill>
              </a:rPr>
            </a:br>
            <a:r>
              <a:rPr lang="en-US" sz="5400" i="1" dirty="0">
                <a:solidFill>
                  <a:schemeClr val="bg1"/>
                </a:solidFill>
              </a:rPr>
              <a:t>Kim Long</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dirty="0">
                <a:solidFill>
                  <a:schemeClr val="bg1"/>
                </a:solidFill>
              </a:rPr>
              <a:t> </a:t>
            </a:r>
            <a:r>
              <a:rPr lang="vi-VN" sz="5400" dirty="0">
                <a:solidFill>
                  <a:schemeClr val="bg1"/>
                </a:solidFill>
              </a:rPr>
              <a:t>Nầy đoàn dân Chúa hãy sẵn sàng vì lúc ta không ngờ thì Chúa sẽ đến. Nầy đoàn dân Chúa hãy sẵn sàng vì lúc ta không ngờ thì Chúa đến gần.</a:t>
            </a:r>
            <a:endParaRPr lang="vi-VN" sz="54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u="sng" dirty="0">
                <a:solidFill>
                  <a:srgbClr val="FFFF00"/>
                </a:solidFill>
              </a:rPr>
              <a:t>Tk</a:t>
            </a:r>
            <a:r>
              <a:rPr lang="en-US" sz="6600" b="0" u="sng" dirty="0">
                <a:solidFill>
                  <a:srgbClr val="FFFF00"/>
                </a:solidFill>
                <a:effectLst/>
              </a:rPr>
              <a:t>1:</a:t>
            </a:r>
            <a:r>
              <a:rPr lang="en-US" sz="6600" b="0" dirty="0">
                <a:solidFill>
                  <a:schemeClr val="bg1"/>
                </a:solidFill>
                <a:effectLst/>
              </a:rPr>
              <a:t> </a:t>
            </a:r>
            <a:r>
              <a:rPr lang="vi-VN" sz="6600" dirty="0">
                <a:solidFill>
                  <a:schemeClr val="bg1"/>
                </a:solidFill>
              </a:rPr>
              <a:t> Hãy thắp nến sáng với bao việc lành, chờ ngày về nơi phúc vinh thiên đàng.</a:t>
            </a:r>
            <a:endParaRPr lang="en-US" sz="66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dirty="0">
                <a:solidFill>
                  <a:schemeClr val="bg1"/>
                </a:solidFill>
              </a:rPr>
              <a:t> </a:t>
            </a:r>
            <a:r>
              <a:rPr lang="vi-VN" sz="5400" dirty="0">
                <a:solidFill>
                  <a:schemeClr val="bg1"/>
                </a:solidFill>
              </a:rPr>
              <a:t>Nầy đoàn dân Chúa hãy sẵn sàng vì lúc ta không ngờ thì Chúa sẽ đến. Nầy đoàn dân Chúa hãy sẵn sàng vì lúc ta không ngờ thì Chúa đến gần.</a:t>
            </a:r>
            <a:endParaRPr lang="vi-VN" sz="5400" b="0" dirty="0">
              <a:solidFill>
                <a:schemeClr val="bg1"/>
              </a:solidFill>
              <a:effectLst/>
            </a:endParaRPr>
          </a:p>
        </p:txBody>
      </p:sp>
    </p:spTree>
    <p:extLst>
      <p:ext uri="{BB962C8B-B14F-4D97-AF65-F5344CB8AC3E}">
        <p14:creationId xmlns:p14="http://schemas.microsoft.com/office/powerpoint/2010/main" val="48047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7200" u="sng" dirty="0">
                <a:solidFill>
                  <a:srgbClr val="FFFF00"/>
                </a:solidFill>
              </a:rPr>
              <a:t>Tk2</a:t>
            </a:r>
            <a:r>
              <a:rPr lang="en-US" sz="7200" b="0" u="sng" dirty="0">
                <a:solidFill>
                  <a:srgbClr val="FFFF00"/>
                </a:solidFill>
                <a:effectLst/>
              </a:rPr>
              <a:t>:</a:t>
            </a:r>
            <a:r>
              <a:rPr lang="en-US" sz="7200" b="0" dirty="0">
                <a:solidFill>
                  <a:schemeClr val="bg1"/>
                </a:solidFill>
                <a:effectLst/>
              </a:rPr>
              <a:t> </a:t>
            </a:r>
            <a:r>
              <a:rPr lang="vi-VN" sz="7200" dirty="0">
                <a:solidFill>
                  <a:schemeClr val="bg1"/>
                </a:solidFill>
              </a:rPr>
              <a:t>Hãy sống xứng đáng với Cha trên trời, ngày dài trần gian tránh xa tội đời.</a:t>
            </a:r>
            <a:endParaRPr lang="en-US" sz="7200" b="0" dirty="0">
              <a:solidFill>
                <a:schemeClr val="bg1"/>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b="0" u="sng" dirty="0" err="1">
                <a:solidFill>
                  <a:srgbClr val="FFFF00"/>
                </a:solidFill>
                <a:effectLst/>
              </a:rPr>
              <a:t>Đk</a:t>
            </a:r>
            <a:r>
              <a:rPr lang="en-US" sz="5400" b="0" u="sng" dirty="0">
                <a:solidFill>
                  <a:srgbClr val="FFFF00"/>
                </a:solidFill>
                <a:effectLst/>
              </a:rPr>
              <a:t>:</a:t>
            </a:r>
            <a:r>
              <a:rPr lang="en-US" sz="5400" dirty="0">
                <a:solidFill>
                  <a:schemeClr val="bg1"/>
                </a:solidFill>
              </a:rPr>
              <a:t> </a:t>
            </a:r>
            <a:r>
              <a:rPr lang="vi-VN" sz="5400" dirty="0">
                <a:solidFill>
                  <a:schemeClr val="bg1"/>
                </a:solidFill>
              </a:rPr>
              <a:t>Nầy đoàn dân Chúa hãy sẵn sàng vì lúc ta không ngờ thì Chúa sẽ đến. Nầy đoàn dân Chúa hãy sẵn sàng vì lúc ta không ngờ thì Chúa đến gần.</a:t>
            </a:r>
            <a:endParaRPr lang="vi-VN" sz="5400" b="0" dirty="0">
              <a:solidFill>
                <a:schemeClr val="bg1"/>
              </a:solidFill>
              <a:effectLst/>
            </a:endParaRPr>
          </a:p>
        </p:txBody>
      </p:sp>
    </p:spTree>
    <p:extLst>
      <p:ext uri="{BB962C8B-B14F-4D97-AF65-F5344CB8AC3E}">
        <p14:creationId xmlns:p14="http://schemas.microsoft.com/office/powerpoint/2010/main" val="10144922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425C0B-F93F-7B9B-01A2-63FD486016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210A597-286E-3B65-2E0F-B3038A74AC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13693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1291</TotalTime>
  <Words>1448</Words>
  <Application>Microsoft Office PowerPoint</Application>
  <PresentationFormat>On-screen Show (16:9)</PresentationFormat>
  <Paragraphs>55</Paragraphs>
  <Slides>59</Slides>
  <Notes>1</Notes>
  <HiddenSlides>0</HiddenSlides>
  <MMClips>0</MMClips>
  <ScaleCrop>false</ScaleCrop>
  <HeadingPairs>
    <vt:vector size="6" baseType="variant">
      <vt:variant>
        <vt:lpstr>Fonts Used</vt:lpstr>
      </vt:variant>
      <vt:variant>
        <vt:i4>3</vt:i4>
      </vt:variant>
      <vt:variant>
        <vt:lpstr>Theme</vt:lpstr>
      </vt:variant>
      <vt:variant>
        <vt:i4>11</vt:i4>
      </vt:variant>
      <vt:variant>
        <vt:lpstr>Slide Titles</vt:lpstr>
      </vt:variant>
      <vt:variant>
        <vt:i4>59</vt:i4>
      </vt:variant>
    </vt:vector>
  </HeadingPairs>
  <TitlesOfParts>
    <vt:vector size="73" baseType="lpstr">
      <vt:lpstr>UTM American Sans</vt:lpstr>
      <vt:lpstr>Arial</vt:lpstr>
      <vt:lpstr>Calibri</vt:lpstr>
      <vt:lpstr>Office Theme</vt:lpstr>
      <vt:lpstr>12_Office Theme</vt:lpstr>
      <vt:lpstr>10_Office Theme</vt:lpstr>
      <vt:lpstr>37_Default Design</vt:lpstr>
      <vt:lpstr>6_Office Theme</vt:lpstr>
      <vt:lpstr>9_Office Theme</vt:lpstr>
      <vt:lpstr>15_Office Theme</vt:lpstr>
      <vt:lpstr>16_Office Theme</vt:lpstr>
      <vt:lpstr>17_Office Theme</vt:lpstr>
      <vt:lpstr>18_Office Theme</vt:lpstr>
      <vt:lpstr>3_Office Theme</vt:lpstr>
      <vt:lpstr>PowerPoint Presentation</vt:lpstr>
      <vt:lpstr>TẬP HÁT CỘNG ĐOÀN</vt:lpstr>
      <vt:lpstr>Đk: Lạy Chúa xin đoái nhìn chúng con, xin tỏ nhan thánh Chúa và cứu độ chúng con.</vt:lpstr>
      <vt:lpstr>Lạy Chúa, xin tỏ cho chúng con tình thương của Chúa, và ban ơn cứu độ cho chúng con.</vt:lpstr>
      <vt:lpstr>PowerPoint Presentation</vt:lpstr>
      <vt:lpstr>Ca Nhập Lễ Hướng Tâm Hồn Lên Dao Kim</vt:lpstr>
      <vt:lpstr>PowerPoint Presentation</vt:lpstr>
      <vt:lpstr>PowerPoint Presentation</vt:lpstr>
      <vt:lpstr>PowerPoint Presentation</vt:lpstr>
      <vt:lpstr>PowerPoint Presentation</vt:lpstr>
      <vt:lpstr>PowerPoint Presentation</vt:lpstr>
      <vt:lpstr>Thánh Vịnh 79 Chúa Nhật I Mùa Vọng  Năm B Lm. Kim Long 03 Câu</vt:lpstr>
      <vt:lpstr>Đk: Lạy Chúa xin đoái nhìn chúng con, xin tỏ nhan thánh Chúa và cứu độ chúng con.</vt:lpstr>
      <vt:lpstr>Tk1: Lạy Mục tử nhà Ít-ra-en, Ngài chăn dắt nhà Giu-se như chăn chiên cừu xin hãy lắng nghe. Lạy Đấng ngự giữa các thần hộ giá xin hãy hiển vinh. Xin khơi dậy uy dũng của Ngài mà mau đến cứu độ chúng con.</vt:lpstr>
      <vt:lpstr>Đk: Lạy Chúa xin đoái nhìn chúng con, xin tỏ nhan thánh Chúa và cứu độ chúng con.</vt:lpstr>
      <vt:lpstr>Tk2: Vạn lạy Ngài là Chúa thiên binh, nguyện thương xót trở lại đi, tít trên cung trời xin ngó xuống trông xem. Nguyện Chúa dủ thương thăm vườn nho cũ tay Chúa trồng xưa. Tay uy quyền xin hãy bảo vệ, chồi non đó hãy củng cố thêm.</vt:lpstr>
      <vt:lpstr>Đk: Lạy Chúa xin đoái nhìn chúng con, xin tỏ nhan thánh Chúa và cứu độ chúng con.</vt:lpstr>
      <vt:lpstr>Tk3: Rày nguyện xin Ngài hãy ra tay chở che Đấng ngồi bên ngai, chính đây con người được Chúa xuống uy phong. Nguyện ước đoàn con không còn khi dám xa Chúa nữa đâu. Van xin Ngài cho sống lại an bình, đoàn con mãi chúc tụng Thánh Danh.</vt:lpstr>
      <vt:lpstr>Đk: Lạy Chúa xin đoái nhìn chúng con, xin tỏ nhan thánh Chúa và cứu độ chúng con.</vt:lpstr>
      <vt:lpstr>PowerPoint Presentation</vt:lpstr>
      <vt:lpstr>Lạy Chúa, xin tỏ cho chúng con tình thương của Chúa, và ban ơn cứu độ cho chúng con.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Lạy chúa con dâng lên tòa Chúa đây rượu nho bánh thơm cuộc đời. Tình mến yêu con chân thành dâng như hương mới ngát thơm thiên đường.</vt:lpstr>
      <vt:lpstr>Tk1: Này đồi Can-vê ngày xưa ấy con Chúa Trời khổ đau dâng đời mình lên làm hy tế.</vt:lpstr>
      <vt:lpstr>Đk:  Lạy chúa con dâng lên tòa Chúa đây rượu nho bánh thơm cuộc đời. Tình mến yêu con chân thành dâng như hương mới ngát thơm thiên đường.</vt:lpstr>
      <vt:lpstr>Tk2: Nay đời con sầu vương vương lối bao ước mộng ngày xanh xin được dâng lên làm hy tế.</vt:lpstr>
      <vt:lpstr>Đk:  Lạy chúa con dâng lên tòa Chúa đây rượu nho bánh thơm cuộc đời. Tình mến yêu con chân thành dâng như hương mới ngát thơm thiên đường.</vt:lpstr>
      <vt:lpstr>PowerPoint Presentation</vt:lpstr>
      <vt:lpstr>PowerPoint Presentation</vt:lpstr>
      <vt:lpstr>Ca Nguyện Hiệp Lễ Mong ơn cứu rỗi Giang Tâm</vt:lpstr>
      <vt:lpstr>Tk1:  Con hân hoan đợi trông chờ ngày Chúa đến viếng thăm. Trong tin yêu chờ mong ngày hồng ân cứu rỗi. Một niềm tỉnh thức mong chờ ngày diễm phúc, hỡi người nào có biết ngày giờ Chúa quang lâm? Ngày ngày tin mến mời Chúa đến trong đời đổi mới dương gian này an bình sẽ ngập đầy.</vt:lpstr>
      <vt:lpstr>Đk: (Lời cầu xin… ) Ma-ra-na-tha! Xin Ngài đến Chúa ơi! Ma-ra-na-tha! Dương gian ngóng trông Ngài. (Lời cầu xin…) Ma-ra-na-tha! Xin Ngài đến Chúa ơi! Ma-ra-na-tha! Muôn lòng vẫn chờ mong.</vt:lpstr>
      <vt:lpstr>Tk2:  Bao đau thương tràn lan lòng người mãi cứ khấn van. Bao u mê trần gian đời lầm than ai oán. Nguyện Ngài đổi mới cõi trần còn tăm tối mong chờ nguồn sáng mới bừng dậy tiếng reo vui. Một trời đất mới trần thế nên rạng ngời hạnh phúc ôi tuyệt vời thiên đường sáng niềm vui.</vt:lpstr>
      <vt:lpstr>Đk: (Lời cầu xin… ) Ma-ra-na-tha! Xin Ngài đến Chúa ơi! Ma-ra-na-tha! Dương gian ngóng trông Ngài. (Lời cầu xin…) Ma-ra-na-tha! Xin Ngài đến Chúa ơi! Ma-ra-na-tha! Muôn lòng vẫn chờ mong.</vt:lpstr>
      <vt:lpstr>Tk3: Tay chung xây trần gian, từng ngày thắp sáng ước mơ. Mơ sao cho niềm vui, hòa bình trên thế giới. Chẳng còn ghen ghét oán thù và chinh chiến, tiếng cười rộn muôn phương người người sống yêu thương. Dọn đường cho Chúa từ chính trong lòng người rồi tỏa lan cho đời Tin Mừng ánh xuân ngời.</vt:lpstr>
      <vt:lpstr>Đk: (Lời cầu xin… ) Ma-ra-na-tha! Xin Ngài đến Chúa ơi! Ma-ra-na-tha! Dương gian ngóng trông Ngài. (Lời cầu xin…) Ma-ra-na-tha! Xin Ngài đến Chúa ơi! Ma-ra-na-tha! Muôn lòng vẫn chờ mong.</vt:lpstr>
      <vt:lpstr>PowerPoint Presentation</vt:lpstr>
      <vt:lpstr>Ca Kết Lễ Nguyện Trời Cao Kim Long</vt:lpstr>
      <vt:lpstr>Đk: Nầy đoàn dân Chúa hãy sẵn sàng vì lúc ta không ngờ thì Chúa sẽ đến. Nầy đoàn dân Chúa hãy sẵn sàng vì lúc ta không ngờ thì Chúa đến gần.</vt:lpstr>
      <vt:lpstr>Tk1:  Hãy thắp nến sáng với bao việc lành, chờ ngày về nơi phúc vinh thiên đàng.</vt:lpstr>
      <vt:lpstr>Đk: Nầy đoàn dân Chúa hãy sẵn sàng vì lúc ta không ngờ thì Chúa sẽ đến. Nầy đoàn dân Chúa hãy sẵn sàng vì lúc ta không ngờ thì Chúa đến gần.</vt:lpstr>
      <vt:lpstr>Tk2: Hãy sống xứng đáng với Cha trên trời, ngày dài trần gian tránh xa tội đời.</vt:lpstr>
      <vt:lpstr>Đk: Nầy đoàn dân Chúa hãy sẵn sàng vì lúc ta không ngờ thì Chúa sẽ đến. Nầy đoàn dân Chúa hãy sẵn sàng vì lúc ta không ngờ thì Chúa đến gần.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165</cp:revision>
  <dcterms:created xsi:type="dcterms:W3CDTF">2023-05-21T07:25:42Z</dcterms:created>
  <dcterms:modified xsi:type="dcterms:W3CDTF">2026-10-17T08:11:32Z</dcterms:modified>
</cp:coreProperties>
</file>