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2" r:id="rId3"/>
    <p:sldMasterId id="2147483704" r:id="rId4"/>
    <p:sldMasterId id="2147483928" r:id="rId5"/>
    <p:sldMasterId id="2147484372" r:id="rId6"/>
    <p:sldMasterId id="2147484432" r:id="rId7"/>
    <p:sldMasterId id="2147484468" r:id="rId8"/>
    <p:sldMasterId id="2147484480" r:id="rId9"/>
    <p:sldMasterId id="2147484492" r:id="rId10"/>
    <p:sldMasterId id="2147484504" r:id="rId11"/>
    <p:sldMasterId id="2147484588" r:id="rId12"/>
  </p:sldMasterIdLst>
  <p:notesMasterIdLst>
    <p:notesMasterId r:id="rId76"/>
  </p:notesMasterIdLst>
  <p:sldIdLst>
    <p:sldId id="849" r:id="rId13"/>
    <p:sldId id="376" r:id="rId14"/>
    <p:sldId id="871" r:id="rId15"/>
    <p:sldId id="873" r:id="rId16"/>
    <p:sldId id="891" r:id="rId17"/>
    <p:sldId id="553" r:id="rId18"/>
    <p:sldId id="746" r:id="rId19"/>
    <p:sldId id="585" r:id="rId20"/>
    <p:sldId id="877" r:id="rId21"/>
    <p:sldId id="676" r:id="rId22"/>
    <p:sldId id="878" r:id="rId23"/>
    <p:sldId id="892" r:id="rId24"/>
    <p:sldId id="860" r:id="rId25"/>
    <p:sldId id="811" r:id="rId26"/>
    <p:sldId id="812" r:id="rId27"/>
    <p:sldId id="813" r:id="rId28"/>
    <p:sldId id="874" r:id="rId29"/>
    <p:sldId id="814" r:id="rId30"/>
    <p:sldId id="875" r:id="rId31"/>
    <p:sldId id="815" r:id="rId32"/>
    <p:sldId id="876" r:id="rId33"/>
    <p:sldId id="843" r:id="rId34"/>
    <p:sldId id="819" r:id="rId35"/>
    <p:sldId id="887" r:id="rId36"/>
    <p:sldId id="400" r:id="rId37"/>
    <p:sldId id="401" r:id="rId38"/>
    <p:sldId id="402" r:id="rId39"/>
    <p:sldId id="403" r:id="rId40"/>
    <p:sldId id="404" r:id="rId41"/>
    <p:sldId id="405" r:id="rId42"/>
    <p:sldId id="406" r:id="rId43"/>
    <p:sldId id="407" r:id="rId44"/>
    <p:sldId id="408" r:id="rId45"/>
    <p:sldId id="409" r:id="rId46"/>
    <p:sldId id="410" r:id="rId47"/>
    <p:sldId id="411" r:id="rId48"/>
    <p:sldId id="412" r:id="rId49"/>
    <p:sldId id="841" r:id="rId50"/>
    <p:sldId id="558" r:id="rId51"/>
    <p:sldId id="561" r:id="rId52"/>
    <p:sldId id="559" r:id="rId53"/>
    <p:sldId id="614" r:id="rId54"/>
    <p:sldId id="879" r:id="rId55"/>
    <p:sldId id="835" r:id="rId56"/>
    <p:sldId id="880" r:id="rId57"/>
    <p:sldId id="276" r:id="rId58"/>
    <p:sldId id="888" r:id="rId59"/>
    <p:sldId id="277" r:id="rId60"/>
    <p:sldId id="279" r:id="rId61"/>
    <p:sldId id="278" r:id="rId62"/>
    <p:sldId id="881" r:id="rId63"/>
    <p:sldId id="290" r:id="rId64"/>
    <p:sldId id="882" r:id="rId65"/>
    <p:sldId id="291" r:id="rId66"/>
    <p:sldId id="883" r:id="rId67"/>
    <p:sldId id="893" r:id="rId68"/>
    <p:sldId id="293" r:id="rId69"/>
    <p:sldId id="563" r:id="rId70"/>
    <p:sldId id="564" r:id="rId71"/>
    <p:sldId id="884" r:id="rId72"/>
    <p:sldId id="751" r:id="rId73"/>
    <p:sldId id="885" r:id="rId74"/>
    <p:sldId id="894" r:id="rId7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693" autoAdjust="0"/>
  </p:normalViewPr>
  <p:slideViewPr>
    <p:cSldViewPr>
      <p:cViewPr varScale="1">
        <p:scale>
          <a:sx n="166" d="100"/>
          <a:sy n="166" d="100"/>
        </p:scale>
        <p:origin x="150" y="96"/>
      </p:cViewPr>
      <p:guideLst>
        <p:guide orient="horz" pos="1620"/>
        <p:guide pos="2880"/>
      </p:guideLst>
    </p:cSldViewPr>
  </p:slideViewPr>
  <p:outlineViewPr>
    <p:cViewPr>
      <p:scale>
        <a:sx n="33" d="100"/>
        <a:sy n="33" d="100"/>
      </p:scale>
      <p:origin x="0" y="194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16" Type="http://schemas.openxmlformats.org/officeDocument/2006/relationships/slide" Target="slides/slide4.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EB0A7-AB1D-4D04-B523-39A6F4B83193}" type="slidenum">
              <a:rPr lang="en-US" smtClean="0"/>
              <a:t>54</a:t>
            </a:fld>
            <a:endParaRPr lang="en-US"/>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4052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7912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3712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019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5831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8373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65068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4768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98607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6378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646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948626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106289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6811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3381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82421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266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81610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30004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05143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928910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1473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258699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01849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0159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4811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95916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59345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25082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36676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97955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07102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631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jp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1.jp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1.jp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jp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1.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image" Target="../media/image1.jp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11.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image" Target="../media/image1.jpg"/><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49196"/>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69" r:id="rId1"/>
    <p:sldLayoutId id="2147484470" r:id="rId2"/>
    <p:sldLayoutId id="2147484471" r:id="rId3"/>
    <p:sldLayoutId id="2147484472" r:id="rId4"/>
    <p:sldLayoutId id="2147484473" r:id="rId5"/>
    <p:sldLayoutId id="2147484474" r:id="rId6"/>
    <p:sldLayoutId id="2147484475" r:id="rId7"/>
    <p:sldLayoutId id="2147484476" r:id="rId8"/>
    <p:sldLayoutId id="2147484477" r:id="rId9"/>
    <p:sldLayoutId id="2147484478" r:id="rId10"/>
    <p:sldLayoutId id="21474844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81" r:id="rId1"/>
    <p:sldLayoutId id="2147484482" r:id="rId2"/>
    <p:sldLayoutId id="2147484483" r:id="rId3"/>
    <p:sldLayoutId id="2147484484" r:id="rId4"/>
    <p:sldLayoutId id="2147484485" r:id="rId5"/>
    <p:sldLayoutId id="2147484486" r:id="rId6"/>
    <p:sldLayoutId id="2147484487" r:id="rId7"/>
    <p:sldLayoutId id="2147484488" r:id="rId8"/>
    <p:sldLayoutId id="2147484489" r:id="rId9"/>
    <p:sldLayoutId id="2147484490" r:id="rId10"/>
    <p:sldLayoutId id="21474844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493" r:id="rId1"/>
    <p:sldLayoutId id="2147484494" r:id="rId2"/>
    <p:sldLayoutId id="2147484495" r:id="rId3"/>
    <p:sldLayoutId id="2147484496" r:id="rId4"/>
    <p:sldLayoutId id="2147484497" r:id="rId5"/>
    <p:sldLayoutId id="2147484498" r:id="rId6"/>
    <p:sldLayoutId id="2147484499" r:id="rId7"/>
    <p:sldLayoutId id="2147484500" r:id="rId8"/>
    <p:sldLayoutId id="2147484501" r:id="rId9"/>
    <p:sldLayoutId id="2147484502" r:id="rId10"/>
    <p:sldLayoutId id="21474845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227890"/>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693377"/>
      </p:ext>
    </p:extLst>
  </p:cSld>
  <p:clrMap bg1="lt1" tx1="dk1" bg2="lt2" tx2="dk2" accent1="accent1" accent2="accent2" accent3="accent3" accent4="accent4" accent5="accent5" accent6="accent6" hlink="hlink" folHlink="folHlink"/>
  <p:sldLayoutIdLst>
    <p:sldLayoutId id="2147484589" r:id="rId1"/>
    <p:sldLayoutId id="2147484590" r:id="rId2"/>
    <p:sldLayoutId id="2147484591" r:id="rId3"/>
    <p:sldLayoutId id="2147484592" r:id="rId4"/>
    <p:sldLayoutId id="2147484593" r:id="rId5"/>
    <p:sldLayoutId id="2147484594" r:id="rId6"/>
    <p:sldLayoutId id="2147484595" r:id="rId7"/>
    <p:sldLayoutId id="2147484596" r:id="rId8"/>
    <p:sldLayoutId id="2147484597" r:id="rId9"/>
    <p:sldLayoutId id="2147484598" r:id="rId10"/>
    <p:sldLayoutId id="21474845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10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96.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85.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FA61FB-6FCB-9BD2-3CAA-114A2ABEB1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3965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6300" b="0" u="none" dirty="0">
                <a:solidFill>
                  <a:srgbClr val="FFFF00"/>
                </a:solidFill>
                <a:effectLst/>
                <a:latin typeface="UTM American Sans"/>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a:solidFill>
                  <a:srgbClr val="FFFF00"/>
                </a:solidFill>
                <a:latin typeface="UTM American Sans"/>
              </a:rPr>
              <a:t>Đk:</a:t>
            </a:r>
            <a:r>
              <a:rPr lang="en-US" sz="6300" b="0" u="none">
                <a:solidFill>
                  <a:schemeClr val="bg1"/>
                </a:solidFill>
                <a:latin typeface="UTM American Sans"/>
              </a:rPr>
              <a:t> </a:t>
            </a:r>
            <a:r>
              <a:rPr lang="vi-VN" sz="6300" b="0" u="none">
                <a:solidFill>
                  <a:schemeClr val="bg1"/>
                </a:solidFill>
                <a:latin typeface="UTM American Sans"/>
              </a:rPr>
              <a:t>Lạy Chúa xin cho chúng con được thấy tình thương của Chúa, và ban ơn cứu độ cho chúng con.</a:t>
            </a:r>
          </a:p>
        </p:txBody>
      </p:sp>
    </p:spTree>
    <p:extLst>
      <p:ext uri="{BB962C8B-B14F-4D97-AF65-F5344CB8AC3E}">
        <p14:creationId xmlns:p14="http://schemas.microsoft.com/office/powerpoint/2010/main" val="96336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latin typeface="UTM American Sans"/>
              </a:rPr>
              <a:t>Hãy dọn đường cho Chúa, hãy sửa đường Chúa cho thẳng ngay, và mọi người sẽ thấy ơn Thiên Chúa cứu độ.</a:t>
            </a:r>
            <a:endParaRPr lang="en-US" sz="5400" b="0" u="none"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b="0" u="none">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b="0" u="none">
                <a:solidFill>
                  <a:srgbClr val="FFFF00"/>
                </a:solidFill>
              </a:rPr>
              <a:t>Alleluia …</a:t>
            </a:r>
          </a:p>
        </p:txBody>
      </p:sp>
    </p:spTree>
    <p:extLst>
      <p:ext uri="{BB962C8B-B14F-4D97-AF65-F5344CB8AC3E}">
        <p14:creationId xmlns:p14="http://schemas.microsoft.com/office/powerpoint/2010/main" val="286361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99B26F-1AD0-7023-13F5-806B1DB6DFF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1EFF023-D6FA-614B-AF2C-4D1945D761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50202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6300" b="0" u="none" dirty="0">
                <a:solidFill>
                  <a:srgbClr val="FFFF00"/>
                </a:solidFill>
                <a:effectLst/>
                <a:latin typeface="UTM American Sans"/>
              </a:rPr>
              <a:t>Ca </a:t>
            </a:r>
            <a:r>
              <a:rPr lang="en-US" sz="6300" b="0" u="none" dirty="0" err="1">
                <a:solidFill>
                  <a:srgbClr val="FFFF00"/>
                </a:solidFill>
                <a:effectLst/>
                <a:latin typeface="UTM American Sans"/>
              </a:rPr>
              <a:t>Nhập</a:t>
            </a:r>
            <a:r>
              <a:rPr lang="en-US" sz="6300" b="0" u="none" dirty="0">
                <a:solidFill>
                  <a:srgbClr val="FFFF00"/>
                </a:solidFill>
                <a:effectLst/>
                <a:latin typeface="UTM American Sans"/>
              </a:rPr>
              <a:t> </a:t>
            </a:r>
            <a:r>
              <a:rPr lang="en-US" sz="6300" b="0" u="none" dirty="0" err="1">
                <a:solidFill>
                  <a:srgbClr val="FFFF00"/>
                </a:solidFill>
                <a:effectLst/>
                <a:latin typeface="UTM American Sans"/>
              </a:rPr>
              <a:t>Lễ</a:t>
            </a:r>
            <a:br>
              <a:rPr lang="en-US" sz="8000" b="0" dirty="0">
                <a:solidFill>
                  <a:srgbClr val="FFFF00"/>
                </a:solidFill>
                <a:effectLst/>
                <a:latin typeface="+mj-lt"/>
              </a:rPr>
            </a:br>
            <a:r>
              <a:rPr lang="vi-VN" sz="6300" b="0" u="none" dirty="0">
                <a:solidFill>
                  <a:srgbClr val="FFFF00"/>
                </a:solidFill>
                <a:latin typeface="UTM American Sans"/>
              </a:rPr>
              <a:t>Chúa Ngự Đến</a:t>
            </a:r>
            <a:br>
              <a:rPr lang="en-US" sz="5400" dirty="0">
                <a:solidFill>
                  <a:srgbClr val="FFFF00"/>
                </a:solidFill>
              </a:rPr>
            </a:br>
            <a:r>
              <a:rPr lang="en-US" sz="6300" b="0" i="1" u="none" dirty="0" err="1">
                <a:solidFill>
                  <a:schemeClr val="bg1"/>
                </a:solidFill>
                <a:latin typeface="UTM American Sans"/>
              </a:rPr>
              <a:t>Trần</a:t>
            </a:r>
            <a:r>
              <a:rPr lang="en-US" sz="6300" b="0" i="1" u="none" dirty="0">
                <a:solidFill>
                  <a:schemeClr val="bg1"/>
                </a:solidFill>
                <a:latin typeface="UTM American Sans"/>
              </a:rPr>
              <a:t> Anh Linh</a:t>
            </a:r>
            <a:endParaRPr lang="en-US" sz="6000" b="0" i="1" u="none" dirty="0">
              <a:solidFill>
                <a:schemeClr val="bg1"/>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60" y="106560"/>
            <a:ext cx="8998560" cy="4952880"/>
          </a:xfrm>
        </p:spPr>
        <p:txBody>
          <a:bodyPr anchor="ctr">
            <a:normAutofit/>
          </a:bodyPr>
          <a:lstStyle/>
          <a:p>
            <a:pPr algn="just">
              <a:lnSpc>
                <a:spcPct val="105000"/>
              </a:lnSpc>
              <a:spcBef>
                <a:spcPts val="0"/>
              </a:spcBef>
            </a:pPr>
            <a:r>
              <a:rPr lang="en-US" sz="6300" b="0" u="none" dirty="0" err="1">
                <a:solidFill>
                  <a:srgbClr val="FFFF00"/>
                </a:solidFill>
                <a:effectLst/>
                <a:latin typeface="UTM American Sans"/>
              </a:rPr>
              <a:t>Đk</a:t>
            </a:r>
            <a:r>
              <a:rPr lang="vi-VN" sz="6300" b="0" u="none" dirty="0">
                <a:solidFill>
                  <a:srgbClr val="FFFF00"/>
                </a:solidFill>
                <a:effectLst/>
                <a:latin typeface="UTM American Sans"/>
              </a:rPr>
              <a:t>:</a:t>
            </a:r>
            <a:r>
              <a:rPr lang="vi-VN" sz="6300" b="0" u="none" dirty="0">
                <a:solidFill>
                  <a:schemeClr val="bg1"/>
                </a:solidFill>
                <a:effectLst/>
                <a:latin typeface="UTM American Sans"/>
              </a:rPr>
              <a:t> </a:t>
            </a:r>
            <a:r>
              <a:rPr lang="vi-VN" sz="6300" b="0" u="none" dirty="0">
                <a:solidFill>
                  <a:schemeClr val="bg1"/>
                </a:solidFill>
                <a:latin typeface="UTM American Sans"/>
              </a:rPr>
              <a:t>Này hỡi dân Xi-on! Kìa Đấng cứu độ muôn dân, Người sắp ngự đến khiến lòng anh em hỷ hoan. (2 lần)</a:t>
            </a:r>
            <a:r>
              <a:rPr lang="en-US" sz="6300" b="0" u="none" dirty="0">
                <a:solidFill>
                  <a:schemeClr val="bg1"/>
                </a:solidFill>
                <a:latin typeface="UTM American Sans"/>
              </a:rPr>
              <a:t>.</a:t>
            </a:r>
            <a:endParaRPr lang="vi-VN" sz="6600" b="0" u="none" dirty="0">
              <a:solidFill>
                <a:schemeClr val="bg1"/>
              </a:solidFill>
              <a:latin typeface="+mj-lt"/>
            </a:endParaRPr>
          </a:p>
        </p:txBody>
      </p:sp>
    </p:spTree>
    <p:extLst>
      <p:ext uri="{BB962C8B-B14F-4D97-AF65-F5344CB8AC3E}">
        <p14:creationId xmlns:p14="http://schemas.microsoft.com/office/powerpoint/2010/main" val="8579580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60" y="106560"/>
            <a:ext cx="8998560" cy="4952880"/>
          </a:xfrm>
        </p:spPr>
        <p:txBody>
          <a:bodyPr anchor="ctr">
            <a:normAutofit/>
          </a:bodyPr>
          <a:lstStyle/>
          <a:p>
            <a:pPr algn="just">
              <a:lnSpc>
                <a:spcPct val="105000"/>
              </a:lnSpc>
              <a:spcBef>
                <a:spcPts val="0"/>
              </a:spcBef>
            </a:pPr>
            <a:r>
              <a:rPr lang="en-US" sz="5400" b="0" u="none" dirty="0">
                <a:solidFill>
                  <a:srgbClr val="FFFF00"/>
                </a:solidFill>
                <a:effectLst/>
                <a:latin typeface="UTM American Sans"/>
              </a:rPr>
              <a:t>Tk1</a:t>
            </a:r>
            <a:r>
              <a:rPr lang="vi-VN" sz="5400" b="0" u="none" dirty="0">
                <a:solidFill>
                  <a:srgbClr val="FFFF00"/>
                </a:solidFill>
                <a:effectLst/>
                <a:latin typeface="UTM American Sans"/>
              </a:rPr>
              <a:t>:</a:t>
            </a:r>
            <a:r>
              <a:rPr lang="vi-VN" sz="5400" b="0" u="none" dirty="0">
                <a:solidFill>
                  <a:schemeClr val="bg1"/>
                </a:solidFill>
                <a:effectLst/>
                <a:latin typeface="UTM American Sans"/>
              </a:rPr>
              <a:t> </a:t>
            </a:r>
            <a:r>
              <a:rPr lang="vi-VN" sz="5400" b="0" u="none" dirty="0">
                <a:solidFill>
                  <a:schemeClr val="bg1"/>
                </a:solidFill>
                <a:latin typeface="UTM American Sans"/>
              </a:rPr>
              <a:t>Người vừa lên tiếng, tiếng Người oai nghiêm. Kìa Đấng cứu tinh muôn đời đang đến cứu độ dân Người, cho lòng anh em ngợp vui.</a:t>
            </a:r>
          </a:p>
        </p:txBody>
      </p:sp>
    </p:spTree>
    <p:extLst>
      <p:ext uri="{BB962C8B-B14F-4D97-AF65-F5344CB8AC3E}">
        <p14:creationId xmlns:p14="http://schemas.microsoft.com/office/powerpoint/2010/main" val="151990617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60" y="106560"/>
            <a:ext cx="8998560" cy="4952880"/>
          </a:xfrm>
        </p:spPr>
        <p:txBody>
          <a:bodyPr anchor="ctr">
            <a:normAutofit/>
          </a:bodyPr>
          <a:lstStyle/>
          <a:p>
            <a:pPr algn="just">
              <a:lnSpc>
                <a:spcPct val="105000"/>
              </a:lnSpc>
              <a:spcBef>
                <a:spcPts val="0"/>
              </a:spcBef>
            </a:pPr>
            <a:r>
              <a:rPr lang="en-US" sz="6300" b="0" u="none">
                <a:solidFill>
                  <a:srgbClr val="FFFF00"/>
                </a:solidFill>
                <a:effectLst/>
                <a:latin typeface="UTM American Sans"/>
              </a:rPr>
              <a:t>Đ</a:t>
            </a:r>
            <a:r>
              <a:rPr lang="en-US" sz="6300" b="0" u="none" dirty="0">
                <a:solidFill>
                  <a:srgbClr val="FFFF00"/>
                </a:solidFill>
                <a:effectLst/>
                <a:latin typeface="UTM American Sans"/>
              </a:rPr>
              <a:t>k</a:t>
            </a:r>
            <a:r>
              <a:rPr lang="vi-VN" sz="6300" b="0" u="none">
                <a:solidFill>
                  <a:srgbClr val="FFFF00"/>
                </a:solidFill>
                <a:effectLst/>
                <a:latin typeface="UTM American Sans"/>
              </a:rPr>
              <a:t>:</a:t>
            </a:r>
            <a:r>
              <a:rPr lang="vi-VN" sz="6300" b="0" u="none">
                <a:solidFill>
                  <a:schemeClr val="bg1"/>
                </a:solidFill>
                <a:effectLst/>
                <a:latin typeface="UTM American Sans"/>
              </a:rPr>
              <a:t> </a:t>
            </a:r>
            <a:r>
              <a:rPr lang="vi-VN" sz="6300" b="0" u="none">
                <a:solidFill>
                  <a:schemeClr val="bg1"/>
                </a:solidFill>
                <a:latin typeface="UTM American Sans"/>
              </a:rPr>
              <a:t>Này hỡi dân Xi-on! Kìa Đấng cứu độ muôn dân, Người sắp ngự đến khiến lòng anh em hỷ hoan. (2 lần)</a:t>
            </a:r>
            <a:r>
              <a:rPr lang="en-US" sz="6300" b="0" u="none">
                <a:solidFill>
                  <a:schemeClr val="bg1"/>
                </a:solidFill>
                <a:latin typeface="UTM American Sans"/>
              </a:rPr>
              <a:t>.</a:t>
            </a:r>
            <a:endParaRPr lang="vi-VN" sz="6600" b="0" u="none">
              <a:solidFill>
                <a:schemeClr val="bg1"/>
              </a:solidFill>
              <a:latin typeface="+mj-lt"/>
            </a:endParaRPr>
          </a:p>
        </p:txBody>
      </p:sp>
    </p:spTree>
    <p:extLst>
      <p:ext uri="{BB962C8B-B14F-4D97-AF65-F5344CB8AC3E}">
        <p14:creationId xmlns:p14="http://schemas.microsoft.com/office/powerpoint/2010/main" val="13251543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60" y="106560"/>
            <a:ext cx="8998560" cy="4952880"/>
          </a:xfrm>
        </p:spPr>
        <p:txBody>
          <a:bodyPr anchor="ctr">
            <a:noAutofit/>
          </a:bodyPr>
          <a:lstStyle/>
          <a:p>
            <a:pPr algn="just">
              <a:lnSpc>
                <a:spcPct val="105000"/>
              </a:lnSpc>
              <a:spcBef>
                <a:spcPts val="0"/>
              </a:spcBef>
            </a:pPr>
            <a:r>
              <a:rPr lang="en-US" sz="5400" b="0" u="none" dirty="0">
                <a:solidFill>
                  <a:srgbClr val="FFFF00"/>
                </a:solidFill>
                <a:effectLst/>
                <a:latin typeface="UTM American Sans"/>
              </a:rPr>
              <a:t>Tk2</a:t>
            </a:r>
            <a:r>
              <a:rPr lang="vi-VN" sz="5400" b="0" u="none" dirty="0">
                <a:solidFill>
                  <a:srgbClr val="FFFF00"/>
                </a:solidFill>
                <a:effectLst/>
                <a:latin typeface="UTM American Sans"/>
              </a:rPr>
              <a:t>:</a:t>
            </a:r>
            <a:r>
              <a:rPr lang="en-US" sz="5400" b="0" u="none" dirty="0">
                <a:solidFill>
                  <a:schemeClr val="bg1"/>
                </a:solidFill>
                <a:latin typeface="UTM American Sans"/>
              </a:rPr>
              <a:t> </a:t>
            </a:r>
            <a:r>
              <a:rPr lang="vi-VN" sz="5400" b="0" u="none" dirty="0">
                <a:solidFill>
                  <a:schemeClr val="bg1"/>
                </a:solidFill>
                <a:latin typeface="UTM American Sans"/>
              </a:rPr>
              <a:t>Bạn luôn vui sướng giữa đoàn hành hương nhịp bước sánh vai lên đường ca hát những điệu vui mừng, đi về nhà Chúa tình thương.</a:t>
            </a:r>
          </a:p>
        </p:txBody>
      </p:sp>
    </p:spTree>
    <p:extLst>
      <p:ext uri="{BB962C8B-B14F-4D97-AF65-F5344CB8AC3E}">
        <p14:creationId xmlns:p14="http://schemas.microsoft.com/office/powerpoint/2010/main" val="28058453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560" y="106560"/>
            <a:ext cx="8998560" cy="4952880"/>
          </a:xfrm>
        </p:spPr>
        <p:txBody>
          <a:bodyPr anchor="ctr">
            <a:normAutofit/>
          </a:bodyPr>
          <a:lstStyle/>
          <a:p>
            <a:pPr algn="just">
              <a:lnSpc>
                <a:spcPct val="105000"/>
              </a:lnSpc>
              <a:spcBef>
                <a:spcPts val="0"/>
              </a:spcBef>
            </a:pPr>
            <a:r>
              <a:rPr lang="en-US" sz="6300" b="0" u="none" dirty="0" err="1">
                <a:solidFill>
                  <a:srgbClr val="FFFF00"/>
                </a:solidFill>
                <a:effectLst/>
                <a:latin typeface="UTM American Sans"/>
              </a:rPr>
              <a:t>Đk</a:t>
            </a:r>
            <a:r>
              <a:rPr lang="vi-VN" sz="6300" b="0" u="none" dirty="0">
                <a:solidFill>
                  <a:srgbClr val="FFFF00"/>
                </a:solidFill>
                <a:effectLst/>
                <a:latin typeface="UTM American Sans"/>
              </a:rPr>
              <a:t>:</a:t>
            </a:r>
            <a:r>
              <a:rPr lang="vi-VN" sz="6300" b="0" u="none" dirty="0">
                <a:solidFill>
                  <a:schemeClr val="bg1"/>
                </a:solidFill>
                <a:effectLst/>
                <a:latin typeface="UTM American Sans"/>
              </a:rPr>
              <a:t> </a:t>
            </a:r>
            <a:r>
              <a:rPr lang="vi-VN" sz="6300" b="0" u="none" dirty="0">
                <a:solidFill>
                  <a:schemeClr val="bg1"/>
                </a:solidFill>
                <a:latin typeface="UTM American Sans"/>
              </a:rPr>
              <a:t>Này hỡi dân Xi-on! Kìa Đấng cứu độ muôn dân, Người sắp ngự đến khiến lòng anh em hỷ hoan. (2 lần)</a:t>
            </a:r>
            <a:r>
              <a:rPr lang="en-US" sz="6300" b="0" u="none" dirty="0">
                <a:solidFill>
                  <a:schemeClr val="bg1"/>
                </a:solidFill>
                <a:latin typeface="UTM American Sans"/>
              </a:rPr>
              <a:t>.</a:t>
            </a:r>
            <a:endParaRPr lang="vi-VN" sz="6600" b="0" u="none" dirty="0">
              <a:solidFill>
                <a:schemeClr val="bg1"/>
              </a:solidFill>
              <a:latin typeface="+mj-lt"/>
            </a:endParaRPr>
          </a:p>
        </p:txBody>
      </p:sp>
    </p:spTree>
    <p:extLst>
      <p:ext uri="{BB962C8B-B14F-4D97-AF65-F5344CB8AC3E}">
        <p14:creationId xmlns:p14="http://schemas.microsoft.com/office/powerpoint/2010/main" val="132515433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FA1597-EDCA-F880-FB22-4CC8B5267D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0C5285-4F92-5522-1C14-A5D765DF1E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12427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73AAC-A063-65C4-17F3-6FC2894B1E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7" y="0"/>
            <a:ext cx="9138505" cy="5143500"/>
          </a:xfrm>
          <a:prstGeom prst="rect">
            <a:avLst/>
          </a:prstGeom>
        </p:spPr>
      </p:pic>
    </p:spTree>
    <p:extLst>
      <p:ext uri="{BB962C8B-B14F-4D97-AF65-F5344CB8AC3E}">
        <p14:creationId xmlns:p14="http://schemas.microsoft.com/office/powerpoint/2010/main" val="4175431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4800" b="0" u="none" dirty="0">
                <a:solidFill>
                  <a:srgbClr val="FFFF00"/>
                </a:solidFill>
                <a:latin typeface="UTM American Sans"/>
              </a:rPr>
              <a:t>Thánh </a:t>
            </a:r>
            <a:r>
              <a:rPr lang="en-US" sz="4800" b="0" u="none" dirty="0" err="1">
                <a:solidFill>
                  <a:srgbClr val="FFFF00"/>
                </a:solidFill>
                <a:latin typeface="UTM American Sans"/>
              </a:rPr>
              <a:t>Vịnh</a:t>
            </a:r>
            <a:r>
              <a:rPr lang="en-US" sz="4800" b="0" u="none" dirty="0">
                <a:solidFill>
                  <a:srgbClr val="FFFF00"/>
                </a:solidFill>
                <a:latin typeface="UTM American Sans"/>
              </a:rPr>
              <a:t> 84</a:t>
            </a:r>
            <a:br>
              <a:rPr lang="en-US" sz="3200" dirty="0">
                <a:solidFill>
                  <a:srgbClr val="FFFF00"/>
                </a:solidFill>
              </a:rPr>
            </a:br>
            <a:r>
              <a:rPr lang="en-US" sz="4800" b="0" u="none" dirty="0">
                <a:solidFill>
                  <a:srgbClr val="FFFF00"/>
                </a:solidFill>
                <a:latin typeface="UTM American Sans"/>
              </a:rPr>
              <a:t>Chúa Nhật II </a:t>
            </a:r>
            <a:r>
              <a:rPr lang="en-US" sz="4800" b="0" u="none" dirty="0" err="1">
                <a:solidFill>
                  <a:srgbClr val="FFFF00"/>
                </a:solidFill>
                <a:latin typeface="UTM American Sans"/>
              </a:rPr>
              <a:t>Mùa</a:t>
            </a:r>
            <a:r>
              <a:rPr lang="en-US" sz="4800" b="0" u="none" dirty="0">
                <a:solidFill>
                  <a:srgbClr val="FFFF00"/>
                </a:solidFill>
                <a:latin typeface="UTM American Sans"/>
              </a:rPr>
              <a:t> </a:t>
            </a:r>
            <a:r>
              <a:rPr lang="en-US" sz="4800" b="0" u="none" dirty="0" err="1">
                <a:solidFill>
                  <a:srgbClr val="FFFF00"/>
                </a:solidFill>
                <a:latin typeface="UTM American Sans"/>
              </a:rPr>
              <a:t>Vọng</a:t>
            </a:r>
            <a:r>
              <a:rPr lang="en-US" sz="4800" b="0" u="none" dirty="0">
                <a:solidFill>
                  <a:srgbClr val="FFFF00"/>
                </a:solidFill>
                <a:latin typeface="UTM American Sans"/>
              </a:rPr>
              <a:t> </a:t>
            </a:r>
            <a:br>
              <a:rPr lang="en-US" sz="3200" dirty="0">
                <a:solidFill>
                  <a:srgbClr val="FFFF00"/>
                </a:solidFill>
              </a:rPr>
            </a:br>
            <a:r>
              <a:rPr lang="en-US" sz="4800" b="0" u="none" dirty="0">
                <a:solidFill>
                  <a:srgbClr val="FFFF00"/>
                </a:solidFill>
                <a:latin typeface="UTM American Sans"/>
              </a:rPr>
              <a:t>Năm B</a:t>
            </a:r>
            <a:br>
              <a:rPr lang="en-US" sz="3200" dirty="0">
                <a:solidFill>
                  <a:srgbClr val="FFFF00"/>
                </a:solidFill>
              </a:rPr>
            </a:br>
            <a:r>
              <a:rPr lang="en-US" sz="4800" b="0" i="1" u="none" dirty="0" err="1">
                <a:solidFill>
                  <a:schemeClr val="bg1"/>
                </a:solidFill>
                <a:latin typeface="UTM American Sans"/>
              </a:rPr>
              <a:t>Lm</a:t>
            </a:r>
            <a:r>
              <a:rPr lang="en-US" sz="4800" b="0" i="1" u="none" dirty="0">
                <a:solidFill>
                  <a:schemeClr val="bg1"/>
                </a:solidFill>
                <a:latin typeface="UTM American Sans"/>
              </a:rPr>
              <a:t>. Kim Long</a:t>
            </a:r>
            <a:br>
              <a:rPr lang="en-US" sz="3200" b="1" i="1" dirty="0">
                <a:solidFill>
                  <a:schemeClr val="bg1"/>
                </a:solidFill>
              </a:rPr>
            </a:br>
            <a:r>
              <a:rPr lang="en-US" sz="4800" b="0" i="1" u="none" dirty="0">
                <a:solidFill>
                  <a:schemeClr val="bg1"/>
                </a:solidFill>
                <a:latin typeface="UTM American Sans"/>
              </a:rPr>
              <a:t>03 </a:t>
            </a:r>
            <a:r>
              <a:rPr lang="en-US" sz="4800" b="0" i="1" u="none" dirty="0" err="1">
                <a:solidFill>
                  <a:schemeClr val="bg1"/>
                </a:solidFill>
                <a:latin typeface="UTM American Sans"/>
              </a:rPr>
              <a:t>Câu</a:t>
            </a:r>
            <a:endParaRPr lang="en-US" sz="4800" b="0" i="1" u="none" dirty="0">
              <a:solidFill>
                <a:schemeClr val="bg1"/>
              </a:solidFill>
              <a:latin typeface="UTM American Sans"/>
            </a:endParaRPr>
          </a:p>
        </p:txBody>
      </p:sp>
    </p:spTree>
    <p:extLst>
      <p:ext uri="{BB962C8B-B14F-4D97-AF65-F5344CB8AC3E}">
        <p14:creationId xmlns:p14="http://schemas.microsoft.com/office/powerpoint/2010/main" val="3729705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latin typeface="UTM American Sans"/>
              </a:rPr>
              <a:t>Đk</a:t>
            </a:r>
            <a:r>
              <a:rPr lang="en-US" sz="6300" b="0" u="none" dirty="0">
                <a:solidFill>
                  <a:srgbClr val="FFFF00"/>
                </a:solidFill>
                <a:latin typeface="UTM American Sans"/>
              </a:rPr>
              <a:t>:</a:t>
            </a:r>
            <a:r>
              <a:rPr lang="en-US" sz="6300" b="0" u="none" dirty="0">
                <a:solidFill>
                  <a:schemeClr val="bg1"/>
                </a:solidFill>
                <a:latin typeface="UTM American Sans"/>
              </a:rPr>
              <a:t> </a:t>
            </a:r>
            <a:r>
              <a:rPr lang="vi-VN" sz="6300" b="0" u="none" dirty="0">
                <a:solidFill>
                  <a:schemeClr val="bg1"/>
                </a:solidFill>
                <a:latin typeface="UTM American Sans"/>
              </a:rPr>
              <a:t>Lạy Chúa xin cho chúng con được thấy tình thương của Chúa, và ban ơn cứu độ cho chúng con.</a:t>
            </a:r>
          </a:p>
        </p:txBody>
      </p:sp>
    </p:spTree>
    <p:extLst>
      <p:ext uri="{BB962C8B-B14F-4D97-AF65-F5344CB8AC3E}">
        <p14:creationId xmlns:p14="http://schemas.microsoft.com/office/powerpoint/2010/main" val="2982620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5400" b="0" u="none" dirty="0">
                <a:solidFill>
                  <a:srgbClr val="FFFF00"/>
                </a:solidFill>
                <a:latin typeface="UTM American Sans"/>
              </a:rPr>
              <a:t>Tk1:</a:t>
            </a:r>
            <a:r>
              <a:rPr lang="en-US" sz="5400" b="0" u="none" dirty="0">
                <a:solidFill>
                  <a:schemeClr val="bg1"/>
                </a:solidFill>
                <a:latin typeface="UTM American Sans"/>
              </a:rPr>
              <a:t> </a:t>
            </a:r>
            <a:r>
              <a:rPr lang="vi-VN" sz="5400" b="0" u="none" dirty="0">
                <a:solidFill>
                  <a:schemeClr val="bg1"/>
                </a:solidFill>
                <a:latin typeface="UTM American Sans"/>
              </a:rPr>
              <a:t>Tôi lẳng lặng nghe Chúa nay ban truyền lời chào bình an tặng dân Chúa. Cứu ai hằng sợ Tôn Danh, dọi chiếu ánh vinh hiển Ngài.</a:t>
            </a:r>
            <a:endParaRPr lang="en-US" sz="4800" b="0" u="none" dirty="0">
              <a:solidFill>
                <a:schemeClr val="bg1"/>
              </a:solidFill>
            </a:endParaRPr>
          </a:p>
        </p:txBody>
      </p:sp>
    </p:spTree>
    <p:extLst>
      <p:ext uri="{BB962C8B-B14F-4D97-AF65-F5344CB8AC3E}">
        <p14:creationId xmlns:p14="http://schemas.microsoft.com/office/powerpoint/2010/main" val="1096393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latin typeface="UTM American Sans"/>
              </a:rPr>
              <a:t>Đk</a:t>
            </a:r>
            <a:r>
              <a:rPr lang="en-US" sz="6300" b="0" u="none" dirty="0">
                <a:solidFill>
                  <a:srgbClr val="FFFF00"/>
                </a:solidFill>
                <a:latin typeface="UTM American Sans"/>
              </a:rPr>
              <a:t>:</a:t>
            </a:r>
            <a:r>
              <a:rPr lang="en-US" sz="6300" b="0" u="none" dirty="0">
                <a:solidFill>
                  <a:schemeClr val="bg1"/>
                </a:solidFill>
                <a:latin typeface="UTM American Sans"/>
              </a:rPr>
              <a:t> </a:t>
            </a:r>
            <a:r>
              <a:rPr lang="vi-VN" sz="6300" b="0" u="none" dirty="0">
                <a:solidFill>
                  <a:schemeClr val="bg1"/>
                </a:solidFill>
                <a:latin typeface="UTM American Sans"/>
              </a:rPr>
              <a:t>Lạy Chúa xin cho chúng con được thấy tình thương của Chúa, và ban ơn cứu độ cho chúng con.</a:t>
            </a:r>
          </a:p>
        </p:txBody>
      </p:sp>
    </p:spTree>
    <p:extLst>
      <p:ext uri="{BB962C8B-B14F-4D97-AF65-F5344CB8AC3E}">
        <p14:creationId xmlns:p14="http://schemas.microsoft.com/office/powerpoint/2010/main" val="3795331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5400" b="0" u="none" dirty="0">
                <a:solidFill>
                  <a:srgbClr val="FFFF00"/>
                </a:solidFill>
                <a:latin typeface="UTM American Sans"/>
              </a:rPr>
              <a:t>Tk2:</a:t>
            </a:r>
            <a:r>
              <a:rPr lang="en-US" sz="5400" b="0" u="none" dirty="0">
                <a:solidFill>
                  <a:schemeClr val="bg1"/>
                </a:solidFill>
                <a:latin typeface="UTM American Sans"/>
              </a:rPr>
              <a:t> </a:t>
            </a:r>
            <a:r>
              <a:rPr lang="vi-VN" sz="5400" b="0" u="none" dirty="0">
                <a:solidFill>
                  <a:schemeClr val="bg1"/>
                </a:solidFill>
                <a:latin typeface="UTM American Sans"/>
              </a:rPr>
              <a:t>Ân nghĩa và công lý nay tao ngộ, hòa bình đẹp duyên cùng công chính. Đất nay nảy mầm công minh, thành tín giáng lâm bởi trời.</a:t>
            </a:r>
            <a:endParaRPr lang="en-US" sz="4800" b="0" u="none" dirty="0">
              <a:solidFill>
                <a:schemeClr val="bg1"/>
              </a:solidFill>
            </a:endParaRPr>
          </a:p>
        </p:txBody>
      </p:sp>
    </p:spTree>
    <p:extLst>
      <p:ext uri="{BB962C8B-B14F-4D97-AF65-F5344CB8AC3E}">
        <p14:creationId xmlns:p14="http://schemas.microsoft.com/office/powerpoint/2010/main" val="150589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latin typeface="UTM American Sans"/>
              </a:rPr>
              <a:t>Đk</a:t>
            </a:r>
            <a:r>
              <a:rPr lang="en-US" sz="6300" b="0" u="none" dirty="0">
                <a:solidFill>
                  <a:srgbClr val="FFFF00"/>
                </a:solidFill>
                <a:latin typeface="UTM American Sans"/>
              </a:rPr>
              <a:t>:</a:t>
            </a:r>
            <a:r>
              <a:rPr lang="en-US" sz="6300" b="0" u="none" dirty="0">
                <a:solidFill>
                  <a:schemeClr val="bg1"/>
                </a:solidFill>
                <a:latin typeface="UTM American Sans"/>
              </a:rPr>
              <a:t> </a:t>
            </a:r>
            <a:r>
              <a:rPr lang="vi-VN" sz="6300" b="0" u="none" dirty="0">
                <a:solidFill>
                  <a:schemeClr val="bg1"/>
                </a:solidFill>
                <a:latin typeface="UTM American Sans"/>
              </a:rPr>
              <a:t>Lạy Chúa xin cho chúng con được thấy tình thương của Chúa, và ban ơn cứu độ cho chúng con.</a:t>
            </a:r>
          </a:p>
        </p:txBody>
      </p:sp>
    </p:spTree>
    <p:extLst>
      <p:ext uri="{BB962C8B-B14F-4D97-AF65-F5344CB8AC3E}">
        <p14:creationId xmlns:p14="http://schemas.microsoft.com/office/powerpoint/2010/main" val="3795331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6000" b="0" u="none" dirty="0">
                <a:solidFill>
                  <a:srgbClr val="FFFF00"/>
                </a:solidFill>
                <a:latin typeface="UTM American Sans"/>
              </a:rPr>
              <a:t>Tk3:</a:t>
            </a:r>
            <a:r>
              <a:rPr lang="en-US" sz="6000" b="0" u="none" dirty="0">
                <a:solidFill>
                  <a:schemeClr val="bg1"/>
                </a:solidFill>
                <a:latin typeface="UTM American Sans"/>
              </a:rPr>
              <a:t> </a:t>
            </a:r>
            <a:r>
              <a:rPr lang="vi-VN" sz="6000" b="0" u="none" dirty="0">
                <a:solidFill>
                  <a:schemeClr val="bg1"/>
                </a:solidFill>
                <a:latin typeface="UTM American Sans"/>
              </a:rPr>
              <a:t>Vâng, chính Ngài ban phúc ân dư đầy, và ruộng đồng nở rộ hoa trái. Tín trung rày làm tiền phong mở lối bước chân của Ngài.</a:t>
            </a:r>
          </a:p>
        </p:txBody>
      </p:sp>
    </p:spTree>
    <p:extLst>
      <p:ext uri="{BB962C8B-B14F-4D97-AF65-F5344CB8AC3E}">
        <p14:creationId xmlns:p14="http://schemas.microsoft.com/office/powerpoint/2010/main" val="3009066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latin typeface="UTM American Sans"/>
              </a:rPr>
              <a:t>Đk</a:t>
            </a:r>
            <a:r>
              <a:rPr lang="en-US" sz="6300" b="0" u="none" dirty="0">
                <a:solidFill>
                  <a:srgbClr val="FFFF00"/>
                </a:solidFill>
                <a:latin typeface="UTM American Sans"/>
              </a:rPr>
              <a:t>:</a:t>
            </a:r>
            <a:r>
              <a:rPr lang="en-US" sz="6300" b="0" u="none" dirty="0">
                <a:solidFill>
                  <a:schemeClr val="bg1"/>
                </a:solidFill>
                <a:latin typeface="UTM American Sans"/>
              </a:rPr>
              <a:t> </a:t>
            </a:r>
            <a:r>
              <a:rPr lang="vi-VN" sz="6300" b="0" u="none" dirty="0">
                <a:solidFill>
                  <a:schemeClr val="bg1"/>
                </a:solidFill>
                <a:latin typeface="UTM American Sans"/>
              </a:rPr>
              <a:t>Lạy Chúa xin cho chúng con được thấy tình thương của Chúa, và ban ơn cứu độ cho chúng con.</a:t>
            </a:r>
          </a:p>
        </p:txBody>
      </p:sp>
    </p:spTree>
    <p:extLst>
      <p:ext uri="{BB962C8B-B14F-4D97-AF65-F5344CB8AC3E}">
        <p14:creationId xmlns:p14="http://schemas.microsoft.com/office/powerpoint/2010/main" val="3795331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FAD3D5-26B5-1609-8D0B-51B9C7684A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21674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vi-VN" sz="5400" b="0" u="none" dirty="0">
                <a:solidFill>
                  <a:schemeClr val="bg1"/>
                </a:solidFill>
                <a:latin typeface="UTM American Sans"/>
              </a:rPr>
              <a:t>Hãy dọn đường cho Chúa, hãy sửa đường Chúa cho thẳng ngay, và mọi người sẽ thấy ơn Thiên Chúa cứu độ.</a:t>
            </a:r>
            <a:endParaRPr lang="en-US" b="0" u="none"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b="0" u="none">
                <a:solidFill>
                  <a:srgbClr val="FFFF00"/>
                </a:solidFill>
              </a:rPr>
              <a:t>Alleluia - Alleluia:</a:t>
            </a:r>
          </a:p>
        </p:txBody>
      </p:sp>
      <p:sp>
        <p:nvSpPr>
          <p:cNvPr id="4" name="Rectangle 3"/>
          <p:cNvSpPr/>
          <p:nvPr/>
        </p:nvSpPr>
        <p:spPr>
          <a:xfrm>
            <a:off x="6477000" y="4497169"/>
            <a:ext cx="1643399" cy="646331"/>
          </a:xfrm>
          <a:prstGeom prst="rect">
            <a:avLst/>
          </a:prstGeom>
        </p:spPr>
        <p:txBody>
          <a:bodyPr wrap="none">
            <a:spAutoFit/>
          </a:bodyPr>
          <a:lstStyle/>
          <a:p>
            <a:r>
              <a:rPr lang="en-US" sz="3600" b="0" u="none" dirty="0">
                <a:solidFill>
                  <a:srgbClr val="FFFF00"/>
                </a:solidFill>
              </a:rPr>
              <a:t>Alleluia.</a:t>
            </a:r>
          </a:p>
        </p:txBody>
      </p:sp>
    </p:spTree>
    <p:extLst>
      <p:ext uri="{BB962C8B-B14F-4D97-AF65-F5344CB8AC3E}">
        <p14:creationId xmlns:p14="http://schemas.microsoft.com/office/powerpoint/2010/main" val="1209293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BE1F5AA-F2C2-6E3B-02EF-0AA5D2BE62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12096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6300" b="0" u="none" dirty="0">
                <a:solidFill>
                  <a:srgbClr val="FFFF00"/>
                </a:solidFill>
                <a:effectLst/>
                <a:latin typeface="UTM American Sans"/>
                <a:cs typeface="Times New Roman" pitchFamily="18" charset="0"/>
              </a:rPr>
              <a:t>KINH TIN KÍNH</a:t>
            </a:r>
          </a:p>
        </p:txBody>
      </p:sp>
    </p:spTree>
    <p:extLst>
      <p:ext uri="{BB962C8B-B14F-4D97-AF65-F5344CB8AC3E}">
        <p14:creationId xmlns:p14="http://schemas.microsoft.com/office/powerpoint/2010/main" val="1622106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fontScale="90000"/>
          </a:bodyPr>
          <a:lstStyle/>
          <a:p>
            <a:pPr algn="just">
              <a:lnSpc>
                <a:spcPct val="105000"/>
              </a:lnSpc>
            </a:pPr>
            <a:r>
              <a:rPr lang="vi-VN" sz="6300" b="0" u="none" dirty="0">
                <a:solidFill>
                  <a:srgbClr val="FFFF00"/>
                </a:solidFill>
                <a:effectLst/>
                <a:latin typeface="UTM American Sans"/>
                <a:cs typeface="Times New Roman" pitchFamily="18" charset="0"/>
              </a:rPr>
              <a:t>Tôi tin kính một Thiên Chúa là Cha toàn năng, </a:t>
            </a:r>
            <a:r>
              <a:rPr lang="vi-VN" sz="6300" b="0" u="none" dirty="0">
                <a:solidFill>
                  <a:schemeClr val="bg1"/>
                </a:solidFill>
                <a:effectLst/>
                <a:latin typeface="UTM American Sans"/>
                <a:cs typeface="Times New Roman" pitchFamily="18" charset="0"/>
              </a:rPr>
              <a:t>Đấng tạo thành trời đất, muôn vật hữu hình và vô hình. </a:t>
            </a:r>
            <a:endParaRPr lang="en-US" sz="66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76345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chemeClr val="bg1"/>
                </a:solidFill>
                <a:effectLst/>
                <a:latin typeface="UTM American Sans"/>
                <a:cs typeface="Times New Roman" pitchFamily="18" charset="0"/>
              </a:rPr>
              <a:t>Tôi</a:t>
            </a:r>
            <a:r>
              <a:rPr lang="en-US" sz="6300" b="0" u="none" dirty="0">
                <a:solidFill>
                  <a:schemeClr val="bg1"/>
                </a:solidFill>
                <a:effectLst/>
                <a:latin typeface="UTM American Sans"/>
                <a:cs typeface="Times New Roman" pitchFamily="18" charset="0"/>
              </a:rPr>
              <a:t> tin </a:t>
            </a:r>
            <a:r>
              <a:rPr lang="en-US" sz="6300" b="0" u="none" dirty="0" err="1">
                <a:solidFill>
                  <a:schemeClr val="bg1"/>
                </a:solidFill>
                <a:effectLst/>
                <a:latin typeface="UTM American Sans"/>
                <a:cs typeface="Times New Roman" pitchFamily="18" charset="0"/>
              </a:rPr>
              <a:t>kính</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một</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Chúa</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Giêsu</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Kitô</a:t>
            </a:r>
            <a:r>
              <a:rPr lang="en-US" sz="6300" b="0" u="none" dirty="0">
                <a:solidFill>
                  <a:schemeClr val="bg1"/>
                </a:solidFill>
                <a:effectLst/>
                <a:latin typeface="UTM American Sans"/>
                <a:cs typeface="Times New Roman" pitchFamily="18" charset="0"/>
              </a:rPr>
              <a:t>, Con </a:t>
            </a:r>
            <a:r>
              <a:rPr lang="en-US" sz="6300" b="0" u="none" dirty="0" err="1">
                <a:solidFill>
                  <a:schemeClr val="bg1"/>
                </a:solidFill>
                <a:effectLst/>
                <a:latin typeface="UTM American Sans"/>
                <a:cs typeface="Times New Roman" pitchFamily="18" charset="0"/>
              </a:rPr>
              <a:t>Một</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Thiên</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Chúa</a:t>
            </a:r>
            <a:r>
              <a:rPr lang="en-US" sz="6300" b="0" u="none" dirty="0">
                <a:solidFill>
                  <a:schemeClr val="bg1"/>
                </a:solidFill>
                <a:effectLst/>
                <a:latin typeface="UTM American Sans"/>
                <a:cs typeface="Times New Roman" pitchFamily="18" charset="0"/>
              </a:rPr>
              <a:t>, </a:t>
            </a:r>
            <a:r>
              <a:rPr lang="vi-VN" sz="6300" b="0" u="none" dirty="0">
                <a:solidFill>
                  <a:schemeClr val="bg1"/>
                </a:solidFill>
                <a:effectLst/>
                <a:latin typeface="UTM American Sans"/>
                <a:cs typeface="Times New Roman" pitchFamily="18" charset="0"/>
              </a:rPr>
              <a:t>Sinh bởi Đức Chúa Cha từ trước muôn đời. </a:t>
            </a:r>
            <a:endParaRPr lang="en-US" sz="66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798304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cs typeface="Times New Roman" pitchFamily="18" charset="0"/>
              </a:rPr>
              <a:t>Người là Thiên Chúa bởi Thiên Chúa, Ánh Sáng bởi Ánh Sáng,</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Thiên</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Chúa</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thật</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bởi</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Thiên</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Chúa</a:t>
            </a:r>
            <a:r>
              <a:rPr lang="en-US" sz="6300" b="0" u="none" dirty="0">
                <a:solidFill>
                  <a:schemeClr val="bg1"/>
                </a:solidFill>
                <a:effectLst/>
                <a:latin typeface="UTM American Sans"/>
                <a:cs typeface="Times New Roman" pitchFamily="18" charset="0"/>
              </a:rPr>
              <a:t> </a:t>
            </a:r>
            <a:r>
              <a:rPr lang="en-US" sz="6300" b="0" u="none" dirty="0" err="1">
                <a:solidFill>
                  <a:schemeClr val="bg1"/>
                </a:solidFill>
                <a:effectLst/>
                <a:latin typeface="UTM American Sans"/>
                <a:cs typeface="Times New Roman" pitchFamily="18" charset="0"/>
              </a:rPr>
              <a:t>thật</a:t>
            </a:r>
            <a:r>
              <a:rPr lang="en-US" sz="6300" b="0" u="none" dirty="0">
                <a:solidFill>
                  <a:schemeClr val="bg1"/>
                </a:solidFill>
                <a:effectLst/>
                <a:latin typeface="UTM American Sans"/>
                <a:cs typeface="Times New Roman" pitchFamily="18" charset="0"/>
              </a:rPr>
              <a:t>,</a:t>
            </a:r>
          </a:p>
        </p:txBody>
      </p:sp>
    </p:spTree>
    <p:extLst>
      <p:ext uri="{BB962C8B-B14F-4D97-AF65-F5344CB8AC3E}">
        <p14:creationId xmlns:p14="http://schemas.microsoft.com/office/powerpoint/2010/main" val="2216442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rPr>
              <a:t>được sinh ra mà không phải được tạo thành, đồng bản thể với Đức Chúa Cha: nhờ Người mà muôn vật được tạo thành. </a:t>
            </a:r>
            <a:endParaRPr lang="en-US" sz="60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76350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rPr>
              <a:t>Vì loài người chúng ta và để cứu độ chúng ta,</a:t>
            </a:r>
            <a:r>
              <a:rPr lang="en-US" sz="6300" b="0" u="none" dirty="0">
                <a:solidFill>
                  <a:schemeClr val="bg1"/>
                </a:solidFill>
                <a:effectLst/>
                <a:latin typeface="UTM American Sans"/>
              </a:rPr>
              <a:t> </a:t>
            </a:r>
            <a:r>
              <a:rPr lang="vi-VN" sz="6300" b="0" u="none" dirty="0">
                <a:solidFill>
                  <a:schemeClr val="bg1"/>
                </a:solidFill>
                <a:effectLst/>
                <a:latin typeface="UTM American Sans"/>
                <a:cs typeface="Times New Roman" pitchFamily="18" charset="0"/>
              </a:rPr>
              <a:t>Người đã từ trời xuống thế. </a:t>
            </a:r>
            <a:endParaRPr lang="en-US" sz="72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649211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rgbClr val="FFFF00"/>
                </a:solidFill>
                <a:effectLst/>
                <a:latin typeface="UTM American Sans"/>
                <a:cs typeface="Times New Roman" pitchFamily="18" charset="0"/>
              </a:rPr>
              <a:t>Bởi phép Đức Chúa Thánh Thần, Người đã nhập thể trong lòng Trinh Nữ Maria, và đã làm người.</a:t>
            </a:r>
            <a:endParaRPr lang="en-US" sz="6600" b="0" u="none"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274055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vi-VN" sz="4800" b="0" u="none" dirty="0">
                <a:solidFill>
                  <a:schemeClr val="bg1"/>
                </a:solidFill>
                <a:effectLst/>
                <a:latin typeface="UTM American Sans"/>
                <a:cs typeface="Times New Roman" pitchFamily="18" charset="0"/>
              </a:rPr>
              <a:t>Người chịu đóng đinh vào thập giá vì chúng ta, thời quan Phongxiô Philatô; Người chịu khổ hình và mai táng, ngày thứ ba Người sống lại như lời Thánh Kinh.</a:t>
            </a:r>
            <a:endParaRPr lang="en-US"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8205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vi-VN" sz="4800" b="0" u="none" dirty="0">
                <a:solidFill>
                  <a:schemeClr val="bg1"/>
                </a:solidFill>
                <a:effectLst/>
                <a:latin typeface="UTM American Sans"/>
              </a:rPr>
              <a:t>Người lên trời, ngự bên hữu Đức Chúa Cha, và Người sẽ lại đến trong vinh quang để phán xét kẻ sống và kẻ chết, Nước Người sẽ không bao giờ cùng.</a:t>
            </a:r>
            <a:endParaRPr lang="en-US" sz="40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124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cs typeface="Times New Roman" pitchFamily="18" charset="0"/>
              </a:rPr>
              <a:t>Tôi tin kính Đức Chúa Thánh Thần là Thiên Chúa và là Đấng ban sự sống, Người bởi Đức Chúa Cha và Đức Chúa Con mà ra,</a:t>
            </a:r>
            <a:endParaRPr lang="en-US" sz="60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81787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rPr>
              <a:t>Người được phụng thờ và tôn vinh cùng với Đức Chúa Cha và Đức Chúa Con: Người đã dùng các tiên tri mà phán dạy. </a:t>
            </a:r>
            <a:endParaRPr lang="en-US" sz="60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148983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rPr>
              <a:t>Tôi tin Hội Thánh duy nhất thánh thiện công giáo và tông truyền.</a:t>
            </a:r>
            <a:endParaRPr lang="en-US" sz="8000" b="0" u="none"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474244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vi-VN" sz="6300" b="0" u="none" dirty="0">
                <a:solidFill>
                  <a:schemeClr val="bg1"/>
                </a:solidFill>
                <a:effectLst/>
                <a:latin typeface="UTM American Sans"/>
                <a:cs typeface="Times New Roman" pitchFamily="18" charset="0"/>
              </a:rPr>
              <a:t>Tôi tuyên xưng có một Phép Rửa để tha tội. Tôi trông đợi kẻ chết sống lại và sự</a:t>
            </a:r>
            <a:r>
              <a:rPr lang="en-US" sz="6300" b="0" u="none" dirty="0">
                <a:solidFill>
                  <a:schemeClr val="bg1"/>
                </a:solidFill>
                <a:effectLst/>
                <a:latin typeface="UTM American Sans"/>
                <a:cs typeface="Times New Roman" pitchFamily="18" charset="0"/>
              </a:rPr>
              <a:t> </a:t>
            </a:r>
            <a:r>
              <a:rPr lang="vi-VN" sz="6300" b="0" u="none" dirty="0">
                <a:solidFill>
                  <a:schemeClr val="bg1"/>
                </a:solidFill>
                <a:effectLst/>
                <a:latin typeface="UTM American Sans"/>
                <a:cs typeface="Times New Roman" pitchFamily="18" charset="0"/>
              </a:rPr>
              <a:t>sống đời sau. </a:t>
            </a:r>
            <a:r>
              <a:rPr lang="vi-VN" sz="6300" b="0" u="none" dirty="0">
                <a:solidFill>
                  <a:srgbClr val="FFFF00"/>
                </a:solidFill>
                <a:effectLst/>
                <a:latin typeface="UTM American Sans"/>
                <a:cs typeface="Times New Roman" pitchFamily="18" charset="0"/>
              </a:rPr>
              <a:t>Amen.</a:t>
            </a:r>
            <a:endParaRPr lang="en-US" sz="6600" b="0" u="none"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0541172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9B2FB8-FD82-0649-C8DF-BFD1E55F4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1674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4191000" y="1352550"/>
            <a:ext cx="4572000" cy="2369880"/>
          </a:xfrm>
          <a:prstGeom prst="rect">
            <a:avLst/>
          </a:prstGeom>
        </p:spPr>
        <p:txBody>
          <a:bodyPr>
            <a:spAutoFit/>
          </a:bodyPr>
          <a:lstStyle/>
          <a:p>
            <a:pPr algn="ctr"/>
            <a:r>
              <a:rPr lang="en-US" sz="5400" b="0" u="none" dirty="0">
                <a:solidFill>
                  <a:srgbClr val="FFFF00"/>
                </a:solidFill>
              </a:rPr>
              <a:t>CA DÂNG LỄ</a:t>
            </a:r>
          </a:p>
          <a:p>
            <a:pPr algn="ctr"/>
            <a:r>
              <a:rPr lang="en-US" sz="5400" b="0" u="none" dirty="0">
                <a:solidFill>
                  <a:srgbClr val="FFFF00"/>
                </a:solidFill>
              </a:rPr>
              <a:t>Ca </a:t>
            </a:r>
            <a:r>
              <a:rPr lang="en-US" sz="5400" b="0" u="none" dirty="0" err="1">
                <a:solidFill>
                  <a:srgbClr val="FFFF00"/>
                </a:solidFill>
              </a:rPr>
              <a:t>Dâng</a:t>
            </a:r>
            <a:r>
              <a:rPr lang="en-US" sz="5400" b="0" u="none" dirty="0">
                <a:solidFill>
                  <a:srgbClr val="FFFF00"/>
                </a:solidFill>
              </a:rPr>
              <a:t> </a:t>
            </a:r>
            <a:r>
              <a:rPr lang="en-US" sz="5400" b="0" u="none" dirty="0" err="1">
                <a:solidFill>
                  <a:srgbClr val="FFFF00"/>
                </a:solidFill>
              </a:rPr>
              <a:t>Lễ</a:t>
            </a:r>
            <a:endParaRPr lang="en-US" sz="5400" b="0" u="none" dirty="0">
              <a:solidFill>
                <a:srgbClr val="FFFF00"/>
              </a:solidFill>
            </a:endParaRPr>
          </a:p>
          <a:p>
            <a:pPr algn="ctr"/>
            <a:r>
              <a:rPr lang="en-US" sz="4000" b="0" i="1" u="none" dirty="0">
                <a:solidFill>
                  <a:schemeClr val="bg1"/>
                </a:solidFill>
              </a:rPr>
              <a:t>Nguyễn Duy Vi</a:t>
            </a:r>
          </a:p>
        </p:txBody>
      </p:sp>
      <p:pic>
        <p:nvPicPr>
          <p:cNvPr id="4" name="Picture 3">
            <a:extLst>
              <a:ext uri="{FF2B5EF4-FFF2-40B4-BE49-F238E27FC236}">
                <a16:creationId xmlns:a16="http://schemas.microsoft.com/office/drawing/2014/main" id="{98A7A4D2-64A1-7D74-62FE-0A0593395B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 y="0"/>
            <a:ext cx="4352925" cy="514350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4800" b="0" u="none" dirty="0">
                <a:solidFill>
                  <a:srgbClr val="FFFF00"/>
                </a:solidFill>
                <a:effectLst/>
                <a:latin typeface="UTM American Sans"/>
              </a:rPr>
              <a:t>Tk1:</a:t>
            </a:r>
            <a:r>
              <a:rPr lang="en-US" sz="4800" b="0" u="none" dirty="0">
                <a:solidFill>
                  <a:schemeClr val="bg1"/>
                </a:solidFill>
                <a:latin typeface="UTM American Sans"/>
              </a:rPr>
              <a:t> </a:t>
            </a:r>
            <a:r>
              <a:rPr lang="vi-VN" sz="4800" b="0" u="none" dirty="0">
                <a:solidFill>
                  <a:schemeClr val="bg1"/>
                </a:solidFill>
                <a:latin typeface="UTM American Sans"/>
              </a:rPr>
              <a:t>Này ly rượu nồng, này tấm Bánh thơm! Bàn thờ Chúa phút này thơm ngát Bánh với Rượu của toàn dân! Dâng lên để tôn thờ Chúa, dâng lên để xóa tội nhơ.</a:t>
            </a:r>
            <a:endParaRPr lang="en-US" sz="4000" b="0" u="none"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effectLst/>
                <a:latin typeface="UTM American Sans"/>
              </a:rPr>
              <a:t>Đk</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Dâng lên trước bàn thờ Chúa, bánh với rượu của toàn dân! Dâng lên để tôn thờ Chúa, dâng lên để xóa tội nhơ.</a:t>
            </a:r>
            <a:endParaRPr lang="en-US" sz="6000" b="0" u="none"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4800" b="0" u="none" dirty="0">
                <a:solidFill>
                  <a:srgbClr val="FFFF00"/>
                </a:solidFill>
                <a:effectLst/>
                <a:latin typeface="UTM American Sans"/>
              </a:rPr>
              <a:t>Tk2: </a:t>
            </a:r>
            <a:r>
              <a:rPr lang="vi-VN" sz="4800" b="0" u="none" dirty="0">
                <a:solidFill>
                  <a:schemeClr val="bg1"/>
                </a:solidFill>
                <a:latin typeface="UTM American Sans"/>
              </a:rPr>
              <a:t>Này trên đĩa bạc, này trong chén thánh! Cùng hợp nhất chúng ta dâng Chúa chút lễ mọn của đồng xa, dâng lên hồn xác hèn yếu, dâng lên cả tấm tình yêu!</a:t>
            </a:r>
            <a:endParaRPr lang="vi-VN" sz="4000" b="0" u="none"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effectLst/>
                <a:latin typeface="UTM American Sans"/>
              </a:rPr>
              <a:t>Đk</a:t>
            </a:r>
            <a:r>
              <a:rPr lang="en-US" sz="6300" b="0" u="none" dirty="0">
                <a:solidFill>
                  <a:srgbClr val="FFFF00"/>
                </a:solidFill>
                <a:effectLst/>
                <a:latin typeface="UTM American Sans"/>
              </a:rPr>
              <a:t>:</a:t>
            </a:r>
            <a:r>
              <a:rPr lang="en-US" sz="6300" b="0" u="none" dirty="0">
                <a:solidFill>
                  <a:schemeClr val="bg1"/>
                </a:solidFill>
                <a:effectLst/>
                <a:latin typeface="UTM American Sans"/>
              </a:rPr>
              <a:t> </a:t>
            </a:r>
            <a:r>
              <a:rPr lang="vi-VN" sz="6300" b="0" u="none" dirty="0">
                <a:solidFill>
                  <a:schemeClr val="bg1"/>
                </a:solidFill>
                <a:latin typeface="UTM American Sans"/>
              </a:rPr>
              <a:t>Dâng lên trước bàn thờ Chúa, bánh với rượu của toàn dân! Dâng lên để tôn thờ Chúa, dâng lên để xóa tội nhơ.</a:t>
            </a:r>
            <a:endParaRPr lang="en-US" sz="6000" b="0" u="none" dirty="0">
              <a:solidFill>
                <a:schemeClr val="bg1"/>
              </a:solidFill>
              <a:effectLst/>
            </a:endParaRPr>
          </a:p>
        </p:txBody>
      </p:sp>
    </p:spTree>
    <p:extLst>
      <p:ext uri="{BB962C8B-B14F-4D97-AF65-F5344CB8AC3E}">
        <p14:creationId xmlns:p14="http://schemas.microsoft.com/office/powerpoint/2010/main" val="1662303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4800" b="0" u="none" dirty="0">
                <a:solidFill>
                  <a:srgbClr val="FFFF00"/>
                </a:solidFill>
                <a:effectLst/>
                <a:latin typeface="UTM American Sans"/>
              </a:rPr>
              <a:t>Tk3: </a:t>
            </a:r>
            <a:r>
              <a:rPr lang="vi-VN" sz="4800" b="0" u="none" dirty="0">
                <a:solidFill>
                  <a:schemeClr val="bg1"/>
                </a:solidFill>
                <a:latin typeface="UTM American Sans"/>
              </a:rPr>
              <a:t>Và như rượu nồng, và như bánh thơm sẽ được Chúa hóa nên tươi tốt xứng đáng làm thành Thịt Máu, xin cho lòng con dâng Chúa cũng đáng được nên sạch trong.</a:t>
            </a:r>
            <a:endParaRPr lang="vi-VN" sz="4000" b="0" u="none" dirty="0">
              <a:solidFill>
                <a:schemeClr val="bg1"/>
              </a:solidFill>
            </a:endParaRPr>
          </a:p>
        </p:txBody>
      </p:sp>
    </p:spTree>
    <p:extLst>
      <p:ext uri="{BB962C8B-B14F-4D97-AF65-F5344CB8AC3E}">
        <p14:creationId xmlns:p14="http://schemas.microsoft.com/office/powerpoint/2010/main" val="37429160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6000" b="0" u="none" dirty="0" err="1">
                <a:solidFill>
                  <a:srgbClr val="FFFF00"/>
                </a:solidFill>
                <a:effectLst/>
                <a:latin typeface="UTM American Sans"/>
              </a:rPr>
              <a:t>Đk</a:t>
            </a:r>
            <a:r>
              <a:rPr lang="en-US" sz="6000" b="0" u="none">
                <a:solidFill>
                  <a:srgbClr val="FFFF00"/>
                </a:solidFill>
                <a:effectLst/>
                <a:latin typeface="UTM American Sans"/>
              </a:rPr>
              <a:t>:</a:t>
            </a:r>
            <a:r>
              <a:rPr lang="en-US" sz="6000" b="0" u="none">
                <a:solidFill>
                  <a:schemeClr val="bg1"/>
                </a:solidFill>
                <a:effectLst/>
                <a:latin typeface="UTM American Sans"/>
              </a:rPr>
              <a:t> </a:t>
            </a:r>
            <a:r>
              <a:rPr lang="vi-VN" sz="6000" b="0" u="none">
                <a:solidFill>
                  <a:schemeClr val="bg1"/>
                </a:solidFill>
                <a:latin typeface="UTM American Sans"/>
              </a:rPr>
              <a:t>Dâng lên trước bàn thờ Chúa, bánh với rượu của toàn dân! Dâng lên để tôn thờ Chúa, dâng lên để xóa tội nhơ.</a:t>
            </a:r>
            <a:endParaRPr lang="en-US" sz="5400" b="0" u="none" dirty="0">
              <a:solidFill>
                <a:schemeClr val="bg1"/>
              </a:solidFill>
              <a:effectLst/>
            </a:endParaRPr>
          </a:p>
        </p:txBody>
      </p:sp>
    </p:spTree>
    <p:extLst>
      <p:ext uri="{BB962C8B-B14F-4D97-AF65-F5344CB8AC3E}">
        <p14:creationId xmlns:p14="http://schemas.microsoft.com/office/powerpoint/2010/main" val="1662303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2051B6-843E-D7C1-3BDF-FF17192B51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120965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5400" b="0" u="none" dirty="0">
                <a:solidFill>
                  <a:srgbClr val="FFFF00"/>
                </a:solidFill>
                <a:effectLst/>
                <a:latin typeface="UTM American Sans"/>
              </a:rPr>
              <a:t>Ca </a:t>
            </a:r>
            <a:r>
              <a:rPr lang="en-US" sz="5400" b="0" u="none" dirty="0" err="1">
                <a:solidFill>
                  <a:srgbClr val="FFFF00"/>
                </a:solidFill>
                <a:effectLst/>
                <a:latin typeface="UTM American Sans"/>
              </a:rPr>
              <a:t>Nguyện</a:t>
            </a:r>
            <a:r>
              <a:rPr lang="en-US" sz="5400" b="0" u="none" dirty="0">
                <a:solidFill>
                  <a:srgbClr val="FFFF00"/>
                </a:solidFill>
                <a:effectLst/>
                <a:latin typeface="UTM American Sans"/>
              </a:rPr>
              <a:t> </a:t>
            </a:r>
            <a:r>
              <a:rPr lang="en-US" sz="5400" b="0" u="none" dirty="0" err="1">
                <a:solidFill>
                  <a:srgbClr val="FFFF00"/>
                </a:solidFill>
                <a:effectLst/>
                <a:latin typeface="UTM American Sans"/>
              </a:rPr>
              <a:t>Hiệp</a:t>
            </a:r>
            <a:r>
              <a:rPr lang="en-US" sz="5400" b="0" u="none" dirty="0">
                <a:solidFill>
                  <a:srgbClr val="FFFF00"/>
                </a:solidFill>
                <a:effectLst/>
                <a:latin typeface="UTM American Sans"/>
              </a:rPr>
              <a:t> </a:t>
            </a:r>
            <a:r>
              <a:rPr lang="en-US" sz="5400" b="0" u="none" dirty="0" err="1">
                <a:solidFill>
                  <a:srgbClr val="FFFF00"/>
                </a:solidFill>
                <a:effectLst/>
                <a:latin typeface="UTM American Sans"/>
              </a:rPr>
              <a:t>Lễ</a:t>
            </a:r>
            <a:br>
              <a:rPr lang="en-US" sz="5400" b="0" dirty="0">
                <a:solidFill>
                  <a:srgbClr val="FFFF00"/>
                </a:solidFill>
                <a:effectLst/>
                <a:latin typeface="+mj-lt"/>
              </a:rPr>
            </a:br>
            <a:r>
              <a:rPr lang="vi-VN" sz="5400" b="0" u="none" dirty="0">
                <a:solidFill>
                  <a:srgbClr val="FFFF00"/>
                </a:solidFill>
                <a:latin typeface="UTM American Sans"/>
              </a:rPr>
              <a:t>Mau Dọn Đường Chúa</a:t>
            </a:r>
            <a:br>
              <a:rPr lang="en-US" sz="4000" dirty="0">
                <a:solidFill>
                  <a:srgbClr val="FFFF00"/>
                </a:solidFill>
              </a:rPr>
            </a:br>
            <a:r>
              <a:rPr lang="en-US" sz="5400" b="0" i="1" u="none" dirty="0">
                <a:solidFill>
                  <a:schemeClr val="bg1"/>
                </a:solidFill>
                <a:effectLst/>
                <a:latin typeface="UTM American Sans"/>
              </a:rPr>
              <a:t>Kim Long</a:t>
            </a:r>
            <a:endParaRPr lang="en-US" sz="8000" b="0" i="1" u="none"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effectLst/>
                <a:latin typeface="UTM American Sans"/>
              </a:rPr>
              <a:t>Đk</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Có tiếng kêu từ nơi hoang vắng mau dọn đường cho Chúa. Giữa rừng sâu hiu quạnh khơi rộng lối Chúa đi.</a:t>
            </a:r>
            <a:endParaRPr lang="en-US" sz="6000" b="0" u="none"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fontAlgn="base">
              <a:lnSpc>
                <a:spcPct val="105000"/>
              </a:lnSpc>
            </a:pPr>
            <a:r>
              <a:rPr lang="en-US" sz="6300" b="0" u="none" dirty="0">
                <a:solidFill>
                  <a:srgbClr val="FFFF00"/>
                </a:solidFill>
                <a:effectLst/>
                <a:latin typeface="UTM American Sans"/>
              </a:rPr>
              <a:t>Tk1</a:t>
            </a:r>
            <a:r>
              <a:rPr lang="en-US" sz="6300" b="0" u="none">
                <a:solidFill>
                  <a:srgbClr val="FFFF00"/>
                </a:solidFill>
                <a:effectLst/>
                <a:latin typeface="UTM American Sans"/>
              </a:rPr>
              <a:t>: </a:t>
            </a:r>
            <a:r>
              <a:rPr lang="vi-VN" sz="6300" b="0" u="none">
                <a:solidFill>
                  <a:schemeClr val="bg1"/>
                </a:solidFill>
                <a:latin typeface="UTM American Sans"/>
              </a:rPr>
              <a:t>Thung lũng lấp cho đầy, núi đồi hãy bạt xuống, đường gập ghềnh quanh co uốn thẳng san bằng đi.</a:t>
            </a:r>
            <a:endParaRPr lang="vi-VN" sz="6400" b="0" u="none"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effectLst/>
                <a:latin typeface="UTM American Sans"/>
              </a:rPr>
              <a:t>Đk</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Có tiếng kêu từ nơi hoang vắng mau dọn đường cho Chúa. Giữa rừng sâu hiu quạnh khơi rộng lối Chúa đi.</a:t>
            </a:r>
            <a:endParaRPr lang="en-US" sz="6000" b="0" u="none" dirty="0">
              <a:solidFill>
                <a:schemeClr val="bg1"/>
              </a:solidFill>
              <a:effectLst/>
            </a:endParaRPr>
          </a:p>
        </p:txBody>
      </p:sp>
    </p:spTree>
    <p:extLst>
      <p:ext uri="{BB962C8B-B14F-4D97-AF65-F5344CB8AC3E}">
        <p14:creationId xmlns:p14="http://schemas.microsoft.com/office/powerpoint/2010/main" val="2753022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fontAlgn="base">
              <a:lnSpc>
                <a:spcPct val="105000"/>
              </a:lnSpc>
            </a:pPr>
            <a:r>
              <a:rPr lang="en-US" sz="6300" b="0" u="none" dirty="0">
                <a:solidFill>
                  <a:srgbClr val="FFFF00"/>
                </a:solidFill>
                <a:effectLst/>
                <a:latin typeface="UTM American Sans"/>
              </a:rPr>
              <a:t>Tk2</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Dân Chúa hãy an lòng, hiểm họa đã vượt qua, tội tình đều được tha bởi nhờ Chúa đền cho.</a:t>
            </a:r>
            <a:endParaRPr lang="en-US" sz="6600" b="0" u="none"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err="1">
                <a:solidFill>
                  <a:srgbClr val="FFFF00"/>
                </a:solidFill>
                <a:effectLst/>
                <a:latin typeface="UTM American Sans"/>
              </a:rPr>
              <a:t>Đk</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Có tiếng kêu từ nơi hoang vắng mau dọn đường cho Chúa. Giữa rừng sâu hiu quạnh khơi rộng lối Chúa đi.</a:t>
            </a:r>
            <a:endParaRPr lang="en-US" sz="6000" b="0" u="none" dirty="0">
              <a:solidFill>
                <a:schemeClr val="bg1"/>
              </a:solidFill>
              <a:effectLst/>
            </a:endParaRPr>
          </a:p>
        </p:txBody>
      </p:sp>
    </p:spTree>
    <p:extLst>
      <p:ext uri="{BB962C8B-B14F-4D97-AF65-F5344CB8AC3E}">
        <p14:creationId xmlns:p14="http://schemas.microsoft.com/office/powerpoint/2010/main" val="2753022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dirty="0">
                <a:solidFill>
                  <a:srgbClr val="FFFF00"/>
                </a:solidFill>
                <a:effectLst/>
                <a:latin typeface="UTM American Sans"/>
              </a:rPr>
              <a:t>Tk3</a:t>
            </a:r>
            <a:r>
              <a:rPr lang="en-US" sz="6300" b="0" u="none">
                <a:solidFill>
                  <a:srgbClr val="FFFF00"/>
                </a:solidFill>
                <a:effectLst/>
                <a:latin typeface="UTM American Sans"/>
              </a:rPr>
              <a:t>:</a:t>
            </a:r>
            <a:r>
              <a:rPr lang="en-US" sz="6300" b="0" u="none">
                <a:solidFill>
                  <a:schemeClr val="bg1"/>
                </a:solidFill>
                <a:effectLst/>
                <a:latin typeface="UTM American Sans"/>
              </a:rPr>
              <a:t> </a:t>
            </a:r>
            <a:r>
              <a:rPr lang="vi-VN" sz="6300" b="0" u="none">
                <a:solidFill>
                  <a:schemeClr val="bg1"/>
                </a:solidFill>
                <a:latin typeface="UTM American Sans"/>
              </a:rPr>
              <a:t>Ðây chính Chúa ban truyền hãy dọn đường nẻo Chúa. Người người sẽ hân hoan ngắm nhìn Chúa hiển vinh.</a:t>
            </a:r>
            <a:endParaRPr lang="en-US" sz="6600" b="0" u="none"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Autofit/>
          </a:bodyPr>
          <a:lstStyle/>
          <a:p>
            <a:pPr algn="just">
              <a:lnSpc>
                <a:spcPct val="105000"/>
              </a:lnSpc>
            </a:pPr>
            <a:r>
              <a:rPr lang="en-US" sz="6200" b="0" u="none" dirty="0" err="1">
                <a:solidFill>
                  <a:srgbClr val="FFFF00"/>
                </a:solidFill>
                <a:effectLst/>
                <a:latin typeface="UTM American Sans"/>
              </a:rPr>
              <a:t>Đk</a:t>
            </a:r>
            <a:r>
              <a:rPr lang="en-US" sz="6200" b="0" u="none" dirty="0">
                <a:solidFill>
                  <a:srgbClr val="FFFF00"/>
                </a:solidFill>
                <a:effectLst/>
                <a:latin typeface="UTM American Sans"/>
              </a:rPr>
              <a:t>:</a:t>
            </a:r>
            <a:r>
              <a:rPr lang="en-US" sz="6200" b="0" u="none" dirty="0">
                <a:solidFill>
                  <a:schemeClr val="bg1"/>
                </a:solidFill>
                <a:effectLst/>
                <a:latin typeface="UTM American Sans"/>
              </a:rPr>
              <a:t> </a:t>
            </a:r>
            <a:r>
              <a:rPr lang="vi-VN" sz="6200" b="0" u="none" dirty="0">
                <a:solidFill>
                  <a:schemeClr val="bg1"/>
                </a:solidFill>
                <a:latin typeface="UTM American Sans"/>
              </a:rPr>
              <a:t>Có tiếng kêu từ nơi hoang vắng mau dọn đường cho Chúa. Giữa rừng sâu hiu quạnh khơi rộng lối Chúa đi.</a:t>
            </a:r>
            <a:endParaRPr lang="en-US" sz="6200" b="0" u="none" dirty="0">
              <a:solidFill>
                <a:schemeClr val="bg1"/>
              </a:solidFill>
              <a:effectLst/>
            </a:endParaRPr>
          </a:p>
        </p:txBody>
      </p:sp>
    </p:spTree>
    <p:extLst>
      <p:ext uri="{BB962C8B-B14F-4D97-AF65-F5344CB8AC3E}">
        <p14:creationId xmlns:p14="http://schemas.microsoft.com/office/powerpoint/2010/main" val="27530227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475A60-BD8D-638D-4BA1-6DFABC6FBF6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CF4031-96DE-06AF-99E0-AB9D63555C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986609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nSpc>
                <a:spcPct val="105000"/>
              </a:lnSpc>
            </a:pPr>
            <a:r>
              <a:rPr lang="en-US" sz="6300" b="0" u="none" dirty="0">
                <a:solidFill>
                  <a:srgbClr val="FFFF00"/>
                </a:solidFill>
                <a:effectLst/>
                <a:latin typeface="UTM American Sans"/>
              </a:rPr>
              <a:t>Ca </a:t>
            </a:r>
            <a:r>
              <a:rPr lang="en-US" sz="6300" b="0" u="none" dirty="0" err="1">
                <a:solidFill>
                  <a:srgbClr val="FFFF00"/>
                </a:solidFill>
                <a:effectLst/>
                <a:latin typeface="UTM American Sans"/>
              </a:rPr>
              <a:t>Kết</a:t>
            </a:r>
            <a:r>
              <a:rPr lang="en-US" sz="6300" b="0" u="none" dirty="0">
                <a:solidFill>
                  <a:srgbClr val="FFFF00"/>
                </a:solidFill>
                <a:effectLst/>
                <a:latin typeface="UTM American Sans"/>
              </a:rPr>
              <a:t> </a:t>
            </a:r>
            <a:r>
              <a:rPr lang="en-US" sz="6300" b="0" u="none" dirty="0" err="1">
                <a:solidFill>
                  <a:srgbClr val="FFFF00"/>
                </a:solidFill>
                <a:effectLst/>
                <a:latin typeface="UTM American Sans"/>
              </a:rPr>
              <a:t>Lễ</a:t>
            </a:r>
            <a:br>
              <a:rPr lang="en-US" sz="8000" b="0" dirty="0">
                <a:solidFill>
                  <a:srgbClr val="FFFF00"/>
                </a:solidFill>
                <a:effectLst/>
                <a:latin typeface="+mj-lt"/>
              </a:rPr>
            </a:br>
            <a:r>
              <a:rPr lang="en-US" sz="6300" b="0" u="none" dirty="0" err="1">
                <a:solidFill>
                  <a:srgbClr val="FFFF00"/>
                </a:solidFill>
                <a:latin typeface="UTM American Sans"/>
              </a:rPr>
              <a:t>Vì</a:t>
            </a:r>
            <a:r>
              <a:rPr lang="en-US" sz="6300" b="0" u="none" dirty="0">
                <a:solidFill>
                  <a:srgbClr val="FFFF00"/>
                </a:solidFill>
                <a:latin typeface="UTM American Sans"/>
              </a:rPr>
              <a:t> Chúa </a:t>
            </a:r>
            <a:r>
              <a:rPr lang="en-US" sz="6300" b="0" u="none" dirty="0" err="1">
                <a:solidFill>
                  <a:srgbClr val="FFFF00"/>
                </a:solidFill>
                <a:latin typeface="UTM American Sans"/>
              </a:rPr>
              <a:t>Sẽ</a:t>
            </a:r>
            <a:r>
              <a:rPr lang="en-US" sz="6300" b="0" u="none" dirty="0">
                <a:solidFill>
                  <a:srgbClr val="FFFF00"/>
                </a:solidFill>
                <a:latin typeface="UTM American Sans"/>
              </a:rPr>
              <a:t> </a:t>
            </a:r>
            <a:r>
              <a:rPr lang="en-US" sz="6300" b="0" u="none" dirty="0" err="1">
                <a:solidFill>
                  <a:srgbClr val="FFFF00"/>
                </a:solidFill>
                <a:latin typeface="UTM American Sans"/>
              </a:rPr>
              <a:t>Đến</a:t>
            </a:r>
            <a:br>
              <a:rPr lang="en-US" sz="6000" dirty="0">
                <a:solidFill>
                  <a:srgbClr val="FFFF00"/>
                </a:solidFill>
              </a:rPr>
            </a:br>
            <a:r>
              <a:rPr lang="en-US" sz="6300" b="0" i="1" u="none" dirty="0">
                <a:solidFill>
                  <a:schemeClr val="bg1"/>
                </a:solidFill>
                <a:latin typeface="UTM American Sans"/>
              </a:rPr>
              <a:t>Phương Anh</a:t>
            </a:r>
            <a:endParaRPr lang="en-US" sz="6000" b="0" i="1" u="none"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000" b="0" u="none" dirty="0" err="1">
                <a:solidFill>
                  <a:srgbClr val="FFFF00"/>
                </a:solidFill>
                <a:effectLst/>
                <a:latin typeface="UTM American Sans"/>
              </a:rPr>
              <a:t>Đk</a:t>
            </a:r>
            <a:r>
              <a:rPr lang="en-US" sz="6000" b="0" u="none" dirty="0">
                <a:solidFill>
                  <a:srgbClr val="FFFF00"/>
                </a:solidFill>
                <a:effectLst/>
                <a:latin typeface="UTM American Sans"/>
              </a:rPr>
              <a:t>:</a:t>
            </a:r>
            <a:r>
              <a:rPr lang="en-US" sz="6000" b="0" u="none" dirty="0">
                <a:solidFill>
                  <a:schemeClr val="bg1"/>
                </a:solidFill>
                <a:latin typeface="UTM American Sans"/>
              </a:rPr>
              <a:t> </a:t>
            </a:r>
            <a:r>
              <a:rPr lang="vi-VN" sz="6000" b="0" u="none" dirty="0">
                <a:solidFill>
                  <a:schemeClr val="bg1"/>
                </a:solidFill>
                <a:latin typeface="UTM American Sans"/>
              </a:rPr>
              <a:t>Đường Chúa ta uốn cho ngay, hố sâu ta lấp (i) cho đầy. Non cao ta hãy san bằng, để muôn người được thấy ơn cứu độ.</a:t>
            </a:r>
            <a:endParaRPr lang="vi-VN" sz="6000" b="0" u="none"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300" b="0" u="none">
                <a:solidFill>
                  <a:srgbClr val="FFFF00"/>
                </a:solidFill>
                <a:latin typeface="UTM American Sans"/>
              </a:rPr>
              <a:t>Tk</a:t>
            </a:r>
            <a:r>
              <a:rPr lang="en-US" sz="6300" b="0" u="none">
                <a:solidFill>
                  <a:srgbClr val="FFFF00"/>
                </a:solidFill>
                <a:effectLst/>
                <a:latin typeface="UTM American Sans"/>
              </a:rPr>
              <a:t>1:</a:t>
            </a:r>
            <a:r>
              <a:rPr lang="en-US" sz="6300" b="0" u="none">
                <a:solidFill>
                  <a:schemeClr val="bg1"/>
                </a:solidFill>
                <a:effectLst/>
                <a:latin typeface="UTM American Sans"/>
              </a:rPr>
              <a:t> </a:t>
            </a:r>
            <a:r>
              <a:rPr lang="vi-VN" sz="6300" b="0" u="none">
                <a:solidFill>
                  <a:schemeClr val="bg1"/>
                </a:solidFill>
                <a:latin typeface="UTM American Sans"/>
              </a:rPr>
              <a:t>Vì Chúa sẽ đến, Chúa sẽ đến, Chúa sẽ đến, sẽ đến vào lúc ta chẳng hay, sẽ đến vào lúc ta chẳng hay.</a:t>
            </a:r>
            <a:endParaRPr lang="en-US" sz="6000" b="0" u="none"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000" b="0" u="none" dirty="0" err="1">
                <a:solidFill>
                  <a:srgbClr val="FFFF00"/>
                </a:solidFill>
                <a:effectLst/>
                <a:latin typeface="UTM American Sans"/>
              </a:rPr>
              <a:t>Đk</a:t>
            </a:r>
            <a:r>
              <a:rPr lang="en-US" sz="6000" b="0" u="none" dirty="0">
                <a:solidFill>
                  <a:srgbClr val="FFFF00"/>
                </a:solidFill>
                <a:effectLst/>
                <a:latin typeface="UTM American Sans"/>
              </a:rPr>
              <a:t>:</a:t>
            </a:r>
            <a:r>
              <a:rPr lang="en-US" sz="6000" b="0" u="none" dirty="0">
                <a:solidFill>
                  <a:schemeClr val="bg1"/>
                </a:solidFill>
                <a:latin typeface="UTM American Sans"/>
              </a:rPr>
              <a:t> </a:t>
            </a:r>
            <a:r>
              <a:rPr lang="vi-VN" sz="6000" b="0" u="none" dirty="0">
                <a:solidFill>
                  <a:schemeClr val="bg1"/>
                </a:solidFill>
                <a:latin typeface="UTM American Sans"/>
              </a:rPr>
              <a:t>Đường Chúa ta uốn cho ngay, hố sâu ta lấp (i) cho đầy. Non cao ta hãy san bằng, để muôn người được thấy ơn cứu độ.</a:t>
            </a:r>
            <a:endParaRPr lang="vi-VN" sz="6000" b="0" u="none" dirty="0">
              <a:solidFill>
                <a:schemeClr val="bg1"/>
              </a:solidFill>
              <a:effectLst/>
            </a:endParaRPr>
          </a:p>
        </p:txBody>
      </p:sp>
    </p:spTree>
    <p:extLst>
      <p:ext uri="{BB962C8B-B14F-4D97-AF65-F5344CB8AC3E}">
        <p14:creationId xmlns:p14="http://schemas.microsoft.com/office/powerpoint/2010/main" val="26929615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000" b="0" u="none" dirty="0">
                <a:solidFill>
                  <a:srgbClr val="FFFF00"/>
                </a:solidFill>
                <a:latin typeface="UTM American Sans"/>
              </a:rPr>
              <a:t>Tk2</a:t>
            </a:r>
            <a:r>
              <a:rPr lang="en-US" sz="6000" b="0" u="none" dirty="0">
                <a:solidFill>
                  <a:srgbClr val="FFFF00"/>
                </a:solidFill>
                <a:effectLst/>
                <a:latin typeface="UTM American Sans"/>
              </a:rPr>
              <a:t>:</a:t>
            </a:r>
            <a:r>
              <a:rPr lang="en-US" sz="6000" b="0" u="none" dirty="0">
                <a:solidFill>
                  <a:schemeClr val="bg1"/>
                </a:solidFill>
                <a:effectLst/>
                <a:latin typeface="UTM American Sans"/>
              </a:rPr>
              <a:t> </a:t>
            </a:r>
            <a:r>
              <a:rPr lang="vi-VN" sz="6000" b="0" u="none" dirty="0">
                <a:solidFill>
                  <a:schemeClr val="bg1"/>
                </a:solidFill>
                <a:latin typeface="UTM American Sans"/>
              </a:rPr>
              <a:t>Vì Chúa sẽ đến, Chúa sẽ đến, Chúa sẽ đến, sẽ đến từng giây phút trong đời ta, sẽ đến từng giây phút trong đời ta.</a:t>
            </a:r>
            <a:endParaRPr lang="en-US" sz="6000" b="0" u="none" dirty="0">
              <a:solidFill>
                <a:schemeClr val="bg1"/>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560" y="106560"/>
            <a:ext cx="8998560" cy="4952880"/>
          </a:xfrm>
        </p:spPr>
        <p:txBody>
          <a:bodyPr anchor="ctr">
            <a:normAutofit/>
          </a:bodyPr>
          <a:lstStyle/>
          <a:p>
            <a:pPr algn="just">
              <a:lnSpc>
                <a:spcPct val="105000"/>
              </a:lnSpc>
            </a:pPr>
            <a:r>
              <a:rPr lang="en-US" sz="6000" b="0" u="none" dirty="0" err="1">
                <a:solidFill>
                  <a:srgbClr val="FFFF00"/>
                </a:solidFill>
                <a:effectLst/>
                <a:latin typeface="UTM American Sans"/>
              </a:rPr>
              <a:t>Đk</a:t>
            </a:r>
            <a:r>
              <a:rPr lang="en-US" sz="6000" b="0" u="none" dirty="0">
                <a:solidFill>
                  <a:srgbClr val="FFFF00"/>
                </a:solidFill>
                <a:effectLst/>
                <a:latin typeface="UTM American Sans"/>
              </a:rPr>
              <a:t>:</a:t>
            </a:r>
            <a:r>
              <a:rPr lang="en-US" sz="6000" b="0" u="none" dirty="0">
                <a:solidFill>
                  <a:schemeClr val="bg1"/>
                </a:solidFill>
                <a:latin typeface="UTM American Sans"/>
              </a:rPr>
              <a:t> </a:t>
            </a:r>
            <a:r>
              <a:rPr lang="vi-VN" sz="6000" b="0" u="none" dirty="0">
                <a:solidFill>
                  <a:schemeClr val="bg1"/>
                </a:solidFill>
                <a:latin typeface="UTM American Sans"/>
              </a:rPr>
              <a:t>Đường Chúa ta uốn cho ngay, hố sâu ta lấp (i) cho đầy. Non cao ta hãy san bằng, để muôn người được thấy ơn cứu độ.</a:t>
            </a:r>
            <a:endParaRPr lang="vi-VN" sz="6000" b="0" u="none" dirty="0">
              <a:solidFill>
                <a:schemeClr val="bg1"/>
              </a:solidFill>
              <a:effectLst/>
            </a:endParaRPr>
          </a:p>
        </p:txBody>
      </p:sp>
    </p:spTree>
    <p:extLst>
      <p:ext uri="{BB962C8B-B14F-4D97-AF65-F5344CB8AC3E}">
        <p14:creationId xmlns:p14="http://schemas.microsoft.com/office/powerpoint/2010/main" val="26929615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8957C7-ABDA-F35F-39D3-C3A54EA6373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C2855BE-0455-1136-3BEF-D79791E6DC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27278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1288</TotalTime>
  <Words>1363</Words>
  <Application>Microsoft Office PowerPoint</Application>
  <PresentationFormat>On-screen Show (16:9)</PresentationFormat>
  <Paragraphs>59</Paragraphs>
  <Slides>63</Slides>
  <Notes>1</Notes>
  <HiddenSlides>0</HiddenSlides>
  <MMClips>0</MMClips>
  <ScaleCrop>false</ScaleCrop>
  <HeadingPairs>
    <vt:vector size="6" baseType="variant">
      <vt:variant>
        <vt:lpstr>Fonts Used</vt:lpstr>
      </vt:variant>
      <vt:variant>
        <vt:i4>3</vt:i4>
      </vt:variant>
      <vt:variant>
        <vt:lpstr>Theme</vt:lpstr>
      </vt:variant>
      <vt:variant>
        <vt:i4>12</vt:i4>
      </vt:variant>
      <vt:variant>
        <vt:lpstr>Slide Titles</vt:lpstr>
      </vt:variant>
      <vt:variant>
        <vt:i4>63</vt:i4>
      </vt:variant>
    </vt:vector>
  </HeadingPairs>
  <TitlesOfParts>
    <vt:vector size="78" baseType="lpstr">
      <vt:lpstr>Arial</vt:lpstr>
      <vt:lpstr>Calibri</vt:lpstr>
      <vt:lpstr>UTM American Sans</vt:lpstr>
      <vt:lpstr>Office Theme</vt:lpstr>
      <vt:lpstr>12_Office Theme</vt:lpstr>
      <vt:lpstr>10_Office Theme</vt:lpstr>
      <vt:lpstr>37_Default Design</vt:lpstr>
      <vt:lpstr>6_Office Theme</vt:lpstr>
      <vt:lpstr>9_Office Theme</vt:lpstr>
      <vt:lpstr>11_Office Theme</vt:lpstr>
      <vt:lpstr>15_Office Theme</vt:lpstr>
      <vt:lpstr>16_Office Theme</vt:lpstr>
      <vt:lpstr>17_Office Theme</vt:lpstr>
      <vt:lpstr>18_Office Theme</vt:lpstr>
      <vt:lpstr>2_Office Theme</vt:lpstr>
      <vt:lpstr>PowerPoint Presentation</vt:lpstr>
      <vt:lpstr>TẬP HÁT CỘNG ĐOÀN</vt:lpstr>
      <vt:lpstr>Đk: Lạy Chúa xin cho chúng con được thấy tình thương của Chúa, và ban ơn cứu độ cho chúng con.</vt:lpstr>
      <vt:lpstr>Hãy dọn đường cho Chúa, hãy sửa đường Chúa cho thẳng ngay, và mọi người sẽ thấy ơn Thiên Chúa cứu độ.</vt:lpstr>
      <vt:lpstr>PowerPoint Presentation</vt:lpstr>
      <vt:lpstr>Ca Nhập Lễ Chúa Ngự Đến Trần Anh Linh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Thánh Vịnh 84 Chúa Nhật II Mùa Vọng  Năm B Lm. Kim Long 03 Câu</vt:lpstr>
      <vt:lpstr>Đk: Lạy Chúa xin cho chúng con được thấy tình thương của Chúa, và ban ơn cứu độ cho chúng con.</vt:lpstr>
      <vt:lpstr>Tk1: Tôi lẳng lặng nghe Chúa nay ban truyền lời chào bình an tặng dân Chúa. Cứu ai hằng sợ Tôn Danh, dọi chiếu ánh vinh hiển Ngài.</vt:lpstr>
      <vt:lpstr>Đk: Lạy Chúa xin cho chúng con được thấy tình thương của Chúa, và ban ơn cứu độ cho chúng con.</vt:lpstr>
      <vt:lpstr>Tk2: Ân nghĩa và công lý nay tao ngộ, hòa bình đẹp duyên cùng công chính. Đất nay nảy mầm công minh, thành tín giáng lâm bởi trời.</vt:lpstr>
      <vt:lpstr>Đk: Lạy Chúa xin cho chúng con được thấy tình thương của Chúa, và ban ơn cứu độ cho chúng con.</vt:lpstr>
      <vt:lpstr>Tk3: Vâng, chính Ngài ban phúc ân dư đầy, và ruộng đồng nở rộ hoa trái. Tín trung rày làm tiền phong mở lối bước chân của Ngài.</vt:lpstr>
      <vt:lpstr>Đk: Lạy Chúa xin cho chúng con được thấy tình thương của Chúa, và ban ơn cứu độ cho chúng con.</vt:lpstr>
      <vt:lpstr>PowerPoint Presentation</vt:lpstr>
      <vt:lpstr>Hãy dọn đường cho Chúa, hãy sửa đường Chúa cho thẳng ngay, và mọi người sẽ thấy ơn Thiên Chúa cứu độ.</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Tk1: Này ly rượu nồng, này tấm Bánh thơm! Bàn thờ Chúa phút này thơm ngát Bánh với Rượu của toàn dân! Dâng lên để tôn thờ Chúa, dâng lên để xóa tội nhơ.</vt:lpstr>
      <vt:lpstr>Đk: Dâng lên trước bàn thờ Chúa, bánh với rượu của toàn dân! Dâng lên để tôn thờ Chúa, dâng lên để xóa tội nhơ.</vt:lpstr>
      <vt:lpstr>Tk2: Này trên đĩa bạc, này trong chén thánh! Cùng hợp nhất chúng ta dâng Chúa chút lễ mọn của đồng xa, dâng lên hồn xác hèn yếu, dâng lên cả tấm tình yêu!</vt:lpstr>
      <vt:lpstr>Đk: Dâng lên trước bàn thờ Chúa, bánh với rượu của toàn dân! Dâng lên để tôn thờ Chúa, dâng lên để xóa tội nhơ.</vt:lpstr>
      <vt:lpstr>Tk3: Và như rượu nồng, và như bánh thơm sẽ được Chúa hóa nên tươi tốt xứng đáng làm thành Thịt Máu, xin cho lòng con dâng Chúa cũng đáng được nên sạch trong.</vt:lpstr>
      <vt:lpstr>Đk: Dâng lên trước bàn thờ Chúa, bánh với rượu của toàn dân! Dâng lên để tôn thờ Chúa, dâng lên để xóa tội nhơ.</vt:lpstr>
      <vt:lpstr>PowerPoint Presentation</vt:lpstr>
      <vt:lpstr>PowerPoint Presentation</vt:lpstr>
      <vt:lpstr>Ca Nguyện Hiệp Lễ Mau Dọn Đường Chúa Kim Long</vt:lpstr>
      <vt:lpstr>Đk: Có tiếng kêu từ nơi hoang vắng mau dọn đường cho Chúa. Giữa rừng sâu hiu quạnh khơi rộng lối Chúa đi.</vt:lpstr>
      <vt:lpstr>Tk1: Thung lũng lấp cho đầy, núi đồi hãy bạt xuống, đường gập ghềnh quanh co uốn thẳng san bằng đi.</vt:lpstr>
      <vt:lpstr>Đk: Có tiếng kêu từ nơi hoang vắng mau dọn đường cho Chúa. Giữa rừng sâu hiu quạnh khơi rộng lối Chúa đi.</vt:lpstr>
      <vt:lpstr>Tk2: Dân Chúa hãy an lòng, hiểm họa đã vượt qua, tội tình đều được tha bởi nhờ Chúa đền cho.</vt:lpstr>
      <vt:lpstr>Đk: Có tiếng kêu từ nơi hoang vắng mau dọn đường cho Chúa. Giữa rừng sâu hiu quạnh khơi rộng lối Chúa đi.</vt:lpstr>
      <vt:lpstr>Tk3: Ðây chính Chúa ban truyền hãy dọn đường nẻo Chúa. Người người sẽ hân hoan ngắm nhìn Chúa hiển vinh.</vt:lpstr>
      <vt:lpstr>Đk: Có tiếng kêu từ nơi hoang vắng mau dọn đường cho Chúa. Giữa rừng sâu hiu quạnh khơi rộng lối Chúa đi.</vt:lpstr>
      <vt:lpstr>PowerPoint Presentation</vt:lpstr>
      <vt:lpstr>Ca Kết Lễ Vì Chúa Sẽ Đến Phương Anh</vt:lpstr>
      <vt:lpstr>Đk: Đường Chúa ta uốn cho ngay, hố sâu ta lấp (i) cho đầy. Non cao ta hãy san bằng, để muôn người được thấy ơn cứu độ.</vt:lpstr>
      <vt:lpstr>Tk1: Vì Chúa sẽ đến, Chúa sẽ đến, Chúa sẽ đến, sẽ đến vào lúc ta chẳng hay, sẽ đến vào lúc ta chẳng hay.</vt:lpstr>
      <vt:lpstr>Đk: Đường Chúa ta uốn cho ngay, hố sâu ta lấp (i) cho đầy. Non cao ta hãy san bằng, để muôn người được thấy ơn cứu độ.</vt:lpstr>
      <vt:lpstr>Tk2: Vì Chúa sẽ đến, Chúa sẽ đến, Chúa sẽ đến, sẽ đến từng giây phút trong đời ta, sẽ đến từng giây phút trong đời ta.</vt:lpstr>
      <vt:lpstr>Đk: Đường Chúa ta uốn cho ngay, hố sâu ta lấp (i) cho đầy. Non cao ta hãy san bằng, để muôn người được thấy ơn cứu độ.</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168</cp:revision>
  <dcterms:created xsi:type="dcterms:W3CDTF">2023-05-21T07:25:42Z</dcterms:created>
  <dcterms:modified xsi:type="dcterms:W3CDTF">2026-10-17T21:44:35Z</dcterms:modified>
</cp:coreProperties>
</file>