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732" r:id="rId3"/>
  </p:sldMasterIdLst>
  <p:notesMasterIdLst>
    <p:notesMasterId r:id="rId48"/>
  </p:notesMasterIdLst>
  <p:sldIdLst>
    <p:sldId id="256" r:id="rId4"/>
    <p:sldId id="257" r:id="rId5"/>
    <p:sldId id="258" r:id="rId6"/>
    <p:sldId id="317" r:id="rId7"/>
    <p:sldId id="322" r:id="rId8"/>
    <p:sldId id="260" r:id="rId9"/>
    <p:sldId id="261" r:id="rId10"/>
    <p:sldId id="318" r:id="rId11"/>
    <p:sldId id="264" r:id="rId12"/>
    <p:sldId id="265" r:id="rId13"/>
    <p:sldId id="320" r:id="rId14"/>
    <p:sldId id="319" r:id="rId15"/>
    <p:sldId id="267" r:id="rId16"/>
    <p:sldId id="268" r:id="rId17"/>
    <p:sldId id="321" r:id="rId18"/>
    <p:sldId id="271" r:id="rId19"/>
    <p:sldId id="272" r:id="rId20"/>
    <p:sldId id="323" r:id="rId21"/>
    <p:sldId id="324" r:id="rId22"/>
    <p:sldId id="274" r:id="rId23"/>
    <p:sldId id="275" r:id="rId24"/>
    <p:sldId id="325" r:id="rId25"/>
    <p:sldId id="278" r:id="rId26"/>
    <p:sldId id="279" r:id="rId27"/>
    <p:sldId id="326" r:id="rId28"/>
    <p:sldId id="327" r:id="rId29"/>
    <p:sldId id="281" r:id="rId30"/>
    <p:sldId id="282" r:id="rId31"/>
    <p:sldId id="328" r:id="rId32"/>
    <p:sldId id="302" r:id="rId33"/>
    <p:sldId id="303" r:id="rId34"/>
    <p:sldId id="329" r:id="rId35"/>
    <p:sldId id="330" r:id="rId36"/>
    <p:sldId id="305" r:id="rId37"/>
    <p:sldId id="306" r:id="rId38"/>
    <p:sldId id="331" r:id="rId39"/>
    <p:sldId id="309" r:id="rId40"/>
    <p:sldId id="310" r:id="rId41"/>
    <p:sldId id="332" r:id="rId42"/>
    <p:sldId id="333" r:id="rId43"/>
    <p:sldId id="312" r:id="rId44"/>
    <p:sldId id="313" r:id="rId45"/>
    <p:sldId id="334" r:id="rId46"/>
    <p:sldId id="316" r:id="rId47"/>
  </p:sldIdLst>
  <p:sldSz cx="9144000" cy="5143500" type="screen16x9"/>
  <p:notesSz cx="6858000" cy="9144000"/>
  <p:embeddedFontLst>
    <p:embeddedFont>
      <p:font typeface="UTM American Sans" panose="02040603050506020204" pitchFamily="18" charset="0"/>
      <p:regular r:id="rId49"/>
    </p:embeddedFont>
  </p:embeddedFontLst>
  <p:defaultTextStyle>
    <a:defPPr>
      <a:buNone/>
    </a:defPPr>
    <a:lvl1pPr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/>
        <a:ea typeface="Arial"/>
        <a:cs typeface="Arial"/>
      </a:defRPr>
    </a:lvl1pPr>
    <a:lvl2pPr marL="457200"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/>
        <a:ea typeface="Arial"/>
        <a:cs typeface="Arial"/>
      </a:defRPr>
    </a:lvl2pPr>
    <a:lvl3pPr marL="914400"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/>
        <a:ea typeface="Arial"/>
        <a:cs typeface="Arial"/>
      </a:defRPr>
    </a:lvl3pPr>
    <a:lvl4pPr marL="1371600"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/>
        <a:ea typeface="Arial"/>
        <a:cs typeface="Arial"/>
      </a:defRPr>
    </a:lvl4pPr>
    <a:lvl5pPr marL="1828800"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/>
        <a:ea typeface="Arial"/>
        <a:cs typeface="Arial"/>
      </a:defRPr>
    </a:lvl5pPr>
    <a:lvl6pPr marL="2286000" algn="l" defTabSz="914400">
      <a:buNone/>
      <a:defRPr kern="1200">
        <a:solidFill>
          <a:schemeClr val="tx1"/>
        </a:solidFill>
        <a:latin typeface="Arial"/>
        <a:ea typeface="Arial"/>
        <a:cs typeface="Arial"/>
      </a:defRPr>
    </a:lvl6pPr>
    <a:lvl7pPr marL="2743200" algn="l" defTabSz="914400">
      <a:buNone/>
      <a:defRPr kern="1200">
        <a:solidFill>
          <a:schemeClr val="tx1"/>
        </a:solidFill>
        <a:latin typeface="Arial"/>
        <a:ea typeface="Arial"/>
        <a:cs typeface="Arial"/>
      </a:defRPr>
    </a:lvl7pPr>
    <a:lvl8pPr marL="3200400" algn="l" defTabSz="914400">
      <a:buNone/>
      <a:defRPr kern="1200">
        <a:solidFill>
          <a:schemeClr val="tx1"/>
        </a:solidFill>
        <a:latin typeface="Arial"/>
        <a:ea typeface="Arial"/>
        <a:cs typeface="Arial"/>
      </a:defRPr>
    </a:lvl8pPr>
    <a:lvl9pPr marL="3657600" algn="l" defTabSz="914400">
      <a:buNone/>
      <a:defRPr kern="1200">
        <a:solidFill>
          <a:schemeClr val="tx1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75" d="100"/>
          <a:sy n="175" d="100"/>
        </p:scale>
        <p:origin x="137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7BE23-1EE0-9521-D2F7-91665131B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DB0DB7-5668-BF1C-D2AA-747CE8F9FB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3C9207-76AF-1B18-81CC-9EFA75CB6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0A66A-40B9-634D-BC81-F79F57EEB4C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2460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BEABF-A2D1-FFBF-52A6-8CEA08934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A492C5-B191-4FA4-3F2A-E2843F2631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8D41D2-EC46-9577-1C4F-34176236BB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04BA1E-8210-4F27-EDBB-2279C9A309E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6060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7A657-9990-F24A-1058-EB2C2A5CC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B520A1-B08E-88C9-C226-A933D397E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DEE421-C41C-8ACB-4C34-443960E833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FF9D5-B4E1-611B-B08B-5343967E8B3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3746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93E38-903E-4D0F-85EA-72EA331D0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9B54E4-2215-5D5C-4FA7-3E3A768D2D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D7E29C-49DF-C53B-CE32-F4A9D6B46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E52EDC-B7EB-EB43-D30C-0EC8D7A8334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8799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02490-F276-6947-3DAE-9FAF73EB4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8E9E89-06DE-A026-5C44-F65F8980D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645267-4F99-A020-082D-EA99001B6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0D1497-E88F-E09D-A366-E4A537D6998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09254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98957-78A6-48F3-15D2-A4521909D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A66272-E823-B2AC-B1F4-E378A90504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A41282-6A82-FBB6-B8AB-5E1CDED23E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DDCB6-E380-9AB7-0831-3D6ACA290BB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9688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95F2-D955-2268-4FBA-3BF106E4F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91FDBA-677B-48F3-9C5C-E604131988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3E16A6-73DF-7875-FDBF-389D655B4F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748BA-134C-FE53-319B-E6044863AFB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16964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8D704-BF54-1511-8393-C13B1EAC5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F3EB6-7D22-9E89-892D-F1F798E06E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98FB98-9CF0-9984-AD58-731E0582D3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25642-E60B-D86F-684E-1CE2530EC65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3562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D8C57-B7CA-BC54-6A5C-54F775D88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DAD200-567A-9BAD-5DDA-3423208290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8B6A11-935E-E3F2-EE0B-3B9922F79A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10666-95C0-FF1A-9B1C-CA43377456F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86669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47983-4AE6-CD89-9FEA-B01C5279A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4D3C04-7206-5361-7487-85CD50A125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C3C456-D62A-5C55-6EC5-F0E4428025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34FFF-CF75-39C1-DE13-6BE6D898DAE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9787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4C998-FACE-01F8-E82B-968F07AC9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343FC1-1029-9F68-F381-BC491DF61A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D21D3A-827F-265C-A697-352F1AA857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101BE-BBC3-EEEE-BF39-945881BB4E7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06562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85705-BD39-DDB9-4287-D158E376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F8C9DC-306B-163B-3577-C305D1A3D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FB49D-639F-3E78-5F35-EB4A08E5AE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B516D-E6C9-DA23-6DCF-24D12D04E7F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60926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84BF9-6B9C-1DBC-F556-616DC6FF5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4E3A10-D8A9-72E7-F375-11016DB43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5E24B0-7692-AD75-FB81-DB0F05DBF1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72A54-D840-8DB4-44DD-77DBB710EDE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71350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82C5A-EAA1-B966-6D12-47D39F116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C39B5C-711C-8CD6-1B71-F6EF3E94C0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03C8FF-0D42-957B-9272-A2AA54DADD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215BE-81D0-C7CA-D1CF-0BC346D41ED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61087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83B2A-4C32-4C0D-CA46-8C4363F84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ACC3F7-4E57-F845-EB17-4D46E0B993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02064C-53F6-CC8F-B469-EE96FA33C4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0EC13-CBEE-8E0F-7C96-6EFAAE4617E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01596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E7845-8EFA-EF47-29EA-7F4ABBE2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D00E27-BD86-AEA1-6D39-DD4EBD010C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737091-356F-1417-D047-BA9215B1E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B9E15-8105-0A87-3630-FDC3732AFF3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83723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2AEC-A67D-542B-EFE8-EB8805DC6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19F0C5-179E-B5F1-8393-7DD70DF89F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87EBA2-0357-DE94-9C18-11DF6C0F3B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361391-70E6-FDB9-D09F-B0674457D3E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82238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B45A7-1942-188F-0481-0E0DF6203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E8790D-DE0D-6BA0-4CA4-5590165A12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113B5-6CBB-E944-BA3B-01CD2EA68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FCF3C7-93D9-84AE-9359-4B5CCF2992E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96860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B81BC-5088-4985-8C38-DD8A9066ED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DAEDBE-32CC-422F-B4B8-69B014A4B2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97061B-F5AD-49DF-A405-9470519E170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66EF1F-C50A-4015-810A-9CC3CA7E441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E927E5-4022-4CA0-BE6D-8F6065CF09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9804872A-EFE4-48A0-B51B-AC8F03EF54C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0517D-9667-4FF2-8CE8-699BE9810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ABA5C-7AF2-47B7-B5AD-73E3A92C4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5B0DF1-5C34-4475-B827-7F92E81B6FB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AE2847-1AEE-484A-BCC7-E6E95D5458C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0730E7-B4BF-4C92-AB02-592E03666D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533AFAE1-3588-4129-BBA9-96AA6DC8A42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D600E-FE5B-438C-B461-6288846ED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A13B8-A965-4BA2-AFE2-F98D0E4F5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7F3D18-6F81-47DC-8D5A-C276497163B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78BECC-47C1-418F-B1F7-B08203ACA8C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A58420-F8A0-4388-BE47-BDF9517C55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C7A9629A-8690-48E7-875D-478B5D53559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B3F22-7AAC-4039-954A-C5374F317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BD9AE-EFD0-4CCD-887D-F20942F80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555903-34EA-437E-B345-76F75CDF716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CABA86-478D-477F-8538-C5E4487828B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231A6B-4F3A-447F-A90F-4B78BCC07CB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C7E761-5CDE-4994-9E3E-DA58910F06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33551598-94B4-4852-AA69-00FBFF38486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EACA-D129-44A5-BDE1-DA7349E87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60B2D-BB08-4744-875B-41E2204DC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AA0121-0352-4AAD-ACE3-BC40C69BAA9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0F94DE-58F1-472E-9075-1AB203DB9A4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8DABB8-1FA9-4EA8-9B0A-A9441CD0568E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ADF1889-1AC1-4176-8ACE-776B4BFE25C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E5EBFAD-E3EA-4CD0-AAFA-F86C6AFB58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21CB37D-6DE7-44E7-92D5-DA4A3CBBD0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5AFE60DC-E494-4BA6-8C28-A87BA096B9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F2E16-CB96-4467-B721-3501910C3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7759854-3B1D-4A88-884E-7089E97BDCC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B81B768-89A3-4AAF-9EE9-C283E9EDDE9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9D66AA-D7A5-4A8C-86FA-57164870F5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618708FA-8E1D-4F4D-A5A7-37353130F6C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F90E66C-3F3C-4B25-8254-5F44254A6B9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6F001B2-400B-495E-B2A7-AA16AF67C70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511BAAC-F18A-457A-8B79-AA6B90F0A17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83005B1D-884A-42CF-A936-CF1645557DB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89103-2564-4209-9260-DC2535E9F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47663-5A95-463C-AC11-B8709A1B7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6B5C2-39DA-48F7-8C79-E642F29ECFE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CF3C61-D5BD-491E-811D-B81939C93AF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D62342-76D3-4044-8D24-2D596FFCFC9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DEFB68-2104-48D9-9C97-C5B08049723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5266169E-545B-4AE5-9972-7763ACD9905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BA9E7-04E9-40AD-955E-518F8E77B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73B785-2A01-4B76-BA00-295EE7FAD7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buNone/>
            </a:pPr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320DC-3DB0-473A-890E-8A18F7F8566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0D8DAE-391C-406C-860F-4A18D267169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54F24E-BEFF-4917-8BCC-CB9A7A3A727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2DF217-F7CD-41B8-9D66-D2DF43D562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EA39E94D-6000-459C-9790-404A4A2730E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12124-9A75-4218-9854-26362A666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01F547-6CA9-474F-AEE2-4388CF776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3986BD-7426-43AE-B260-37F8D225C14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09EC5B1-5D3C-451A-9CE2-D53EE5DD9D1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20FE1F-9687-4894-B561-7AF15C58AB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AA8BA17A-4DC6-49F8-B4B9-50085858BE2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6DC414-B09B-4CCF-AE0A-5C57E7805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A44D15-18F9-4126-BC07-1FB2C5928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8AD27B-4332-47D7-BA86-F902211E3DB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9EA93E-A5DB-4798-BD76-004496B951B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298C51-C730-4C86-A8FF-138AA5398E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918D440E-99E7-4281-9818-71B745C0B12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FD887-9A94-4707-BB0F-45A153B43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A8EC7A-5213-445E-BC67-5A2E80985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A8EDB2-0FBB-48BC-80ED-2C312C48244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7560AC-2A1B-4BD4-9DDD-4FC2010D1D3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1F595F-722F-4CD2-823C-317C9F69DB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9804872A-EFE4-48A0-B51B-AC8F03EF54C0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F7B0D-FAF2-479A-81E0-63059E7B1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693B1-D684-4DA5-A477-213294273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574893-7776-4918-91E0-D7DC5ABF7C3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CF3FF3-285C-43A3-9058-F5416E864C2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FEFB93-9999-475F-B866-AB0E3B4570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533AFAE1-3588-4129-BBA9-96AA6DC8A42A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DACAC-722F-470D-A63D-AA5738FE2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3DD00E-63B0-4160-90B1-0CC31271F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C25EA29-15A2-490D-953A-FF8FE1C4211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CF852D-92F2-4F66-8747-159360977B5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4FB96A-FB4E-49D4-9C71-89F689E647A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C7A9629A-8690-48E7-875D-478B5D535598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8882C-7016-4BD7-9E67-F5DD42359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6A05A-8054-4581-A67D-F3B19E84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1FEC6D-473C-4173-9415-7B3FA8942FA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A5814-7043-4438-9023-7165652E861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D0793C-9B60-4D96-9B64-9757C0B3CA1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564591-39AB-4138-A3E8-DB5F4C69C3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33551598-94B4-4852-AA69-00FBFF38486C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D38E-C70C-4B6C-8217-BA59BEA14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BCD21-CDB7-48B2-9901-83B05EFE2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D53942-DC0D-4F49-ACB5-636BDA587B8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09E3D5-57FA-4554-AF32-A1A238AD421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6987F-CEE6-484C-8C06-9DF76EC7E76E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EE54559-24A5-47F0-A8A7-A94980C1BEE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80C410D-39BF-4100-8C8C-32BF9B842BB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C6D6BAB-8D37-4E43-9E25-D5DC1BC6F5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5AFE60DC-E494-4BA6-8C28-A87BA096B934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B57A7-8454-4825-96F8-DBEF5903E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2F653FD-16B0-4BCC-84C5-84452CC7AD6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F876D3F-B0CD-4B1E-97B4-CE651E29D27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A966329-ECAC-4505-8423-FAE47D863C9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618708FA-8E1D-4F4D-A5A7-37353130F6C7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17DAB89-9DEE-4358-8153-48FCB24134E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D0C7971-DDB3-4F88-BC2D-C1A811C9D79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2766DC0-874D-4D69-BC7F-00AA5FA4A7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83005B1D-884A-42CF-A936-CF1645557DB6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5320-D53D-4503-9001-2CEB8BB6A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1A0B8-032B-49F9-9968-3500B8DE8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2543B-BFA6-48CD-B085-A4867C38EB9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F8FDB4-4490-48EB-A467-827FD147E2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641262-80F2-4240-84E8-CB7764FE3CB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CBEA62-1401-495D-8CF1-28A1296920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5266169E-545B-4AE5-9972-7763ACD9905A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04EF2-F92F-4412-9E5A-6513DF432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3E1B4E-70BD-4646-A412-56845145E5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buNone/>
            </a:pPr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D73CB-B0FB-4DA1-A399-EECD226D57E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B02B56-7A52-4621-A059-0386536C9E3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B31FF1-D8CC-4C91-A86E-B06781274ED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D47594-5992-4A78-B349-08F0D0890A0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EA39E94D-6000-459C-9790-404A4A2730EA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71BA5-C64D-4504-8016-80076165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C0968-4C21-42C6-BBC1-7FD2E1809A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0266EB-5C09-41F9-8011-0AD04094610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CFA7DC-7129-401D-8FD8-F9FD2A6AF4A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EC0E0E-1497-4882-A8B7-E769FC4B3A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AA8BA17A-4DC6-49F8-B4B9-50085858BE26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E8E80D-F8AA-45E4-B9AF-B8E2E50F4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958E95-3064-4C2E-9FAF-145EB84E0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495E08-7946-49D2-9588-0BAD994D66F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8A88E1-74AA-41D5-9280-D7900D9C1B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82EF5F-54B1-44A5-A622-0FE5AF235D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918D440E-99E7-4281-9818-71B745C0B12E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0A6FD-2C6A-4324-AACF-64BF4EFB06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FD9821-3E36-43AB-9EFD-DEAEBA5AF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FD2B5C-EE22-4A0D-BEDC-0B1A11B9BB4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8762E7-CE32-4D24-A898-775DECB8AD7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84FDAA-E80B-418F-840E-38868E0893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9804872A-EFE4-48A0-B51B-AC8F03EF54C0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00164-C2D1-436A-9FEF-7D692A802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7E57F-28B4-4A22-B233-494F1DAFE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0C1EBF-C4D2-420B-A2CC-7907B9C41AC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B7D0CB-3527-4169-B021-4A9789EE375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846242C-6283-4BAD-999E-E81FC55811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533AFAE1-3588-4129-BBA9-96AA6DC8A42A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F68A4-B727-4AA6-B848-F1FF58A63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86617E-7120-4205-BABB-949D14626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94435C-424A-4C40-A21B-C124A53C7EE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CF8EFD-29A6-4343-B52E-70DF25ADE44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2486EE-02D4-47EC-B565-0FFD0D75A7D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C7A9629A-8690-48E7-875D-478B5D535598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3BBF-3904-47C2-A4D2-DB1E2923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E5433-60E7-45EF-96E1-2E9D4A7A8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A7CB8-A866-45A1-A05A-E066B4E303C7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5470EF-7204-4941-9B38-DD08DC431EB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2F00B3-8868-40BC-B2D9-D4097009E45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D2BA48-C217-4867-979C-57B24C9B05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33551598-94B4-4852-AA69-00FBFF38486C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B4AF8-CB16-46F8-B838-442EEACC9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B2E64-931F-4D53-95ED-3EDC0F799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F8D45E-9E2E-4654-90D3-F7E860AC872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F8EB03-3581-47C6-A491-50897D54C5E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0CEB40-34C6-4186-A326-7A7ADD648DFF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59FFA76-FF49-4282-9A5A-CFE5352A328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F4E70C-4AE0-4F61-9ED3-34E8817AB61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DDDE5EA-5A97-4F5F-ABCC-445F93D0BC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5AFE60DC-E494-4BA6-8C28-A87BA096B934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6097B-D404-4BCC-AB57-36CEEDC4C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438B74A-1943-45F6-B40E-8FBF5B8B160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A7A202-5275-4330-A301-77D6F493261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8D79814-1ED8-41B3-94B8-CF024584216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618708FA-8E1D-4F4D-A5A7-37353130F6C7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870F760-BCE9-4D5C-8857-558C58D9BF4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F8D7AD4-F763-427B-9EFE-2A7DB04B26B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4FA2CB6-0DD4-4F8D-A4CE-D791298A1B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83005B1D-884A-42CF-A936-CF1645557DB6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ACDAF-5A58-4452-9EE4-921443FD3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360EC-8637-4807-9346-6B4FFF7B1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0874E-D4B5-4DF8-B2DE-A2D7775615F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BBC1A9-6C07-4B47-A43F-FEA86121EBC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48AD5A-8A90-4351-AE70-4AA97F0CE79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18DBBA-154D-4222-AE56-26649D8972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5266169E-545B-4AE5-9972-7763ACD9905A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82490-5D19-4F96-A460-ED8CD1601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F7990F-BCB9-4211-80D4-3515FEA1F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buNone/>
            </a:pPr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04DFF-5607-49E6-9E5C-C30CA0ED3B9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8660DE-F00A-4C7D-AB0E-C34D07F4719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19C9EC-B0B1-426A-A23C-F65E9822EA2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F732A1-2065-4EB9-A4ED-7FAB35B593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EA39E94D-6000-459C-9790-404A4A2730EA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46A12-06D5-4AEA-9010-C440FA877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6C07F5-69B3-417A-B597-7DF0B96EA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C72170-F212-4823-91F9-6D2D00CEB47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24F7A1-BBC3-4CE8-96DC-5AB12ECAD81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87ADFB-B6DE-4645-A02C-7D78D23FA9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AA8BA17A-4DC6-49F8-B4B9-50085858BE26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9831A1-8D8E-42AC-9D8B-31C38387C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BF9AFD-7B0A-4C7C-B5F6-917BC8DCA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4248B0-8DF9-49CA-AA12-15489C20F6E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2DDB06-EE52-4543-BA57-461743992C6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BB165F-638E-4CE5-92F9-DC1D6CE713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918D440E-99E7-4281-9818-71B745C0B12E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B50873E-E1F3-4020-9C1B-D1971A859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/>
          <a:lstStyle/>
          <a:p>
            <a:pPr lvl="0">
              <a:buNone/>
            </a:pPr>
            <a:r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3233082-DD31-4D4C-986A-038875A38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C00BA51-D4A7-44DA-85F9-D6A3A055E68E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>
              <a:buNone/>
              <a:defRPr sz="1400">
                <a:latin typeface="Arial"/>
                <a:ea typeface="Arial"/>
                <a:cs typeface="Arial"/>
              </a:defRPr>
            </a:lvl1pPr>
          </a:lstStyle>
          <a:p>
            <a:pPr>
              <a:buNone/>
            </a:pPr>
            <a:endParaRPr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25FAF3E-C708-43FC-A053-9FE9583F4CA2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algn="ctr">
              <a:buNone/>
              <a:defRPr sz="1400">
                <a:latin typeface="Arial"/>
                <a:ea typeface="Arial"/>
                <a:cs typeface="Arial"/>
              </a:defRPr>
            </a:lvl1pPr>
          </a:lstStyle>
          <a:p>
            <a:pPr>
              <a:buNone/>
            </a:pPr>
            <a:endParaRPr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F459E03-F426-4FDA-8D86-F1B6631580A1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4684713"/>
            <a:ext cx="2133600" cy="357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algn="r">
              <a:buNone/>
              <a:defRPr sz="1400">
                <a:latin typeface="Arial"/>
                <a:ea typeface="Arial"/>
                <a:cs typeface="Arial"/>
              </a:defRPr>
            </a:lvl1pPr>
          </a:lstStyle>
          <a:p>
            <a:pPr>
              <a:buNone/>
            </a:pPr>
            <a:fld id="{3A4CF262-7780-4186-AE89-39B34A4C50A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+mj-lt"/>
          <a:ea typeface="+mj-lt"/>
          <a:cs typeface="+mj-lt"/>
        </a:defRPr>
      </a:lvl1pPr>
      <a:lvl2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2pPr>
      <a:lvl3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3pPr>
      <a:lvl4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4pPr>
      <a:lvl5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5pPr>
      <a:lvl6pPr marL="4572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6pPr>
      <a:lvl7pPr marL="9144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7pPr>
      <a:lvl8pPr marL="13716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8pPr>
      <a:lvl9pPr marL="18288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9pPr>
    </p:titleStyle>
    <p:bodyStyle>
      <a:lvl1pPr marL="342900" indent="-342900" algn="l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DBD22BF-9AC4-4729-94F3-4DE65CE60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/>
          <a:lstStyle/>
          <a:p>
            <a:pPr lvl="0">
              <a:buNone/>
            </a:pPr>
            <a:r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25428F7-3B91-4400-BB9E-15EC7D60C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3EDE97-B905-49FA-A934-7EC42D649293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>
              <a:buNone/>
              <a:defRPr sz="1400">
                <a:latin typeface="Arial"/>
                <a:ea typeface="Arial"/>
                <a:cs typeface="Arial"/>
              </a:defRPr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0E89987-942C-4C5B-93C0-A3119B1B2877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algn="ctr">
              <a:buNone/>
              <a:defRPr sz="1400">
                <a:latin typeface="Arial"/>
                <a:ea typeface="Arial"/>
                <a:cs typeface="Arial"/>
              </a:defRPr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CC88C60-F4FD-4055-BBDF-6DB5B09534E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4684713"/>
            <a:ext cx="2133600" cy="357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algn="r">
              <a:buNone/>
              <a:defRPr sz="1400">
                <a:latin typeface="Arial"/>
                <a:ea typeface="Arial"/>
                <a:cs typeface="Arial"/>
              </a:defRPr>
            </a:lvl1pPr>
          </a:lstStyle>
          <a:p>
            <a:pPr>
              <a:buNone/>
            </a:pPr>
            <a:fld id="{3A4CF262-7780-4186-AE89-39B34A4C50AB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+mj-lt"/>
          <a:ea typeface="+mj-lt"/>
          <a:cs typeface="+mj-lt"/>
        </a:defRPr>
      </a:lvl1pPr>
      <a:lvl2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2pPr>
      <a:lvl3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3pPr>
      <a:lvl4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4pPr>
      <a:lvl5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5pPr>
      <a:lvl6pPr marL="4572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6pPr>
      <a:lvl7pPr marL="9144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7pPr>
      <a:lvl8pPr marL="13716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8pPr>
      <a:lvl9pPr marL="18288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9pPr>
    </p:titleStyle>
    <p:bodyStyle>
      <a:lvl1pPr marL="342900" indent="-342900" algn="l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FED52B9-5F40-4435-BA97-0C146EDC4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/>
          <a:lstStyle/>
          <a:p>
            <a:pPr lvl="0">
              <a:buNone/>
            </a:pPr>
            <a:r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9B01D21-EE05-4304-A442-5DFFCA2FB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285AAB3-E497-4E3E-9881-40BD063758FE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>
              <a:buNone/>
              <a:defRPr sz="1400">
                <a:latin typeface="Arial"/>
                <a:ea typeface="Arial"/>
                <a:cs typeface="Arial"/>
              </a:defRPr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77DC8A2-06DB-476C-8F0E-7245A25E4A66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algn="ctr">
              <a:buNone/>
              <a:defRPr sz="1400">
                <a:latin typeface="Arial"/>
                <a:ea typeface="Arial"/>
                <a:cs typeface="Arial"/>
              </a:defRPr>
            </a:lvl1pPr>
          </a:lstStyle>
          <a:p>
            <a:pPr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65A292D-C6BF-44CA-9C16-C07B3DF153D0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4684713"/>
            <a:ext cx="2133600" cy="357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algn="r">
              <a:buNone/>
              <a:defRPr sz="1400">
                <a:latin typeface="Arial"/>
                <a:ea typeface="Arial"/>
                <a:cs typeface="Arial"/>
              </a:defRPr>
            </a:lvl1pPr>
          </a:lstStyle>
          <a:p>
            <a:pPr>
              <a:buNone/>
            </a:pPr>
            <a:fld id="{3A4CF262-7780-4186-AE89-39B34A4C50AB}" type="slidenum">
              <a:rPr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+mj-lt"/>
          <a:ea typeface="+mj-lt"/>
          <a:cs typeface="+mj-lt"/>
        </a:defRPr>
      </a:lvl1pPr>
      <a:lvl2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2pPr>
      <a:lvl3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3pPr>
      <a:lvl4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4pPr>
      <a:lvl5pPr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5pPr>
      <a:lvl6pPr marL="4572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6pPr>
      <a:lvl7pPr marL="9144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7pPr>
      <a:lvl8pPr marL="13716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8pPr>
      <a:lvl9pPr marL="1828800" algn="ctr">
        <a:spcBef>
          <a:spcPct val="0"/>
        </a:spcBef>
        <a:spcAft>
          <a:spcPct val="0"/>
        </a:spcAft>
        <a:buNone/>
        <a:defRPr sz="4400">
          <a:solidFill>
            <a:schemeClr val="tx2"/>
          </a:solidFill>
          <a:latin typeface="Arial"/>
          <a:ea typeface="Arial"/>
          <a:cs typeface="Arial"/>
        </a:defRPr>
      </a:lvl9pPr>
    </p:titleStyle>
    <p:bodyStyle>
      <a:lvl1pPr marL="342900" indent="-342900" algn="l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2308A9D-5BF4-4CA0-BBD3-E173B7894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9B449DA-A3FE-4CB5-8425-0E85F2CA8D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85750"/>
            <a:ext cx="9144000" cy="4857750"/>
          </a:xfrm>
        </p:spPr>
        <p:txBody>
          <a:bodyPr anchor="ctr" anchorCtr="0">
            <a:normAutofit/>
          </a:bodyPr>
          <a:lstStyle/>
          <a:p>
            <a:pPr>
              <a:lnSpc>
                <a:spcPct val="105000"/>
              </a:lnSpc>
              <a:buNone/>
            </a:pPr>
            <a:r>
              <a:rPr sz="80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ĐÁP CA</a:t>
            </a:r>
          </a:p>
          <a:p>
            <a:pPr>
              <a:lnSpc>
                <a:spcPct val="105000"/>
              </a:lnSpc>
              <a:buNone/>
            </a:pPr>
            <a:r>
              <a:rPr sz="80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Sau Chúa Nhật I </a:t>
            </a:r>
          </a:p>
          <a:p>
            <a:pPr>
              <a:lnSpc>
                <a:spcPct val="105000"/>
              </a:lnSpc>
              <a:buNone/>
            </a:pPr>
            <a:r>
              <a:rPr sz="80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Mùa</a:t>
            </a:r>
            <a:r>
              <a:rPr sz="80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  <a:r>
              <a:rPr sz="80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vọng</a:t>
            </a:r>
            <a:r>
              <a:rPr sz="80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 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7F6E1CC-B0F5-4DC2-9CE6-B95F906EA2C8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>
                <a:solidFill>
                  <a:srgbClr val="0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932322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F6468C5-3042-42FF-B2C3-6DF20AD31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60CF23C-E618-4552-915C-9F5724FE6D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FB5478D-5476-4235-AA69-3779598862F7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93247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5CC7B54-3456-4137-993E-CAD582442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100FA7C-06C2-4EDD-8A1C-D8F8A03B6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42875"/>
            <a:ext cx="9144000" cy="4857750"/>
          </a:xfrm>
        </p:spPr>
        <p:txBody>
          <a:bodyPr anchor="ctr" anchorCtr="0">
            <a:normAutofit/>
          </a:bodyPr>
          <a:lstStyle/>
          <a:p>
            <a:pPr>
              <a:lnSpc>
                <a:spcPct val="105000"/>
              </a:lnSpc>
              <a:buNone/>
            </a:pPr>
            <a:r>
              <a:rPr sz="66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Thứ</a:t>
            </a:r>
            <a:r>
              <a:rPr sz="66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Hai</a:t>
            </a:r>
          </a:p>
          <a:p>
            <a:pPr>
              <a:lnSpc>
                <a:spcPct val="105000"/>
              </a:lnSpc>
              <a:buNone/>
            </a:pPr>
            <a:r>
              <a:rPr sz="54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Sau Chúa Nhật I </a:t>
            </a:r>
            <a:r>
              <a:rPr sz="54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Mùa</a:t>
            </a:r>
            <a:r>
              <a:rPr sz="54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vọng</a:t>
            </a:r>
            <a:endParaRPr lang="en-US" sz="5400" dirty="0">
              <a:solidFill>
                <a:srgbClr val="FFFF00"/>
              </a:solidFill>
              <a:latin typeface="+mj-lt"/>
              <a:ea typeface="+mj-lt"/>
              <a:cs typeface="+mj-lt"/>
            </a:endParaRPr>
          </a:p>
          <a:p>
            <a:pPr>
              <a:lnSpc>
                <a:spcPct val="105000"/>
              </a:lnSpc>
              <a:buNone/>
            </a:pPr>
            <a:r>
              <a:rPr lang="en-US" sz="54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Thánh </a:t>
            </a:r>
            <a:r>
              <a:rPr lang="en-US" sz="54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Anrê</a:t>
            </a:r>
            <a:r>
              <a:rPr lang="en-US" sz="54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, </a:t>
            </a:r>
            <a:r>
              <a:rPr lang="en-US" sz="54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tông</a:t>
            </a:r>
            <a:r>
              <a:rPr lang="en-US" sz="54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đồ</a:t>
            </a:r>
            <a:r>
              <a:rPr lang="en-US" sz="54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. </a:t>
            </a:r>
            <a:r>
              <a:rPr lang="en-US" sz="54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Lễ</a:t>
            </a:r>
            <a:r>
              <a:rPr lang="en-US" sz="54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kính</a:t>
            </a:r>
            <a:r>
              <a:rPr sz="54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 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3ECDCAF-193F-4D36-98BA-F0AB8814FEA1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55892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CB2C1A-D9B2-E8B0-6244-E1AB17217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4EFF5BC-D929-D1F9-B9D0-CDDA7B1AF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842A52D-441D-9324-A33E-C491C2AFB8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8F41EA0-E2A5-7466-5EE6-400DB2EE666F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A0B0EB-EF4C-E1F0-C16C-8A0631021F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07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809C6-9D12-FBC5-11D8-13D089827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1E119B6-7D96-49FE-6FDF-A1F247F2A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B673DD5-A287-5084-DE2C-9A5ACB48BF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36F093D-4A66-CBB8-C819-5092ECAC9509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1F915E-99FD-C173-6C5D-110209B093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" y="0"/>
            <a:ext cx="91385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68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7E13A27-F4C2-42BD-8EC7-F4D5C7591B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8A17F54-DFFF-4DDB-9BD2-6D451595E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105000"/>
              </a:lnSpc>
              <a:buNone/>
            </a:pPr>
            <a:r>
              <a:rPr sz="72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Đáp</a:t>
            </a:r>
            <a:r>
              <a:rPr sz="72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ca:</a:t>
            </a:r>
            <a:r>
              <a:rPr sz="72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</a:p>
          <a:p>
            <a:pPr algn="just">
              <a:lnSpc>
                <a:spcPct val="105000"/>
              </a:lnSpc>
              <a:buNone/>
            </a:pP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Tiếng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các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ngài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đã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vang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dội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khắp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hoàn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cầu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. </a:t>
            </a:r>
            <a:endParaRPr sz="7200" dirty="0">
              <a:solidFill>
                <a:srgbClr val="FFFF00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92C8F3E9-771A-4ECE-8861-6FE4E872A7F3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5777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F7A1B87-EDC0-4509-9233-BB2F76314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33357A0-D9DA-4E17-B8B8-B0C1AF5AB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105000"/>
              </a:lnSpc>
              <a:buNone/>
            </a:pP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Ha-</a:t>
            </a:r>
            <a:r>
              <a:rPr sz="53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53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 Ha-</a:t>
            </a:r>
            <a:r>
              <a:rPr sz="53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53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</a:t>
            </a:r>
            <a:r>
              <a:rPr sz="53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Chúa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nói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: “Các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anh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hãy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theo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tôi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,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tôi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sẽ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làm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cho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các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anh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thành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những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kẻ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lưới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người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như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lưới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cá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.” </a:t>
            </a:r>
            <a:r>
              <a:rPr sz="53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Ha-</a:t>
            </a:r>
            <a:r>
              <a:rPr sz="53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3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53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3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E7FE977F-9BFA-423C-A7F8-9A7EBCDBD3A6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55115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E49CEB-0FAC-1A05-5527-7135B4EFB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8B7399A-06A0-EE22-23BB-FDC76F29B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BAD2D31-49A1-6A31-A0E1-B81A7368C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9139435-F438-0BF5-46E3-5E5EE0621405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664ED2-B500-AEDC-D377-46D98FA11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" y="0"/>
            <a:ext cx="91385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973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9CA3874-249B-4C74-B2D5-1A0DEAB5C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E239279-1C31-422C-AC41-4616D98FB8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7A27E642-75B0-4A91-A764-2191D8A569E3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4548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C5E2B8F-17FA-4FF5-8215-3382F1BBF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E79343F-808B-4F01-BA28-D38A38F265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7463"/>
            <a:ext cx="9144000" cy="4857750"/>
          </a:xfrm>
        </p:spPr>
        <p:txBody>
          <a:bodyPr anchor="ctr" anchorCtr="0">
            <a:normAutofit/>
          </a:bodyPr>
          <a:lstStyle/>
          <a:p>
            <a:pPr>
              <a:lnSpc>
                <a:spcPct val="105000"/>
              </a:lnSpc>
              <a:buNone/>
            </a:pPr>
            <a:r>
              <a:rPr sz="80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Thứ</a:t>
            </a:r>
            <a:r>
              <a:rPr sz="80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Ba</a:t>
            </a:r>
          </a:p>
          <a:p>
            <a:pPr>
              <a:lnSpc>
                <a:spcPct val="105000"/>
              </a:lnSpc>
              <a:buNone/>
            </a:pPr>
            <a:r>
              <a:rPr sz="72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Sau Chúa Nhật I</a:t>
            </a:r>
          </a:p>
          <a:p>
            <a:pPr>
              <a:lnSpc>
                <a:spcPct val="105000"/>
              </a:lnSpc>
              <a:buNone/>
            </a:pPr>
            <a:r>
              <a:rPr sz="72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Mùa</a:t>
            </a:r>
            <a:r>
              <a:rPr sz="72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Vọng</a:t>
            </a:r>
            <a:endParaRPr sz="8000" dirty="0">
              <a:solidFill>
                <a:srgbClr val="FFFF00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DFB3A3F6-77BF-4A3D-A40C-19460E19C29B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86431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89A505-781E-E2A7-6CDD-2FE9EE08B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9B58ACE-7F22-7D20-2F3A-EB5B9CA98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B9428CA-1B35-9A2A-B9A3-3E9BC27C6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D3075823-328B-7D8F-EF62-66B361C06CD9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3119CE-723B-1EF9-913B-01E14DB67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64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AF693E-6B8D-1107-8B17-1BD11CCED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1154104-DF57-B6E1-BD54-51E2DD0CE3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F4954A2-C216-BD91-34A5-49015D46B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6B28FD20-C22E-F6B5-80F3-BF192AA896CC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383EC8-26AE-1ADB-723E-E7151303C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67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ACACDA8-62BC-4B62-8B09-43DA7F420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829CC14-C0A5-46F5-B4AB-1B1B60482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105000"/>
              </a:lnSpc>
              <a:buNone/>
            </a:pPr>
            <a:r>
              <a:rPr sz="63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Đáp</a:t>
            </a:r>
            <a:r>
              <a:rPr sz="6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ca:</a:t>
            </a:r>
            <a:r>
              <a:rPr sz="63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Triều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đại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Người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,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đua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nở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hoa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công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lý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,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và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thái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bình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thịnh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trị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đến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muôn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đời</a:t>
            </a:r>
            <a:r>
              <a:rPr sz="6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.</a:t>
            </a:r>
            <a:endParaRPr sz="7200" dirty="0">
              <a:solidFill>
                <a:srgbClr val="FFFF00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6EFB91DC-35C8-4993-B208-B54BA73B6FAD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90569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E00F516-B4CC-424F-AFB2-F91B21E29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421720C-67B0-45EE-9A5E-EA8AFE6CF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105000"/>
              </a:lnSpc>
              <a:buNone/>
            </a:pPr>
            <a:r>
              <a:rPr sz="54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Ha-</a:t>
            </a:r>
            <a:r>
              <a:rPr sz="54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4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54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4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 Ha-</a:t>
            </a:r>
            <a:r>
              <a:rPr sz="54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4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54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4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Kìa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Chúa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chúng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ta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ngự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đến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uy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quyền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,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sẽ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chiếu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toả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ánh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quang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cho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tôi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tớ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Người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rạng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ngời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đôi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4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mắt</a:t>
            </a:r>
            <a:r>
              <a:rPr sz="54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. </a:t>
            </a:r>
            <a:r>
              <a:rPr sz="54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Ha-</a:t>
            </a:r>
            <a:r>
              <a:rPr sz="54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4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54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4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9B90F38C-125B-459F-8B7B-F177FCE674CD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14530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409BAF-C3DD-733C-85FD-DDB4BB974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E974514-60B9-BF57-7DF4-D94675BAF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88B6DC9-2909-7FA0-B4AB-9CA68128C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690CF292-FA20-3BCA-72D8-00C8E74F003D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D15253-45B3-F026-C1C2-6F6C4151E5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45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8868493-752B-4081-8714-127180E2F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75C003E-DE47-4254-8C33-51835B8CD9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117C8D5D-927A-43F9-9038-FB0EE2DECB97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16612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027341A-4D3E-4528-9770-47A9B9F6F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9F5B07B7-50EE-470C-BECD-9F9166FE42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7463"/>
            <a:ext cx="9144000" cy="4765675"/>
          </a:xfrm>
        </p:spPr>
        <p:txBody>
          <a:bodyPr anchor="ctr" anchorCtr="0">
            <a:normAutofit/>
          </a:bodyPr>
          <a:lstStyle/>
          <a:p>
            <a:pPr>
              <a:lnSpc>
                <a:spcPct val="105000"/>
              </a:lnSpc>
              <a:buNone/>
            </a:pPr>
            <a:r>
              <a:rPr sz="66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Thứ</a:t>
            </a:r>
            <a:r>
              <a:rPr sz="66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Tư</a:t>
            </a:r>
            <a:r>
              <a:rPr sz="66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,</a:t>
            </a:r>
            <a:br>
              <a:rPr lang="en-US" sz="66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</a:br>
            <a:r>
              <a:rPr sz="66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Sau Chúa Nhật </a:t>
            </a:r>
            <a:r>
              <a:rPr sz="72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I </a:t>
            </a:r>
          </a:p>
          <a:p>
            <a:pPr>
              <a:lnSpc>
                <a:spcPct val="105000"/>
              </a:lnSpc>
              <a:buNone/>
            </a:pPr>
            <a:r>
              <a:rPr sz="66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Mùa</a:t>
            </a:r>
            <a:r>
              <a:rPr sz="66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vọng</a:t>
            </a:r>
            <a:r>
              <a:rPr sz="66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3AB2B58F-0DAA-4C8F-BA50-050E54D72036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5811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710DBE-2E7F-9F24-C553-5AED0086D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07CE10E-1676-60E4-8FCA-D01D5B392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F22190E-FF9B-F5A1-A9FB-68BA6F6D9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F30F4723-538C-709B-7D04-257DCFA2965D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4507B3-0896-4ED7-5F97-A28752C2C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08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A88D90-2A6C-174E-8C5E-56EF2D1D1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393C0A2-F55E-1081-C10A-3D0D9EB09F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669B846-9BBD-17EA-31BB-641672840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15983F2F-EB4D-EC97-2BEA-7EB12D241584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7212B3-F6E3-8D1A-6AD8-C4B7120A1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584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E6B13C3-AF29-454E-AC9D-77EA72848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06FE554-37F4-40E6-9EA4-58C751E35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105000"/>
              </a:lnSpc>
              <a:buNone/>
            </a:pPr>
            <a:r>
              <a:rPr sz="72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Đáp</a:t>
            </a:r>
            <a:r>
              <a:rPr sz="72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ca</a:t>
            </a:r>
            <a:r>
              <a:rPr sz="72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: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Này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tôi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được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ở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đền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Người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những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ngày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tháng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,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những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năm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dài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triền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miên</a:t>
            </a:r>
            <a:r>
              <a:rPr sz="72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. </a:t>
            </a:r>
            <a:endParaRPr sz="7200" u="sng" dirty="0">
              <a:solidFill>
                <a:srgbClr val="FFFF00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93DA7725-DC77-4BB8-B5B8-CD478486C611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80328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BA831C7-EB8B-4B5D-9F17-C11F95A46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9323190-1AB1-4324-8C8A-E81FC4A45074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82550" y="107951"/>
            <a:ext cx="9010650" cy="4965700"/>
          </a:xfrm>
        </p:spPr>
        <p:txBody>
          <a:bodyPr rIns="91440" bIns="457200" anchor="ctr" anchorCtr="0">
            <a:normAutofit fontScale="92500" lnSpcReduction="10000"/>
          </a:bodyPr>
          <a:lstStyle/>
          <a:p>
            <a:pPr algn="just">
              <a:buNone/>
            </a:pPr>
            <a:r>
              <a:rPr sz="66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Ha-</a:t>
            </a:r>
            <a:r>
              <a:rPr sz="66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66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66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66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 Ha-</a:t>
            </a:r>
            <a:r>
              <a:rPr sz="66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66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66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66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 </a:t>
            </a:r>
            <a:r>
              <a:rPr sz="66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Kìa</a:t>
            </a:r>
            <a:r>
              <a:rPr sz="66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Chúa </a:t>
            </a:r>
            <a:r>
              <a:rPr sz="66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đến</a:t>
            </a:r>
            <a:r>
              <a:rPr sz="66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cứu</a:t>
            </a:r>
            <a:r>
              <a:rPr sz="66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độ</a:t>
            </a:r>
            <a:r>
              <a:rPr sz="66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dân</a:t>
            </a:r>
            <a:r>
              <a:rPr sz="66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Người</a:t>
            </a:r>
            <a:r>
              <a:rPr sz="66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; </a:t>
            </a:r>
            <a:r>
              <a:rPr sz="66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phúc</a:t>
            </a:r>
            <a:r>
              <a:rPr sz="66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thay</a:t>
            </a:r>
            <a:r>
              <a:rPr sz="66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ai </a:t>
            </a:r>
            <a:r>
              <a:rPr sz="66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sẵn</a:t>
            </a:r>
            <a:r>
              <a:rPr sz="66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sàng</a:t>
            </a:r>
            <a:r>
              <a:rPr sz="66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nghênh</a:t>
            </a:r>
            <a:r>
              <a:rPr sz="66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đón</a:t>
            </a:r>
            <a:r>
              <a:rPr sz="66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Chúa. </a:t>
            </a:r>
            <a:r>
              <a:rPr sz="66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Ha-</a:t>
            </a:r>
            <a:r>
              <a:rPr sz="66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66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66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66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</a:t>
            </a:r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AB0B03FA-EC4C-494D-98CB-2E627679BABF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08468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5C0B4D-D830-8156-1102-93A0F2EF3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7A27324-568B-976E-87D8-901EEFFCC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047E7543-C05D-80D5-B30F-40CFD2739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7D10E68A-1EE2-0A90-460F-583C13D38210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631416-2F45-58FD-9242-0BE51CE744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1426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96DFCB81-CF17-4265-A4EB-EF886BD36E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48539B80-F6C2-446A-9F64-F99E66BF8B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 algn="just">
              <a:lnSpc>
                <a:spcPct val="110000"/>
              </a:lnSpc>
              <a:buNone/>
            </a:pPr>
            <a:endParaRPr sz="9600" b="1" u="sng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81C513A0-CB4C-41C1-B6E8-7064946C3D42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48933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33861605-9345-440B-8E2C-7EF7F315C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solidFill>
                  <a:srgbClr val="002060"/>
                </a:solidFill>
                <a:latin typeface="+mj-lt"/>
                <a:ea typeface="+mj-lt"/>
                <a:cs typeface="+mj-lt"/>
              </a:rPr>
            </a:br>
            <a:endParaRPr>
              <a:solidFill>
                <a:srgbClr val="002060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E6D5F71-F333-4159-B5EC-C548B24F0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7150"/>
            <a:ext cx="9144000" cy="5086350"/>
          </a:xfrm>
        </p:spPr>
        <p:txBody>
          <a:bodyPr anchor="ctr" anchorCtr="0">
            <a:normAutofit/>
          </a:bodyPr>
          <a:lstStyle/>
          <a:p>
            <a:pPr>
              <a:lnSpc>
                <a:spcPct val="105000"/>
              </a:lnSpc>
              <a:buNone/>
            </a:pPr>
            <a:r>
              <a:rPr sz="4800" dirty="0" err="1">
                <a:solidFill>
                  <a:srgbClr val="FF0000"/>
                </a:solidFill>
                <a:latin typeface="+mj-lt"/>
                <a:ea typeface="+mj-lt"/>
                <a:cs typeface="+mj-lt"/>
              </a:rPr>
              <a:t>Thứ</a:t>
            </a:r>
            <a:r>
              <a:rPr sz="4800" dirty="0">
                <a:solidFill>
                  <a:srgbClr val="FF0000"/>
                </a:solidFill>
                <a:latin typeface="+mj-lt"/>
                <a:ea typeface="+mj-lt"/>
                <a:cs typeface="+mj-lt"/>
              </a:rPr>
              <a:t> </a:t>
            </a:r>
            <a:r>
              <a:rPr sz="4800" dirty="0" err="1">
                <a:solidFill>
                  <a:srgbClr val="FF0000"/>
                </a:solidFill>
                <a:latin typeface="+mj-lt"/>
                <a:ea typeface="+mj-lt"/>
                <a:cs typeface="+mj-lt"/>
              </a:rPr>
              <a:t>năm</a:t>
            </a:r>
            <a:endParaRPr sz="4800" dirty="0">
              <a:solidFill>
                <a:srgbClr val="FF0000"/>
              </a:solidFill>
              <a:latin typeface="+mj-lt"/>
              <a:ea typeface="+mj-lt"/>
              <a:cs typeface="+mj-lt"/>
            </a:endParaRPr>
          </a:p>
          <a:p>
            <a:pPr>
              <a:lnSpc>
                <a:spcPct val="105000"/>
              </a:lnSpc>
              <a:buNone/>
            </a:pPr>
            <a:r>
              <a:rPr sz="4800" dirty="0">
                <a:solidFill>
                  <a:srgbClr val="FF0000"/>
                </a:solidFill>
                <a:latin typeface="+mj-lt"/>
                <a:ea typeface="+mj-lt"/>
                <a:cs typeface="+mj-lt"/>
              </a:rPr>
              <a:t>Sau Chúa Nhật </a:t>
            </a:r>
            <a:r>
              <a:rPr sz="5400" dirty="0">
                <a:solidFill>
                  <a:srgbClr val="FF0000"/>
                </a:solidFill>
                <a:latin typeface="+mj-lt"/>
                <a:ea typeface="+mj-lt"/>
                <a:cs typeface="+mj-lt"/>
              </a:rPr>
              <a:t>I </a:t>
            </a:r>
            <a:r>
              <a:rPr sz="4800" dirty="0" err="1">
                <a:solidFill>
                  <a:srgbClr val="FF0000"/>
                </a:solidFill>
                <a:latin typeface="+mj-lt"/>
                <a:ea typeface="+mj-lt"/>
                <a:cs typeface="+mj-lt"/>
              </a:rPr>
              <a:t>Mùa</a:t>
            </a:r>
            <a:r>
              <a:rPr sz="4800" dirty="0">
                <a:solidFill>
                  <a:srgbClr val="FF0000"/>
                </a:solidFill>
                <a:latin typeface="+mj-lt"/>
                <a:ea typeface="+mj-lt"/>
                <a:cs typeface="+mj-lt"/>
              </a:rPr>
              <a:t> </a:t>
            </a:r>
            <a:r>
              <a:rPr sz="4800" dirty="0" err="1">
                <a:solidFill>
                  <a:srgbClr val="FF0000"/>
                </a:solidFill>
                <a:latin typeface="+mj-lt"/>
                <a:ea typeface="+mj-lt"/>
                <a:cs typeface="+mj-lt"/>
              </a:rPr>
              <a:t>vọng</a:t>
            </a:r>
            <a:endParaRPr lang="en-US" sz="4800" dirty="0">
              <a:solidFill>
                <a:srgbClr val="FF0000"/>
              </a:solidFill>
              <a:latin typeface="+mj-lt"/>
              <a:ea typeface="+mj-lt"/>
              <a:cs typeface="+mj-lt"/>
            </a:endParaRPr>
          </a:p>
          <a:p>
            <a:pPr>
              <a:lnSpc>
                <a:spcPct val="105000"/>
              </a:lnSpc>
              <a:buNone/>
            </a:pPr>
            <a:r>
              <a:rPr lang="en-US" sz="4800" dirty="0">
                <a:solidFill>
                  <a:srgbClr val="FF0000"/>
                </a:solidFill>
                <a:latin typeface="+mj-lt"/>
                <a:ea typeface="+mj-lt"/>
                <a:cs typeface="+mj-lt"/>
              </a:rPr>
              <a:t>Thánh </a:t>
            </a:r>
            <a:r>
              <a:rPr lang="en-US" sz="4800" dirty="0" err="1">
                <a:solidFill>
                  <a:srgbClr val="FF0000"/>
                </a:solidFill>
                <a:latin typeface="+mj-lt"/>
                <a:ea typeface="+mj-lt"/>
                <a:cs typeface="+mj-lt"/>
              </a:rPr>
              <a:t>Phanxico</a:t>
            </a:r>
            <a:r>
              <a:rPr lang="en-US" sz="4800" dirty="0">
                <a:solidFill>
                  <a:srgbClr val="FF0000"/>
                </a:solidFill>
                <a:latin typeface="+mj-lt"/>
                <a:ea typeface="+mj-lt"/>
                <a:cs typeface="+mj-lt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+mj-lt"/>
                <a:ea typeface="+mj-lt"/>
                <a:cs typeface="+mj-lt"/>
              </a:rPr>
              <a:t>Xavie</a:t>
            </a:r>
            <a:endParaRPr lang="en-US" sz="4800" dirty="0">
              <a:solidFill>
                <a:srgbClr val="FF0000"/>
              </a:solidFill>
              <a:latin typeface="+mj-lt"/>
              <a:ea typeface="+mj-lt"/>
              <a:cs typeface="+mj-lt"/>
            </a:endParaRPr>
          </a:p>
          <a:p>
            <a:pPr>
              <a:lnSpc>
                <a:spcPct val="105000"/>
              </a:lnSpc>
              <a:buNone/>
            </a:pPr>
            <a:r>
              <a:rPr lang="en-US" sz="4800" dirty="0">
                <a:solidFill>
                  <a:srgbClr val="FF0000"/>
                </a:solidFill>
                <a:latin typeface="+mj-lt"/>
                <a:ea typeface="+mj-lt"/>
                <a:cs typeface="+mj-lt"/>
              </a:rPr>
              <a:t>Linh </a:t>
            </a:r>
            <a:r>
              <a:rPr lang="en-US" sz="4800" dirty="0" err="1">
                <a:solidFill>
                  <a:srgbClr val="FF0000"/>
                </a:solidFill>
                <a:latin typeface="+mj-lt"/>
                <a:ea typeface="+mj-lt"/>
                <a:cs typeface="+mj-lt"/>
              </a:rPr>
              <a:t>mục</a:t>
            </a:r>
            <a:r>
              <a:rPr lang="en-US" sz="4800" dirty="0">
                <a:solidFill>
                  <a:srgbClr val="FF0000"/>
                </a:solidFill>
                <a:latin typeface="+mj-lt"/>
                <a:ea typeface="+mj-lt"/>
                <a:cs typeface="+mj-lt"/>
              </a:rPr>
              <a:t>. </a:t>
            </a:r>
            <a:r>
              <a:rPr lang="en-US" sz="4800" dirty="0" err="1">
                <a:solidFill>
                  <a:srgbClr val="FF0000"/>
                </a:solidFill>
                <a:latin typeface="+mj-lt"/>
                <a:ea typeface="+mj-lt"/>
                <a:cs typeface="+mj-lt"/>
              </a:rPr>
              <a:t>Lễ</a:t>
            </a:r>
            <a:r>
              <a:rPr lang="en-US" sz="4800" dirty="0">
                <a:solidFill>
                  <a:srgbClr val="FF0000"/>
                </a:solidFill>
                <a:latin typeface="+mj-lt"/>
                <a:ea typeface="+mj-lt"/>
                <a:cs typeface="+mj-lt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+mj-lt"/>
                <a:ea typeface="+mj-lt"/>
                <a:cs typeface="+mj-lt"/>
              </a:rPr>
              <a:t>Kính</a:t>
            </a:r>
            <a:endParaRPr sz="4800" dirty="0">
              <a:solidFill>
                <a:srgbClr val="FF0000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A1EBBFF5-DDD7-4818-A171-04C8C73991C7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91480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031240-B8CA-9BBC-15AF-98FC7F29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E6F4247-FF9E-5C3B-B7C4-3739AC990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5710A5C-297A-F540-58BD-46C583C87E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 algn="just">
              <a:lnSpc>
                <a:spcPct val="110000"/>
              </a:lnSpc>
              <a:buNone/>
            </a:pPr>
            <a:endParaRPr sz="9600" b="1" u="sng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6D0D65FF-38FA-465C-4782-0C8DB830FC24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86F25F-98AB-C56F-D8A2-EAA1AB45D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483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76C414-7716-75FA-27B1-FD10FD48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8DBA261-D23B-1C9D-EEAC-C6AF4C5B8E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BC1F7BC-FDD1-B64A-8950-CB20CE0667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 algn="just">
              <a:lnSpc>
                <a:spcPct val="110000"/>
              </a:lnSpc>
              <a:buNone/>
            </a:pPr>
            <a:endParaRPr sz="9600" b="1" u="sng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43A4782F-7AF1-D08D-DB73-8E7F9FDCE285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B878A2-249C-ADBC-1D17-2ECA1F249C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" y="0"/>
            <a:ext cx="91385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976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F44A604E-01C7-4A8F-BE86-11F9BB89A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solidFill>
                  <a:srgbClr val="002060"/>
                </a:solidFill>
                <a:latin typeface="+mj-lt"/>
                <a:ea typeface="+mj-lt"/>
                <a:cs typeface="+mj-lt"/>
              </a:rPr>
            </a:br>
            <a:endParaRPr>
              <a:solidFill>
                <a:srgbClr val="002060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9EC89FF-DEF5-476E-AAE0-F66D44F08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pPr algn="just">
              <a:buNone/>
            </a:pPr>
            <a:r>
              <a:rPr sz="6600" u="sng" dirty="0" err="1">
                <a:solidFill>
                  <a:srgbClr val="C00000"/>
                </a:solidFill>
                <a:latin typeface="+mj-lt"/>
                <a:ea typeface="+mj-lt"/>
                <a:cs typeface="+mj-lt"/>
              </a:rPr>
              <a:t>Đáp</a:t>
            </a:r>
            <a:r>
              <a:rPr sz="6600" u="sng" dirty="0">
                <a:solidFill>
                  <a:srgbClr val="C00000"/>
                </a:solidFill>
                <a:latin typeface="+mj-lt"/>
                <a:ea typeface="+mj-lt"/>
                <a:cs typeface="+mj-lt"/>
              </a:rPr>
              <a:t> ca:</a:t>
            </a:r>
            <a:r>
              <a:rPr sz="6600" dirty="0">
                <a:solidFill>
                  <a:srgbClr val="C00000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Anh </a:t>
            </a:r>
            <a:r>
              <a:rPr sz="66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em</a:t>
            </a:r>
            <a:r>
              <a:rPr sz="66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hãy</a:t>
            </a:r>
            <a:r>
              <a:rPr sz="66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đi</a:t>
            </a:r>
            <a:r>
              <a:rPr sz="66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khắp</a:t>
            </a:r>
            <a:r>
              <a:rPr sz="66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tứ</a:t>
            </a:r>
            <a:r>
              <a:rPr sz="66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phương</a:t>
            </a:r>
            <a:r>
              <a:rPr sz="66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thiên</a:t>
            </a:r>
            <a:r>
              <a:rPr sz="66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hạ</a:t>
            </a:r>
            <a:r>
              <a:rPr sz="66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, </a:t>
            </a:r>
            <a:r>
              <a:rPr sz="66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mà</a:t>
            </a:r>
            <a:r>
              <a:rPr sz="66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loan </a:t>
            </a:r>
            <a:r>
              <a:rPr sz="66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báo</a:t>
            </a:r>
            <a:r>
              <a:rPr sz="66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Tin </a:t>
            </a:r>
            <a:r>
              <a:rPr sz="66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Mừng</a:t>
            </a:r>
            <a:r>
              <a:rPr sz="66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.  </a:t>
            </a:r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BC351362-C294-4272-9FF6-83D7B1114E4A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24594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52F60340-0468-4004-87EF-F26DF785B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solidFill>
                  <a:srgbClr val="002060"/>
                </a:solidFill>
                <a:latin typeface="+mj-lt"/>
                <a:ea typeface="+mj-lt"/>
                <a:cs typeface="+mj-lt"/>
              </a:rPr>
            </a:br>
            <a:endParaRPr>
              <a:solidFill>
                <a:srgbClr val="002060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53B5F80-7341-4725-A279-62FB9FFAF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105000"/>
              </a:lnSpc>
              <a:buNone/>
            </a:pPr>
            <a:r>
              <a:rPr sz="5000" u="sng" dirty="0">
                <a:solidFill>
                  <a:srgbClr val="C00000"/>
                </a:solidFill>
                <a:latin typeface="+mj-lt"/>
                <a:ea typeface="+mj-lt"/>
                <a:cs typeface="+mj-lt"/>
              </a:rPr>
              <a:t>Ha-</a:t>
            </a:r>
            <a:r>
              <a:rPr sz="5000" u="sng" dirty="0" err="1">
                <a:solidFill>
                  <a:srgbClr val="C000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000" u="sng" dirty="0">
                <a:solidFill>
                  <a:srgbClr val="C00000"/>
                </a:solidFill>
                <a:latin typeface="+mj-lt"/>
                <a:ea typeface="+mj-lt"/>
                <a:cs typeface="+mj-lt"/>
              </a:rPr>
              <a:t>-</a:t>
            </a:r>
            <a:r>
              <a:rPr sz="5000" u="sng" dirty="0" err="1">
                <a:solidFill>
                  <a:srgbClr val="C000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000" u="sng" dirty="0">
                <a:solidFill>
                  <a:srgbClr val="C00000"/>
                </a:solidFill>
                <a:latin typeface="+mj-lt"/>
                <a:ea typeface="+mj-lt"/>
                <a:cs typeface="+mj-lt"/>
              </a:rPr>
              <a:t>-a. Ha-</a:t>
            </a:r>
            <a:r>
              <a:rPr sz="5000" u="sng" dirty="0" err="1">
                <a:solidFill>
                  <a:srgbClr val="C000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000" u="sng" dirty="0">
                <a:solidFill>
                  <a:srgbClr val="C00000"/>
                </a:solidFill>
                <a:latin typeface="+mj-lt"/>
                <a:ea typeface="+mj-lt"/>
                <a:cs typeface="+mj-lt"/>
              </a:rPr>
              <a:t>-</a:t>
            </a:r>
            <a:r>
              <a:rPr sz="5000" u="sng" dirty="0" err="1">
                <a:solidFill>
                  <a:srgbClr val="C000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000" u="sng" dirty="0">
                <a:solidFill>
                  <a:srgbClr val="C00000"/>
                </a:solidFill>
                <a:latin typeface="+mj-lt"/>
                <a:ea typeface="+mj-lt"/>
                <a:cs typeface="+mj-lt"/>
              </a:rPr>
              <a:t>-a. 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Chúa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nói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: “Anh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em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hãy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đi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giảng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dạy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cho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muôn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dân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.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Này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đây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,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Thầy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ở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cùng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anh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em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mọi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ngày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cho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đến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tận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 </a:t>
            </a:r>
            <a:r>
              <a:rPr sz="5000" dirty="0" err="1">
                <a:solidFill>
                  <a:srgbClr val="002060"/>
                </a:solidFill>
                <a:latin typeface="+mj-lt"/>
                <a:ea typeface="+mj-lt"/>
                <a:cs typeface="+mj-lt"/>
              </a:rPr>
              <a:t>thế</a:t>
            </a:r>
            <a:r>
              <a:rPr sz="5000" dirty="0">
                <a:solidFill>
                  <a:srgbClr val="002060"/>
                </a:solidFill>
                <a:latin typeface="+mj-lt"/>
                <a:ea typeface="+mj-lt"/>
                <a:cs typeface="+mj-lt"/>
              </a:rPr>
              <a:t>.” </a:t>
            </a:r>
            <a:r>
              <a:rPr sz="5000" dirty="0">
                <a:solidFill>
                  <a:srgbClr val="FF0000"/>
                </a:solidFill>
                <a:latin typeface="+mj-lt"/>
                <a:ea typeface="+mj-lt"/>
                <a:cs typeface="+mj-lt"/>
              </a:rPr>
              <a:t>Ha-</a:t>
            </a:r>
            <a:r>
              <a:rPr sz="5000" dirty="0" err="1">
                <a:solidFill>
                  <a:srgbClr val="FF00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000" dirty="0">
                <a:solidFill>
                  <a:srgbClr val="FF0000"/>
                </a:solidFill>
                <a:latin typeface="+mj-lt"/>
                <a:ea typeface="+mj-lt"/>
                <a:cs typeface="+mj-lt"/>
              </a:rPr>
              <a:t>-</a:t>
            </a:r>
            <a:r>
              <a:rPr sz="5000" dirty="0" err="1">
                <a:solidFill>
                  <a:srgbClr val="FF00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000" dirty="0">
                <a:solidFill>
                  <a:srgbClr val="FF0000"/>
                </a:solidFill>
                <a:latin typeface="+mj-lt"/>
                <a:ea typeface="+mj-lt"/>
                <a:cs typeface="+mj-lt"/>
              </a:rPr>
              <a:t>-a.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04DE88A4-1BB8-4390-BC88-08B3B0F9BB6D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691039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CEC996-5E09-3ADE-926F-11F266386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9DA308B-3E0D-B2CF-9199-FE301AD92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44C0D64-6C1E-67F0-C5B2-7A533A2533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 algn="just">
              <a:lnSpc>
                <a:spcPct val="110000"/>
              </a:lnSpc>
              <a:buNone/>
            </a:pPr>
            <a:endParaRPr sz="9600" b="1" u="sng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BCEE8918-97B9-6476-B4DC-4531ED942AE1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F78DF4-FB10-F533-201E-8B4BDD7C50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" y="0"/>
            <a:ext cx="91385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649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19F1AC6-99CD-4D30-ABA7-E66ABA0BA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865D5116-9239-49A6-BA21-4597C06AF0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DB2F760D-E480-4100-A683-AB1426C216A4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>
                <a:solidFill>
                  <a:srgbClr val="00000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06278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7422A2CF-F6BE-43F1-92C0-1D5597AAA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E8CF1F1-E26C-4218-9A90-F0A2864E7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01613"/>
            <a:ext cx="9144000" cy="4757737"/>
          </a:xfrm>
        </p:spPr>
        <p:txBody>
          <a:bodyPr anchor="ctr" anchorCtr="0">
            <a:normAutofit/>
          </a:bodyPr>
          <a:lstStyle/>
          <a:p>
            <a:pPr>
              <a:lnSpc>
                <a:spcPct val="105000"/>
              </a:lnSpc>
              <a:buNone/>
            </a:pPr>
            <a:r>
              <a:rPr sz="80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Thứ</a:t>
            </a:r>
            <a:r>
              <a:rPr sz="80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  <a:r>
              <a:rPr sz="80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sáu</a:t>
            </a:r>
            <a:endParaRPr sz="8000" dirty="0">
              <a:solidFill>
                <a:srgbClr val="FFFF00"/>
              </a:solidFill>
              <a:latin typeface="+mj-lt"/>
              <a:ea typeface="+mj-lt"/>
              <a:cs typeface="+mj-lt"/>
            </a:endParaRPr>
          </a:p>
          <a:p>
            <a:pPr>
              <a:lnSpc>
                <a:spcPct val="105000"/>
              </a:lnSpc>
              <a:buNone/>
            </a:pPr>
            <a:r>
              <a:rPr sz="72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Sau Chúa Nhật I</a:t>
            </a:r>
          </a:p>
          <a:p>
            <a:pPr>
              <a:lnSpc>
                <a:spcPct val="105000"/>
              </a:lnSpc>
              <a:buNone/>
            </a:pPr>
            <a:r>
              <a:rPr sz="72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Mùa</a:t>
            </a:r>
            <a:r>
              <a:rPr sz="72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  <a:r>
              <a:rPr sz="72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vọng</a:t>
            </a:r>
            <a:endParaRPr sz="6600" dirty="0">
              <a:solidFill>
                <a:srgbClr val="FFFF00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A32C8294-83F1-4D78-8571-3FC310599E5B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22534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1E30A1-6835-EE8F-4429-1734967CC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EC52516-FB79-8F2D-2F2A-42B483E16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DB66C365-BCC2-FA06-37EE-15F73600F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634AD64C-7770-F7F7-D2A6-908F63FF44A0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19180A-6D20-AB3C-37E6-64078AFAD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5045" cy="516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9090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E09514-794E-7AC3-0E98-BB2B91E59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AB88DE7-11AA-C372-57E6-5E446671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1EC4185-D7C6-66B8-B181-D1FFC30B74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A709F586-BED6-92EB-C2EF-60B154466702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E8716F-0C9B-0FB4-6B4E-5DAC97977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2783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9066B93E-8786-45C5-96E6-C2168A782B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7B8CD773-9290-44F1-B7CD-6843A0E074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105000"/>
              </a:lnSpc>
              <a:buNone/>
            </a:pPr>
            <a:r>
              <a:rPr sz="80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Đáp</a:t>
            </a:r>
            <a:r>
              <a:rPr sz="80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ca:</a:t>
            </a:r>
            <a:r>
              <a:rPr sz="80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  <a:r>
              <a:rPr sz="80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Chúa </a:t>
            </a:r>
            <a:r>
              <a:rPr sz="80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là</a:t>
            </a:r>
            <a:r>
              <a:rPr sz="80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0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nguồn</a:t>
            </a:r>
            <a:r>
              <a:rPr sz="80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0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ánh</a:t>
            </a:r>
            <a:r>
              <a:rPr sz="80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0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sáng</a:t>
            </a:r>
            <a:r>
              <a:rPr sz="80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0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và</a:t>
            </a:r>
            <a:r>
              <a:rPr sz="80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0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ơn</a:t>
            </a:r>
            <a:r>
              <a:rPr sz="80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0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cứu</a:t>
            </a:r>
            <a:r>
              <a:rPr sz="80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0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độ</a:t>
            </a:r>
            <a:r>
              <a:rPr sz="80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0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của</a:t>
            </a:r>
            <a:r>
              <a:rPr sz="80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0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tôi</a:t>
            </a:r>
            <a:r>
              <a:rPr sz="80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. </a:t>
            </a:r>
            <a:endParaRPr sz="8000" dirty="0">
              <a:solidFill>
                <a:srgbClr val="FFFF00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E5D82F10-6B34-4C89-ABEE-2869DF763592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522781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91FB3652-4D9C-477E-977E-D0D233172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0E0F36AB-CC22-4076-87F5-C9B0B09B7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105000"/>
              </a:lnSpc>
              <a:buNone/>
            </a:pP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Ha-</a:t>
            </a:r>
            <a:r>
              <a:rPr sz="53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53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 Ha-</a:t>
            </a:r>
            <a:r>
              <a:rPr sz="53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53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Kìa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Chúa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chúng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ta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ngự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đến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uy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quyền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,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sẽ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chiếu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toả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ánh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quang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cho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tôi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tớ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Người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rạng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ngời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đôi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mắt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. </a:t>
            </a:r>
            <a:r>
              <a:rPr sz="53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Ha-</a:t>
            </a:r>
            <a:r>
              <a:rPr sz="53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3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53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3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B114EEAF-7587-4DFB-BA7B-F66AD46EAA34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792712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1ACAC0-5D45-0DE4-CC7B-1B6BA25E0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C421131-839C-238C-69AE-6097415F23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790B2CC-33FD-64AE-7028-01F587A572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0CFCE3D2-1859-58AD-DD1B-BDC343256D72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36402E-048C-ABEC-D069-B7FB7348B2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029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2CA41F24-887B-4890-B750-5BBFD8F76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B74CF6F-4168-4519-A005-8F272895E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3EBFFC9F-E82D-47DE-B4D4-F24E453DFEA0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825153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B754666-2E45-407E-9515-CD1551450A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7E0991CD-2D81-4DE5-B702-942939DB9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96166"/>
            <a:ext cx="9144000" cy="4208318"/>
          </a:xfrm>
        </p:spPr>
        <p:txBody>
          <a:bodyPr anchor="ctr" anchorCtr="0">
            <a:normAutofit/>
          </a:bodyPr>
          <a:lstStyle/>
          <a:p>
            <a:pPr>
              <a:lnSpc>
                <a:spcPct val="105000"/>
              </a:lnSpc>
              <a:buNone/>
            </a:pPr>
            <a:r>
              <a:rPr sz="72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Thứ</a:t>
            </a:r>
            <a:r>
              <a:rPr sz="72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Bảy</a:t>
            </a:r>
          </a:p>
          <a:p>
            <a:pPr>
              <a:lnSpc>
                <a:spcPct val="105000"/>
              </a:lnSpc>
              <a:buNone/>
            </a:pPr>
            <a:r>
              <a:rPr sz="66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Sau Chúa Nhật </a:t>
            </a:r>
            <a:r>
              <a:rPr sz="72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I </a:t>
            </a:r>
          </a:p>
          <a:p>
            <a:pPr>
              <a:lnSpc>
                <a:spcPct val="105000"/>
              </a:lnSpc>
              <a:buNone/>
            </a:pPr>
            <a:r>
              <a:rPr sz="66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Mùa</a:t>
            </a:r>
            <a:r>
              <a:rPr sz="66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</a:t>
            </a:r>
            <a:r>
              <a:rPr sz="66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vọng</a:t>
            </a:r>
            <a:endParaRPr sz="6000" dirty="0">
              <a:solidFill>
                <a:srgbClr val="FFFF00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4125F6DF-735B-45E7-A8F4-AB10EA4CE41B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547631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AD02AC-A130-F317-F058-EC10DD24E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C4E97AD-E751-CC44-E956-8002A3996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F27AC18-963E-2013-EF92-A956C100CE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962EC978-07CE-287B-A1C8-A8163ADA9F32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3702D3-7568-177F-BE5F-C77B38238C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3294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48CA1-D237-4D85-0EB8-5B5EE2DEE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B95730E8-AEC8-502C-BEDE-897B9535C7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A04FE4D3-63B3-4998-1693-8AA34A395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D5DEDE31-358C-8513-BAEF-3D3331C0A149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55C7CC-220F-B9E6-E822-D791BB800B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7"/>
            <a:ext cx="9144000" cy="512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626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B1A6B19C-0C2B-4E42-908A-F68A60FE5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B72D9DAF-5A25-4698-8943-808B89543E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1">
            <a:normAutofit/>
          </a:bodyPr>
          <a:lstStyle/>
          <a:p>
            <a:pPr algn="just">
              <a:lnSpc>
                <a:spcPct val="105000"/>
              </a:lnSpc>
              <a:buNone/>
            </a:pPr>
            <a:r>
              <a:rPr sz="85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Đáp</a:t>
            </a:r>
            <a:r>
              <a:rPr sz="85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 ca</a:t>
            </a:r>
            <a:r>
              <a:rPr sz="85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: </a:t>
            </a:r>
            <a:r>
              <a:rPr sz="85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Hạnh</a:t>
            </a:r>
            <a:r>
              <a:rPr sz="85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5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phúc</a:t>
            </a:r>
            <a:r>
              <a:rPr lang="en-US" sz="85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5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thay</a:t>
            </a:r>
            <a:r>
              <a:rPr sz="85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5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mọi</a:t>
            </a:r>
            <a:r>
              <a:rPr sz="85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5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kẻ</a:t>
            </a:r>
            <a:r>
              <a:rPr sz="85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5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đợi</a:t>
            </a:r>
            <a:r>
              <a:rPr sz="85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85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chờ</a:t>
            </a:r>
            <a:r>
              <a:rPr sz="85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Chúa. </a:t>
            </a:r>
            <a:endParaRPr sz="8500" u="sng" dirty="0">
              <a:solidFill>
                <a:srgbClr val="FFFF00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B499C303-8814-467C-91F1-B4DE23222B3D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50022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3E770927-509B-45BC-AF04-CBF152B8C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D65F3A23-A7F6-4B7B-88ED-D0EA60E6C5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105000"/>
              </a:lnSpc>
              <a:buNone/>
            </a:pP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Ha-</a:t>
            </a:r>
            <a:r>
              <a:rPr sz="53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53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 Ha-</a:t>
            </a:r>
            <a:r>
              <a:rPr sz="53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5300" u="sng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300" u="sng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 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Đức Chúa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là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vị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thẩm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phán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của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chúng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ta,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là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nhà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lập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pháp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của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chúng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ta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và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là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vua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của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chúng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ta,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chính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Người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sẽ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cứu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độ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</a:t>
            </a:r>
            <a:r>
              <a:rPr sz="530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chúng</a:t>
            </a:r>
            <a:r>
              <a:rPr sz="530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 ta. </a:t>
            </a:r>
            <a:r>
              <a:rPr sz="53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Ha-</a:t>
            </a:r>
            <a:r>
              <a:rPr sz="53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lê</a:t>
            </a:r>
            <a:r>
              <a:rPr sz="53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</a:t>
            </a:r>
            <a:r>
              <a:rPr sz="5300" dirty="0" err="1">
                <a:solidFill>
                  <a:srgbClr val="FFFF00"/>
                </a:solidFill>
                <a:latin typeface="+mj-lt"/>
                <a:ea typeface="+mj-lt"/>
                <a:cs typeface="+mj-lt"/>
              </a:rPr>
              <a:t>lui</a:t>
            </a:r>
            <a:r>
              <a:rPr sz="5300" dirty="0">
                <a:solidFill>
                  <a:srgbClr val="FFFF00"/>
                </a:solidFill>
                <a:latin typeface="+mj-lt"/>
                <a:ea typeface="+mj-lt"/>
                <a:cs typeface="+mj-lt"/>
              </a:rPr>
              <a:t>-a.</a:t>
            </a:r>
            <a:endParaRPr sz="5300" u="sng" dirty="0">
              <a:solidFill>
                <a:srgbClr val="FFFF00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6E9CEA5E-1831-47A8-9DFA-04B62DD77417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064956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3D5AC4-EC4F-D5FB-C645-41DB67D9F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CA375EA9-F864-5A39-CA02-99A76C0959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FBAFB274-133E-4740-9A98-E4CF5CB2D4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>
              <a:lnSpc>
                <a:spcPct val="105000"/>
              </a:lnSpc>
              <a:buNone/>
            </a:pPr>
            <a:endParaRPr sz="2800" b="1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A62F9911-9713-628E-319B-0BB015B28D7B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250A47-19EB-9305-614C-D2E668A28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658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3520DFA2-4DDB-4B77-B6BB-4737965314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pPr>
              <a:buNone/>
            </a:pPr>
            <a:br>
              <a:rPr>
                <a:latin typeface="+mj-lt"/>
                <a:ea typeface="+mj-lt"/>
                <a:cs typeface="+mj-lt"/>
              </a:rPr>
            </a:b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32771" name="Rectangle 4">
            <a:extLst>
              <a:ext uri="{FF2B5EF4-FFF2-40B4-BE49-F238E27FC236}">
                <a16:creationId xmlns:a16="http://schemas.microsoft.com/office/drawing/2014/main" id="{109820C5-F360-4C85-9927-12476AFF148E}"/>
              </a:ext>
            </a:extLst>
          </p:cNvPr>
          <p:cNvSpPr>
            <a:spLocks noGrp="1"/>
          </p:cNvSpPr>
          <p:nvPr/>
        </p:nvSpPr>
        <p:spPr>
          <a:xfrm>
            <a:off x="3524250" y="17463"/>
            <a:ext cx="3127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0642238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Default Design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Default Design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Default Design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Default Design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447</Words>
  <Application>Microsoft Office PowerPoint</Application>
  <DocSecurity>0</DocSecurity>
  <PresentationFormat>On-screen Show (16:9)</PresentationFormat>
  <Paragraphs>122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UTM American Sans</vt:lpstr>
      <vt:lpstr>Times New Roman</vt:lpstr>
      <vt:lpstr>Default Design</vt:lpstr>
      <vt:lpstr>1_Default Design</vt:lpstr>
      <vt:lpstr>7_Default Design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Nam Hung</cp:lastModifiedBy>
  <cp:revision>5</cp:revision>
  <dcterms:created xsi:type="dcterms:W3CDTF">2026-09-27T21:56:39Z</dcterms:created>
  <dcterms:modified xsi:type="dcterms:W3CDTF">2026-11-07T01:41:43Z</dcterms:modified>
</cp:coreProperties>
</file>